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8B864-B7FA-4168-BA75-723A9C216B14}" v="6" dt="2021-10-14T07:27:59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ng Htet" userId="b69e800592b5b41d" providerId="Windows Live" clId="Web-{8358B864-B7FA-4168-BA75-723A9C216B14}"/>
    <pc:docChg chg="addSld delSld">
      <pc:chgData name="Kaung Htet" userId="b69e800592b5b41d" providerId="Windows Live" clId="Web-{8358B864-B7FA-4168-BA75-723A9C216B14}" dt="2021-10-14T07:27:59.602" v="5"/>
      <pc:docMkLst>
        <pc:docMk/>
      </pc:docMkLst>
      <pc:sldChg chg="del">
        <pc:chgData name="Kaung Htet" userId="b69e800592b5b41d" providerId="Windows Live" clId="Web-{8358B864-B7FA-4168-BA75-723A9C216B14}" dt="2021-10-14T07:27:59.602" v="5"/>
        <pc:sldMkLst>
          <pc:docMk/>
          <pc:sldMk cId="109857222" sldId="256"/>
        </pc:sldMkLst>
      </pc:sldChg>
      <pc:sldChg chg="add">
        <pc:chgData name="Kaung Htet" userId="b69e800592b5b41d" providerId="Windows Live" clId="Web-{8358B864-B7FA-4168-BA75-723A9C216B14}" dt="2021-10-14T07:27:54.477" v="0"/>
        <pc:sldMkLst>
          <pc:docMk/>
          <pc:sldMk cId="2144872179" sldId="257"/>
        </pc:sldMkLst>
      </pc:sldChg>
      <pc:sldChg chg="add">
        <pc:chgData name="Kaung Htet" userId="b69e800592b5b41d" providerId="Windows Live" clId="Web-{8358B864-B7FA-4168-BA75-723A9C216B14}" dt="2021-10-14T07:27:54.571" v="1"/>
        <pc:sldMkLst>
          <pc:docMk/>
          <pc:sldMk cId="737695703" sldId="258"/>
        </pc:sldMkLst>
      </pc:sldChg>
      <pc:sldChg chg="add">
        <pc:chgData name="Kaung Htet" userId="b69e800592b5b41d" providerId="Windows Live" clId="Web-{8358B864-B7FA-4168-BA75-723A9C216B14}" dt="2021-10-14T07:27:54.633" v="2"/>
        <pc:sldMkLst>
          <pc:docMk/>
          <pc:sldMk cId="1210487446" sldId="259"/>
        </pc:sldMkLst>
      </pc:sldChg>
      <pc:sldChg chg="add">
        <pc:chgData name="Kaung Htet" userId="b69e800592b5b41d" providerId="Windows Live" clId="Web-{8358B864-B7FA-4168-BA75-723A9C216B14}" dt="2021-10-14T07:27:54.711" v="3"/>
        <pc:sldMkLst>
          <pc:docMk/>
          <pc:sldMk cId="3046602740" sldId="260"/>
        </pc:sldMkLst>
      </pc:sldChg>
      <pc:sldChg chg="add">
        <pc:chgData name="Kaung Htet" userId="b69e800592b5b41d" providerId="Windows Live" clId="Web-{8358B864-B7FA-4168-BA75-723A9C216B14}" dt="2021-10-14T07:27:54.743" v="4"/>
        <pc:sldMkLst>
          <pc:docMk/>
          <pc:sldMk cId="380384058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EEB4A-10C0-4F33-9A2B-E23CDB4C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6100" b="1"/>
              <a:t>Java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9607-B474-4280-BEAF-21B65320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 panose="020F0502020204030204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A88D53-3D0A-42B9-8795-C0B971C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75" y="1108317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Java Encapsulation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673F-48BC-4F20-A4B9-6388D4FC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203" y="182195"/>
            <a:ext cx="7147202" cy="6507093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euclid_circular_a"/>
                <a:ea typeface="euclid_circular_a"/>
                <a:cs typeface="euclid_circular_a"/>
              </a:rPr>
              <a:t>Encapsulation is one of the key features of object-oriented programming. Encapsulation refers to the bundling of fields and methods inside a single class.</a:t>
            </a:r>
          </a:p>
          <a:p>
            <a:r>
              <a:rPr lang="en-US" sz="3200">
                <a:latin typeface="euclid_circular_a"/>
                <a:ea typeface="euclid_circular_a"/>
                <a:cs typeface="euclid_circular_a"/>
              </a:rPr>
              <a:t>It prevents outer classes from accessing and changing fields and methods of a class. This also helps to achieve </a:t>
            </a:r>
            <a:r>
              <a:rPr lang="en-US" sz="3200" b="1">
                <a:latin typeface="euclid_circular_a"/>
                <a:ea typeface="euclid_circular_a"/>
                <a:cs typeface="euclid_circular_a"/>
              </a:rPr>
              <a:t>data hiding</a:t>
            </a:r>
            <a:r>
              <a:rPr lang="en-US" sz="3200">
                <a:latin typeface="euclid_circular_a"/>
                <a:ea typeface="euclid_circular_a"/>
                <a:cs typeface="euclid_circular_a"/>
              </a:rPr>
              <a:t>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6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5ECBE7-C6CC-4B6D-9F79-8C78885B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BF4E-FBA1-42EC-B869-1B1BAD47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79" y="920748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/>
          </a:p>
          <a:p>
            <a:r>
              <a:rPr lang="en-US" b="1">
                <a:ea typeface="+mn-lt"/>
                <a:cs typeface="+mn-lt"/>
              </a:rPr>
              <a:t>Note</a:t>
            </a:r>
            <a:r>
              <a:rPr lang="en-US">
                <a:ea typeface="+mn-lt"/>
                <a:cs typeface="+mn-lt"/>
              </a:rPr>
              <a:t>: People often consider encapsulation as data hiding, but that's not entirely true.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Encapsulation refers to the bundling of related fields and methods together. This can be used to achieve data hiding. Encapsulation in itself is not data hiding.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48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FA80E6-42FD-4233-8A5E-39744177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Why Encapsulation?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36BB-DC51-41FC-8F94-AF28AF85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695" y="64964"/>
            <a:ext cx="7299603" cy="6636046"/>
          </a:xfrm>
        </p:spPr>
        <p:txBody>
          <a:bodyPr anchor="ctr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Java, encapsulation helps us to keep related fields and methods together, which makes our code cleaner and easy to read.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 helps to control the values of our data fields.</a:t>
            </a:r>
            <a:endParaRPr lang="en-US"/>
          </a:p>
          <a:p>
            <a:pPr marL="0" indent="0"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Consolas"/>
                <a:cs typeface="Calibri"/>
              </a:rPr>
              <a:t>For Example:</a:t>
            </a:r>
          </a:p>
          <a:p>
            <a:pPr marL="0" indent="0">
              <a:buNone/>
            </a:pPr>
            <a:endParaRPr lang="en-US" sz="240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2400">
                <a:solidFill>
                  <a:srgbClr val="FFC000"/>
                </a:solidFill>
                <a:latin typeface="Consolas"/>
                <a:cs typeface="Calibri"/>
              </a:rPr>
              <a:t>class </a:t>
            </a:r>
            <a:r>
              <a:rPr lang="en-US" sz="2400">
                <a:latin typeface="Consolas"/>
                <a:cs typeface="Calibri"/>
              </a:rPr>
              <a:t>Person {
  </a:t>
            </a:r>
            <a:r>
              <a:rPr lang="en-US" sz="2400">
                <a:solidFill>
                  <a:srgbClr val="FFC000"/>
                </a:solidFill>
                <a:latin typeface="Consolas"/>
                <a:cs typeface="Calibri"/>
              </a:rPr>
              <a:t>private int</a:t>
            </a:r>
            <a:r>
              <a:rPr lang="en-US" sz="2400">
                <a:latin typeface="Consolas"/>
                <a:cs typeface="Calibri"/>
              </a:rPr>
              <a:t> age;
  </a:t>
            </a:r>
            <a:r>
              <a:rPr lang="en-US" sz="2400">
                <a:solidFill>
                  <a:srgbClr val="FFC000"/>
                </a:solidFill>
                <a:latin typeface="Consolas"/>
                <a:cs typeface="Calibri"/>
              </a:rPr>
              <a:t>public void</a:t>
            </a:r>
            <a:r>
              <a:rPr lang="en-US" sz="2400">
                <a:latin typeface="Consolas"/>
                <a:cs typeface="Calibri"/>
              </a:rPr>
              <a:t> </a:t>
            </a:r>
            <a:r>
              <a:rPr lang="en-US" sz="2400" err="1">
                <a:latin typeface="Consolas"/>
                <a:cs typeface="Calibri"/>
              </a:rPr>
              <a:t>setAge(</a:t>
            </a:r>
            <a:r>
              <a:rPr lang="en-US" sz="2400" err="1">
                <a:solidFill>
                  <a:srgbClr val="FFC000"/>
                </a:solidFill>
                <a:latin typeface="Consolas"/>
                <a:cs typeface="Calibri"/>
              </a:rPr>
              <a:t>int </a:t>
            </a:r>
            <a:r>
              <a:rPr lang="en-US" sz="2400" err="1">
                <a:latin typeface="Consolas"/>
                <a:cs typeface="Calibri"/>
              </a:rPr>
              <a:t>age) {</a:t>
            </a:r>
            <a:r>
              <a:rPr lang="en-US" sz="2400">
                <a:latin typeface="Consolas"/>
                <a:cs typeface="Calibri"/>
              </a:rPr>
              <a:t>
    </a:t>
            </a:r>
            <a:r>
              <a:rPr lang="en-US" sz="2400">
                <a:solidFill>
                  <a:srgbClr val="FFC000"/>
                </a:solidFill>
                <a:latin typeface="Consolas"/>
                <a:cs typeface="Calibri"/>
              </a:rPr>
              <a:t>if </a:t>
            </a:r>
            <a:r>
              <a:rPr lang="en-US" sz="2400">
                <a:latin typeface="Consolas"/>
                <a:cs typeface="Calibri"/>
              </a:rPr>
              <a:t>(age &gt;= 0) {
      </a:t>
            </a:r>
            <a:r>
              <a:rPr lang="en-US" sz="2400" err="1">
                <a:solidFill>
                  <a:srgbClr val="FFC000"/>
                </a:solidFill>
                <a:latin typeface="Consolas"/>
                <a:cs typeface="Calibri"/>
              </a:rPr>
              <a:t>this</a:t>
            </a:r>
            <a:r>
              <a:rPr lang="en-US" sz="2400" err="1">
                <a:latin typeface="Consolas"/>
                <a:cs typeface="Calibri"/>
              </a:rPr>
              <a:t>.age = age;</a:t>
            </a:r>
            <a:r>
              <a:rPr lang="en-US" sz="2400">
                <a:latin typeface="Consolas"/>
                <a:cs typeface="Calibri"/>
              </a:rPr>
              <a:t>
    }
  }
}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9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52C0D0-E800-4E4A-AEBB-08DCAED3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83" y="1530348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Hiding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0BA6-4C0B-48EC-BC9B-EA5F640D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141" y="1166933"/>
            <a:ext cx="7299603" cy="4279709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Data hiding is a way of restricting the access of our data members by hiding the implementation details. Encapsulation also provides a way for data hiding.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487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Encapsulation</vt:lpstr>
      <vt:lpstr>Java Encapsulation</vt:lpstr>
      <vt:lpstr>PowerPoint Presentation</vt:lpstr>
      <vt:lpstr>Why Encapsulation? </vt:lpstr>
      <vt:lpstr>Data Hiding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2021-10-14T07:28:01Z</dcterms:modified>
</cp:coreProperties>
</file>