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60" r:id="rId2"/>
  </p:sldMasterIdLst>
  <p:sldIdLst>
    <p:sldId id="263" r:id="rId3"/>
    <p:sldId id="262" r:id="rId4"/>
    <p:sldId id="261" r:id="rId5"/>
    <p:sldId id="260" r:id="rId6"/>
    <p:sldId id="259" r:id="rId7"/>
    <p:sldId id="258"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F1A0F-5D11-4B2A-9977-3951A8A93FCD}" v="8" dt="2021-10-01T05:53:19.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ng Htet" userId="b69e800592b5b41d" providerId="Windows Live" clId="Web-{47CF1A0F-5D11-4B2A-9977-3951A8A93FCD}"/>
    <pc:docChg chg="addSld delSld modSld addMainMaster delMainMaster">
      <pc:chgData name="Kaung Htet" userId="b69e800592b5b41d" providerId="Windows Live" clId="Web-{47CF1A0F-5D11-4B2A-9977-3951A8A93FCD}" dt="2021-10-01T05:53:19.736" v="8"/>
      <pc:docMkLst>
        <pc:docMk/>
      </pc:docMkLst>
      <pc:sldChg chg="addSp modSp del mod setBg modClrScheme chgLayout">
        <pc:chgData name="Kaung Htet" userId="b69e800592b5b41d" providerId="Windows Live" clId="Web-{47CF1A0F-5D11-4B2A-9977-3951A8A93FCD}" dt="2021-10-01T05:53:19.736" v="8"/>
        <pc:sldMkLst>
          <pc:docMk/>
          <pc:sldMk cId="109857222" sldId="256"/>
        </pc:sldMkLst>
        <pc:spChg chg="mod">
          <ac:chgData name="Kaung Htet" userId="b69e800592b5b41d" providerId="Windows Live" clId="Web-{47CF1A0F-5D11-4B2A-9977-3951A8A93FCD}" dt="2021-10-01T05:52:43.515" v="0"/>
          <ac:spMkLst>
            <pc:docMk/>
            <pc:sldMk cId="109857222" sldId="256"/>
            <ac:spMk id="2" creationId="{00000000-0000-0000-0000-000000000000}"/>
          </ac:spMkLst>
        </pc:spChg>
        <pc:spChg chg="mod">
          <ac:chgData name="Kaung Htet" userId="b69e800592b5b41d" providerId="Windows Live" clId="Web-{47CF1A0F-5D11-4B2A-9977-3951A8A93FCD}" dt="2021-10-01T05:52:43.515" v="0"/>
          <ac:spMkLst>
            <pc:docMk/>
            <pc:sldMk cId="109857222" sldId="256"/>
            <ac:spMk id="3" creationId="{00000000-0000-0000-0000-000000000000}"/>
          </ac:spMkLst>
        </pc:spChg>
        <pc:spChg chg="add">
          <ac:chgData name="Kaung Htet" userId="b69e800592b5b41d" providerId="Windows Live" clId="Web-{47CF1A0F-5D11-4B2A-9977-3951A8A93FCD}" dt="2021-10-01T05:52:43.515" v="0"/>
          <ac:spMkLst>
            <pc:docMk/>
            <pc:sldMk cId="109857222" sldId="256"/>
            <ac:spMk id="8" creationId="{33567960-1CEF-4B4F-86D1-C6F4F5FD3371}"/>
          </ac:spMkLst>
        </pc:spChg>
        <pc:spChg chg="add">
          <ac:chgData name="Kaung Htet" userId="b69e800592b5b41d" providerId="Windows Live" clId="Web-{47CF1A0F-5D11-4B2A-9977-3951A8A93FCD}" dt="2021-10-01T05:52:43.515" v="0"/>
          <ac:spMkLst>
            <pc:docMk/>
            <pc:sldMk cId="109857222" sldId="256"/>
            <ac:spMk id="10" creationId="{DFEE4C13-E261-4684-8FE3-BFCEAEC1FBC4}"/>
          </ac:spMkLst>
        </pc:spChg>
        <pc:spChg chg="add">
          <ac:chgData name="Kaung Htet" userId="b69e800592b5b41d" providerId="Windows Live" clId="Web-{47CF1A0F-5D11-4B2A-9977-3951A8A93FCD}" dt="2021-10-01T05:52:43.515" v="0"/>
          <ac:spMkLst>
            <pc:docMk/>
            <pc:sldMk cId="109857222" sldId="256"/>
            <ac:spMk id="12" creationId="{36C8625B-1BED-4D5D-BD6A-81D65EA60EE8}"/>
          </ac:spMkLst>
        </pc:spChg>
        <pc:spChg chg="add">
          <ac:chgData name="Kaung Htet" userId="b69e800592b5b41d" providerId="Windows Live" clId="Web-{47CF1A0F-5D11-4B2A-9977-3951A8A93FCD}" dt="2021-10-01T05:52:43.515" v="0"/>
          <ac:spMkLst>
            <pc:docMk/>
            <pc:sldMk cId="109857222" sldId="256"/>
            <ac:spMk id="14" creationId="{A137CF16-50B0-44FA-82AF-AD747B73A8BF}"/>
          </ac:spMkLst>
        </pc:spChg>
        <pc:spChg chg="add">
          <ac:chgData name="Kaung Htet" userId="b69e800592b5b41d" providerId="Windows Live" clId="Web-{47CF1A0F-5D11-4B2A-9977-3951A8A93FCD}" dt="2021-10-01T05:52:43.515" v="0"/>
          <ac:spMkLst>
            <pc:docMk/>
            <pc:sldMk cId="109857222" sldId="256"/>
            <ac:spMk id="16" creationId="{76D9FFB1-E3DB-49AD-9B14-6343A0E4701A}"/>
          </ac:spMkLst>
        </pc:spChg>
        <pc:spChg chg="add">
          <ac:chgData name="Kaung Htet" userId="b69e800592b5b41d" providerId="Windows Live" clId="Web-{47CF1A0F-5D11-4B2A-9977-3951A8A93FCD}" dt="2021-10-01T05:52:43.515" v="0"/>
          <ac:spMkLst>
            <pc:docMk/>
            <pc:sldMk cId="109857222" sldId="256"/>
            <ac:spMk id="18" creationId="{697104A3-01F9-4B74-A319-2D54DB3E0BC8}"/>
          </ac:spMkLst>
        </pc:spChg>
        <pc:spChg chg="add">
          <ac:chgData name="Kaung Htet" userId="b69e800592b5b41d" providerId="Windows Live" clId="Web-{47CF1A0F-5D11-4B2A-9977-3951A8A93FCD}" dt="2021-10-01T05:52:43.515" v="0"/>
          <ac:spMkLst>
            <pc:docMk/>
            <pc:sldMk cId="109857222" sldId="256"/>
            <ac:spMk id="20" creationId="{18CB82CE-E10B-46D8-AD75-C36AD0DA9A07}"/>
          </ac:spMkLst>
        </pc:spChg>
        <pc:spChg chg="add">
          <ac:chgData name="Kaung Htet" userId="b69e800592b5b41d" providerId="Windows Live" clId="Web-{47CF1A0F-5D11-4B2A-9977-3951A8A93FCD}" dt="2021-10-01T05:52:43.515" v="0"/>
          <ac:spMkLst>
            <pc:docMk/>
            <pc:sldMk cId="109857222" sldId="256"/>
            <ac:spMk id="22" creationId="{4434675C-241B-444A-8EA1-83DAE0C596ED}"/>
          </ac:spMkLst>
        </pc:spChg>
      </pc:sldChg>
      <pc:sldChg chg="add">
        <pc:chgData name="Kaung Htet" userId="b69e800592b5b41d" providerId="Windows Live" clId="Web-{47CF1A0F-5D11-4B2A-9977-3951A8A93FCD}" dt="2021-10-01T05:53:12.813" v="1"/>
        <pc:sldMkLst>
          <pc:docMk/>
          <pc:sldMk cId="1620951975" sldId="257"/>
        </pc:sldMkLst>
      </pc:sldChg>
      <pc:sldChg chg="add">
        <pc:chgData name="Kaung Htet" userId="b69e800592b5b41d" providerId="Windows Live" clId="Web-{47CF1A0F-5D11-4B2A-9977-3951A8A93FCD}" dt="2021-10-01T05:53:12.891" v="2"/>
        <pc:sldMkLst>
          <pc:docMk/>
          <pc:sldMk cId="460410692" sldId="258"/>
        </pc:sldMkLst>
      </pc:sldChg>
      <pc:sldChg chg="add">
        <pc:chgData name="Kaung Htet" userId="b69e800592b5b41d" providerId="Windows Live" clId="Web-{47CF1A0F-5D11-4B2A-9977-3951A8A93FCD}" dt="2021-10-01T05:53:13.173" v="3"/>
        <pc:sldMkLst>
          <pc:docMk/>
          <pc:sldMk cId="39068642" sldId="259"/>
        </pc:sldMkLst>
      </pc:sldChg>
      <pc:sldChg chg="add">
        <pc:chgData name="Kaung Htet" userId="b69e800592b5b41d" providerId="Windows Live" clId="Web-{47CF1A0F-5D11-4B2A-9977-3951A8A93FCD}" dt="2021-10-01T05:53:13.235" v="4"/>
        <pc:sldMkLst>
          <pc:docMk/>
          <pc:sldMk cId="300591064" sldId="260"/>
        </pc:sldMkLst>
      </pc:sldChg>
      <pc:sldChg chg="add">
        <pc:chgData name="Kaung Htet" userId="b69e800592b5b41d" providerId="Windows Live" clId="Web-{47CF1A0F-5D11-4B2A-9977-3951A8A93FCD}" dt="2021-10-01T05:53:13.532" v="5"/>
        <pc:sldMkLst>
          <pc:docMk/>
          <pc:sldMk cId="3914945817" sldId="261"/>
        </pc:sldMkLst>
      </pc:sldChg>
      <pc:sldChg chg="add">
        <pc:chgData name="Kaung Htet" userId="b69e800592b5b41d" providerId="Windows Live" clId="Web-{47CF1A0F-5D11-4B2A-9977-3951A8A93FCD}" dt="2021-10-01T05:53:13.642" v="6"/>
        <pc:sldMkLst>
          <pc:docMk/>
          <pc:sldMk cId="2714302874" sldId="262"/>
        </pc:sldMkLst>
      </pc:sldChg>
      <pc:sldChg chg="add">
        <pc:chgData name="Kaung Htet" userId="b69e800592b5b41d" providerId="Windows Live" clId="Web-{47CF1A0F-5D11-4B2A-9977-3951A8A93FCD}" dt="2021-10-01T05:53:13.704" v="7"/>
        <pc:sldMkLst>
          <pc:docMk/>
          <pc:sldMk cId="3379322937" sldId="263"/>
        </pc:sldMkLst>
      </pc:sldChg>
      <pc:sldMasterChg chg="add del addSldLayout delSldLayout">
        <pc:chgData name="Kaung Htet" userId="b69e800592b5b41d" providerId="Windows Live" clId="Web-{47CF1A0F-5D11-4B2A-9977-3951A8A93FCD}" dt="2021-10-01T05:53:12.813" v="1"/>
        <pc:sldMasterMkLst>
          <pc:docMk/>
          <pc:sldMasterMk cId="2460954070" sldId="2147483660"/>
        </pc:sldMasterMkLst>
        <pc:sldLayoutChg chg="add del">
          <pc:chgData name="Kaung Htet" userId="b69e800592b5b41d" providerId="Windows Live" clId="Web-{47CF1A0F-5D11-4B2A-9977-3951A8A93FCD}" dt="2021-10-01T05:53:12.813" v="1"/>
          <pc:sldLayoutMkLst>
            <pc:docMk/>
            <pc:sldMasterMk cId="2460954070" sldId="2147483660"/>
            <pc:sldLayoutMk cId="2385387890" sldId="2147483661"/>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949138452" sldId="2147483662"/>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2591524520" sldId="2147483663"/>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1203092039" sldId="2147483664"/>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3733172339" sldId="2147483665"/>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3210312558" sldId="2147483666"/>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3146388984" sldId="2147483667"/>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3171841454" sldId="2147483668"/>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1718958274" sldId="2147483669"/>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2202905451" sldId="2147483670"/>
          </pc:sldLayoutMkLst>
        </pc:sldLayoutChg>
        <pc:sldLayoutChg chg="add del">
          <pc:chgData name="Kaung Htet" userId="b69e800592b5b41d" providerId="Windows Live" clId="Web-{47CF1A0F-5D11-4B2A-9977-3951A8A93FCD}" dt="2021-10-01T05:53:12.813" v="1"/>
          <pc:sldLayoutMkLst>
            <pc:docMk/>
            <pc:sldMasterMk cId="2460954070" sldId="2147483660"/>
            <pc:sldLayoutMk cId="3479445657" sldId="2147483671"/>
          </pc:sldLayoutMkLst>
        </pc:sldLayoutChg>
      </pc:sldMasterChg>
      <pc:sldMasterChg chg="add addSldLayout">
        <pc:chgData name="Kaung Htet" userId="b69e800592b5b41d" providerId="Windows Live" clId="Web-{47CF1A0F-5D11-4B2A-9977-3951A8A93FCD}" dt="2021-10-01T05:52:43.515" v="0"/>
        <pc:sldMasterMkLst>
          <pc:docMk/>
          <pc:sldMasterMk cId="107721666" sldId="2147483685"/>
        </pc:sldMasterMkLst>
        <pc:sldLayoutChg chg="add">
          <pc:chgData name="Kaung Htet" userId="b69e800592b5b41d" providerId="Windows Live" clId="Web-{47CF1A0F-5D11-4B2A-9977-3951A8A93FCD}" dt="2021-10-01T05:52:43.515" v="0"/>
          <pc:sldLayoutMkLst>
            <pc:docMk/>
            <pc:sldMasterMk cId="107721666" sldId="2147483685"/>
            <pc:sldLayoutMk cId="3989518348" sldId="2147483674"/>
          </pc:sldLayoutMkLst>
        </pc:sldLayoutChg>
        <pc:sldLayoutChg chg="add">
          <pc:chgData name="Kaung Htet" userId="b69e800592b5b41d" providerId="Windows Live" clId="Web-{47CF1A0F-5D11-4B2A-9977-3951A8A93FCD}" dt="2021-10-01T05:52:43.515" v="0"/>
          <pc:sldLayoutMkLst>
            <pc:docMk/>
            <pc:sldMasterMk cId="107721666" sldId="2147483685"/>
            <pc:sldLayoutMk cId="1632294950" sldId="2147483675"/>
          </pc:sldLayoutMkLst>
        </pc:sldLayoutChg>
        <pc:sldLayoutChg chg="add">
          <pc:chgData name="Kaung Htet" userId="b69e800592b5b41d" providerId="Windows Live" clId="Web-{47CF1A0F-5D11-4B2A-9977-3951A8A93FCD}" dt="2021-10-01T05:52:43.515" v="0"/>
          <pc:sldLayoutMkLst>
            <pc:docMk/>
            <pc:sldMasterMk cId="107721666" sldId="2147483685"/>
            <pc:sldLayoutMk cId="396939873" sldId="2147483676"/>
          </pc:sldLayoutMkLst>
        </pc:sldLayoutChg>
        <pc:sldLayoutChg chg="add">
          <pc:chgData name="Kaung Htet" userId="b69e800592b5b41d" providerId="Windows Live" clId="Web-{47CF1A0F-5D11-4B2A-9977-3951A8A93FCD}" dt="2021-10-01T05:52:43.515" v="0"/>
          <pc:sldLayoutMkLst>
            <pc:docMk/>
            <pc:sldMasterMk cId="107721666" sldId="2147483685"/>
            <pc:sldLayoutMk cId="252827644" sldId="2147483677"/>
          </pc:sldLayoutMkLst>
        </pc:sldLayoutChg>
        <pc:sldLayoutChg chg="add">
          <pc:chgData name="Kaung Htet" userId="b69e800592b5b41d" providerId="Windows Live" clId="Web-{47CF1A0F-5D11-4B2A-9977-3951A8A93FCD}" dt="2021-10-01T05:52:43.515" v="0"/>
          <pc:sldLayoutMkLst>
            <pc:docMk/>
            <pc:sldMasterMk cId="107721666" sldId="2147483685"/>
            <pc:sldLayoutMk cId="8783142" sldId="2147483678"/>
          </pc:sldLayoutMkLst>
        </pc:sldLayoutChg>
        <pc:sldLayoutChg chg="add">
          <pc:chgData name="Kaung Htet" userId="b69e800592b5b41d" providerId="Windows Live" clId="Web-{47CF1A0F-5D11-4B2A-9977-3951A8A93FCD}" dt="2021-10-01T05:52:43.515" v="0"/>
          <pc:sldLayoutMkLst>
            <pc:docMk/>
            <pc:sldMasterMk cId="107721666" sldId="2147483685"/>
            <pc:sldLayoutMk cId="3585585271" sldId="2147483679"/>
          </pc:sldLayoutMkLst>
        </pc:sldLayoutChg>
        <pc:sldLayoutChg chg="add">
          <pc:chgData name="Kaung Htet" userId="b69e800592b5b41d" providerId="Windows Live" clId="Web-{47CF1A0F-5D11-4B2A-9977-3951A8A93FCD}" dt="2021-10-01T05:52:43.515" v="0"/>
          <pc:sldLayoutMkLst>
            <pc:docMk/>
            <pc:sldMasterMk cId="107721666" sldId="2147483685"/>
            <pc:sldLayoutMk cId="2143758138" sldId="2147483680"/>
          </pc:sldLayoutMkLst>
        </pc:sldLayoutChg>
        <pc:sldLayoutChg chg="add">
          <pc:chgData name="Kaung Htet" userId="b69e800592b5b41d" providerId="Windows Live" clId="Web-{47CF1A0F-5D11-4B2A-9977-3951A8A93FCD}" dt="2021-10-01T05:52:43.515" v="0"/>
          <pc:sldLayoutMkLst>
            <pc:docMk/>
            <pc:sldMasterMk cId="107721666" sldId="2147483685"/>
            <pc:sldLayoutMk cId="2060776209" sldId="2147483681"/>
          </pc:sldLayoutMkLst>
        </pc:sldLayoutChg>
        <pc:sldLayoutChg chg="add">
          <pc:chgData name="Kaung Htet" userId="b69e800592b5b41d" providerId="Windows Live" clId="Web-{47CF1A0F-5D11-4B2A-9977-3951A8A93FCD}" dt="2021-10-01T05:52:43.515" v="0"/>
          <pc:sldLayoutMkLst>
            <pc:docMk/>
            <pc:sldMasterMk cId="107721666" sldId="2147483685"/>
            <pc:sldLayoutMk cId="762218944" sldId="2147483682"/>
          </pc:sldLayoutMkLst>
        </pc:sldLayoutChg>
        <pc:sldLayoutChg chg="add">
          <pc:chgData name="Kaung Htet" userId="b69e800592b5b41d" providerId="Windows Live" clId="Web-{47CF1A0F-5D11-4B2A-9977-3951A8A93FCD}" dt="2021-10-01T05:52:43.515" v="0"/>
          <pc:sldLayoutMkLst>
            <pc:docMk/>
            <pc:sldMasterMk cId="107721666" sldId="2147483685"/>
            <pc:sldLayoutMk cId="2402455797" sldId="2147483683"/>
          </pc:sldLayoutMkLst>
        </pc:sldLayoutChg>
        <pc:sldLayoutChg chg="add">
          <pc:chgData name="Kaung Htet" userId="b69e800592b5b41d" providerId="Windows Live" clId="Web-{47CF1A0F-5D11-4B2A-9977-3951A8A93FCD}" dt="2021-10-01T05:52:43.515" v="0"/>
          <pc:sldLayoutMkLst>
            <pc:docMk/>
            <pc:sldMasterMk cId="107721666" sldId="2147483685"/>
            <pc:sldLayoutMk cId="2562209123" sldId="214748368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E1D76-AB8B-45C9-93EA-AD7B149F831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3585E48-62D6-4D8C-BFC3-A41CFC25FE4C}">
      <dgm:prSet/>
      <dgm:spPr/>
      <dgm:t>
        <a:bodyPr/>
        <a:lstStyle/>
        <a:p>
          <a:r>
            <a:rPr lang="en-US"/>
            <a:t>Object </a:t>
          </a:r>
        </a:p>
      </dgm:t>
    </dgm:pt>
    <dgm:pt modelId="{DC9A4EB2-C7DC-4951-8F95-661D11608171}" type="parTrans" cxnId="{66013674-389C-4A3B-9310-CCBCEACB022D}">
      <dgm:prSet/>
      <dgm:spPr/>
      <dgm:t>
        <a:bodyPr/>
        <a:lstStyle/>
        <a:p>
          <a:endParaRPr lang="en-US"/>
        </a:p>
      </dgm:t>
    </dgm:pt>
    <dgm:pt modelId="{4F27FCA3-6A8C-4A92-8A01-FC91B0DB3197}" type="sibTrans" cxnId="{66013674-389C-4A3B-9310-CCBCEACB022D}">
      <dgm:prSet/>
      <dgm:spPr/>
      <dgm:t>
        <a:bodyPr/>
        <a:lstStyle/>
        <a:p>
          <a:endParaRPr lang="en-US"/>
        </a:p>
      </dgm:t>
    </dgm:pt>
    <dgm:pt modelId="{793FFFE7-26A3-43DB-9CF8-0B281096309B}">
      <dgm:prSet/>
      <dgm:spPr/>
      <dgm:t>
        <a:bodyPr/>
        <a:lstStyle/>
        <a:p>
          <a:r>
            <a:rPr lang="en-US"/>
            <a:t>Class</a:t>
          </a:r>
        </a:p>
      </dgm:t>
    </dgm:pt>
    <dgm:pt modelId="{C450051D-57C4-4019-AB83-6825AB9A3C07}" type="parTrans" cxnId="{9678FFF8-B465-4503-9DD1-532FB95934C3}">
      <dgm:prSet/>
      <dgm:spPr/>
      <dgm:t>
        <a:bodyPr/>
        <a:lstStyle/>
        <a:p>
          <a:endParaRPr lang="en-US"/>
        </a:p>
      </dgm:t>
    </dgm:pt>
    <dgm:pt modelId="{E1405FAD-E936-4B66-8DB2-F6060BCA6C4E}" type="sibTrans" cxnId="{9678FFF8-B465-4503-9DD1-532FB95934C3}">
      <dgm:prSet/>
      <dgm:spPr/>
      <dgm:t>
        <a:bodyPr/>
        <a:lstStyle/>
        <a:p>
          <a:endParaRPr lang="en-US"/>
        </a:p>
      </dgm:t>
    </dgm:pt>
    <dgm:pt modelId="{5E6AE2DA-F9B8-41B8-AFAE-3C70AB9C2287}">
      <dgm:prSet/>
      <dgm:spPr/>
      <dgm:t>
        <a:bodyPr/>
        <a:lstStyle/>
        <a:p>
          <a:pPr rtl="0"/>
          <a:r>
            <a:rPr lang="en-US"/>
            <a:t>Inheritance </a:t>
          </a:r>
        </a:p>
      </dgm:t>
    </dgm:pt>
    <dgm:pt modelId="{3EC23E3B-7175-4979-913A-97B3ED4277BA}" type="parTrans" cxnId="{E61F65F5-FB76-49D4-B933-B32612C355F8}">
      <dgm:prSet/>
      <dgm:spPr/>
      <dgm:t>
        <a:bodyPr/>
        <a:lstStyle/>
        <a:p>
          <a:endParaRPr lang="en-US"/>
        </a:p>
      </dgm:t>
    </dgm:pt>
    <dgm:pt modelId="{05906371-085D-43C3-8081-720F6530E911}" type="sibTrans" cxnId="{E61F65F5-FB76-49D4-B933-B32612C355F8}">
      <dgm:prSet/>
      <dgm:spPr/>
      <dgm:t>
        <a:bodyPr/>
        <a:lstStyle/>
        <a:p>
          <a:endParaRPr lang="en-US"/>
        </a:p>
      </dgm:t>
    </dgm:pt>
    <dgm:pt modelId="{EBED9158-E9B3-4A1D-8190-4440AFB33BDF}">
      <dgm:prSet phldr="0"/>
      <dgm:spPr/>
      <dgm:t>
        <a:bodyPr/>
        <a:lstStyle/>
        <a:p>
          <a:r>
            <a:rPr lang="en-US" b="1">
              <a:latin typeface="Calibri Light" panose="020F0302020204030204"/>
            </a:rPr>
            <a:t>Abstraction</a:t>
          </a:r>
          <a:endParaRPr lang="en-US" b="1"/>
        </a:p>
      </dgm:t>
    </dgm:pt>
    <dgm:pt modelId="{C9910063-76E7-4E61-872D-DFB4A5237288}" type="parTrans" cxnId="{9F989B77-5893-4558-911A-B52DB6B8A3CD}">
      <dgm:prSet/>
      <dgm:spPr/>
      <dgm:t>
        <a:bodyPr/>
        <a:lstStyle/>
        <a:p>
          <a:endParaRPr lang="en-US"/>
        </a:p>
      </dgm:t>
    </dgm:pt>
    <dgm:pt modelId="{A9C7A61B-1D7C-4954-8743-51126A324ECD}" type="sibTrans" cxnId="{9F989B77-5893-4558-911A-B52DB6B8A3CD}">
      <dgm:prSet/>
      <dgm:spPr/>
      <dgm:t>
        <a:bodyPr/>
        <a:lstStyle/>
        <a:p>
          <a:endParaRPr lang="en-US"/>
        </a:p>
      </dgm:t>
    </dgm:pt>
    <dgm:pt modelId="{BD0D3F43-7826-408B-B423-FC8E7A5BDA16}">
      <dgm:prSet/>
      <dgm:spPr/>
      <dgm:t>
        <a:bodyPr/>
        <a:lstStyle/>
        <a:p>
          <a:r>
            <a:rPr lang="en-US"/>
            <a:t>Polymorphism</a:t>
          </a:r>
        </a:p>
      </dgm:t>
    </dgm:pt>
    <dgm:pt modelId="{73A9497B-99FF-42A1-B2AB-F5193CA3BA06}" type="parTrans" cxnId="{920F1A32-3D5D-42AF-AB2C-C3DA91420AE2}">
      <dgm:prSet/>
      <dgm:spPr/>
      <dgm:t>
        <a:bodyPr/>
        <a:lstStyle/>
        <a:p>
          <a:endParaRPr lang="en-US"/>
        </a:p>
      </dgm:t>
    </dgm:pt>
    <dgm:pt modelId="{8BE6CFC6-10AF-46B5-8CAE-A3895F9368C4}" type="sibTrans" cxnId="{920F1A32-3D5D-42AF-AB2C-C3DA91420AE2}">
      <dgm:prSet/>
      <dgm:spPr/>
      <dgm:t>
        <a:bodyPr/>
        <a:lstStyle/>
        <a:p>
          <a:endParaRPr lang="en-US"/>
        </a:p>
      </dgm:t>
    </dgm:pt>
    <dgm:pt modelId="{88C195B8-6B1A-4531-8F68-0ED985D36FEC}">
      <dgm:prSet/>
      <dgm:spPr/>
      <dgm:t>
        <a:bodyPr/>
        <a:lstStyle/>
        <a:p>
          <a:r>
            <a:rPr lang="en-US"/>
            <a:t>Encapsulation</a:t>
          </a:r>
        </a:p>
      </dgm:t>
    </dgm:pt>
    <dgm:pt modelId="{A35631B7-16CF-4AD8-9594-39163D881436}" type="parTrans" cxnId="{BE56F9A8-7BE3-4CB7-8116-C2FBE14C1140}">
      <dgm:prSet/>
      <dgm:spPr/>
      <dgm:t>
        <a:bodyPr/>
        <a:lstStyle/>
        <a:p>
          <a:endParaRPr lang="en-US"/>
        </a:p>
      </dgm:t>
    </dgm:pt>
    <dgm:pt modelId="{0200C907-1ABF-473D-9587-012B2EFA6DD3}" type="sibTrans" cxnId="{BE56F9A8-7BE3-4CB7-8116-C2FBE14C1140}">
      <dgm:prSet/>
      <dgm:spPr/>
      <dgm:t>
        <a:bodyPr/>
        <a:lstStyle/>
        <a:p>
          <a:endParaRPr lang="en-US"/>
        </a:p>
      </dgm:t>
    </dgm:pt>
    <dgm:pt modelId="{2CBDB241-2B8B-4FB7-8090-A5A959DC2D9A}" type="pres">
      <dgm:prSet presAssocID="{D1EE1D76-AB8B-45C9-93EA-AD7B149F8310}" presName="vert0" presStyleCnt="0">
        <dgm:presLayoutVars>
          <dgm:dir/>
          <dgm:animOne val="branch"/>
          <dgm:animLvl val="lvl"/>
        </dgm:presLayoutVars>
      </dgm:prSet>
      <dgm:spPr/>
    </dgm:pt>
    <dgm:pt modelId="{E8D715B2-1E92-4894-A51B-0560CC97A50D}" type="pres">
      <dgm:prSet presAssocID="{43585E48-62D6-4D8C-BFC3-A41CFC25FE4C}" presName="thickLine" presStyleLbl="alignNode1" presStyleIdx="0" presStyleCnt="6"/>
      <dgm:spPr/>
    </dgm:pt>
    <dgm:pt modelId="{C581C43F-9130-4FBA-903A-04C9781DBA5C}" type="pres">
      <dgm:prSet presAssocID="{43585E48-62D6-4D8C-BFC3-A41CFC25FE4C}" presName="horz1" presStyleCnt="0"/>
      <dgm:spPr/>
    </dgm:pt>
    <dgm:pt modelId="{429EFFD2-9575-48B3-82A7-EDC505055780}" type="pres">
      <dgm:prSet presAssocID="{43585E48-62D6-4D8C-BFC3-A41CFC25FE4C}" presName="tx1" presStyleLbl="revTx" presStyleIdx="0" presStyleCnt="6"/>
      <dgm:spPr/>
    </dgm:pt>
    <dgm:pt modelId="{7FA2FCB6-E287-4A43-A6D9-BDFB281A5647}" type="pres">
      <dgm:prSet presAssocID="{43585E48-62D6-4D8C-BFC3-A41CFC25FE4C}" presName="vert1" presStyleCnt="0"/>
      <dgm:spPr/>
    </dgm:pt>
    <dgm:pt modelId="{AA18EE97-5D59-4A82-9CB4-E1AAD4B12A9F}" type="pres">
      <dgm:prSet presAssocID="{793FFFE7-26A3-43DB-9CF8-0B281096309B}" presName="thickLine" presStyleLbl="alignNode1" presStyleIdx="1" presStyleCnt="6"/>
      <dgm:spPr/>
    </dgm:pt>
    <dgm:pt modelId="{80B54301-4F90-4901-ADFD-5B502737B81A}" type="pres">
      <dgm:prSet presAssocID="{793FFFE7-26A3-43DB-9CF8-0B281096309B}" presName="horz1" presStyleCnt="0"/>
      <dgm:spPr/>
    </dgm:pt>
    <dgm:pt modelId="{EE34DCAC-F1CC-41FE-8E5B-62B5575EAB8C}" type="pres">
      <dgm:prSet presAssocID="{793FFFE7-26A3-43DB-9CF8-0B281096309B}" presName="tx1" presStyleLbl="revTx" presStyleIdx="1" presStyleCnt="6"/>
      <dgm:spPr/>
    </dgm:pt>
    <dgm:pt modelId="{A82AE72F-935D-4E35-9A80-0CC31F25E13E}" type="pres">
      <dgm:prSet presAssocID="{793FFFE7-26A3-43DB-9CF8-0B281096309B}" presName="vert1" presStyleCnt="0"/>
      <dgm:spPr/>
    </dgm:pt>
    <dgm:pt modelId="{A1FD4738-CEB0-40B3-BD87-3BF76617E873}" type="pres">
      <dgm:prSet presAssocID="{5E6AE2DA-F9B8-41B8-AFAE-3C70AB9C2287}" presName="thickLine" presStyleLbl="alignNode1" presStyleIdx="2" presStyleCnt="6"/>
      <dgm:spPr/>
    </dgm:pt>
    <dgm:pt modelId="{A222117A-0425-467B-A3F5-6A2A1D31109D}" type="pres">
      <dgm:prSet presAssocID="{5E6AE2DA-F9B8-41B8-AFAE-3C70AB9C2287}" presName="horz1" presStyleCnt="0"/>
      <dgm:spPr/>
    </dgm:pt>
    <dgm:pt modelId="{3B24F6EB-304F-4EB7-A2CA-CE9F0AE40FA6}" type="pres">
      <dgm:prSet presAssocID="{5E6AE2DA-F9B8-41B8-AFAE-3C70AB9C2287}" presName="tx1" presStyleLbl="revTx" presStyleIdx="2" presStyleCnt="6"/>
      <dgm:spPr/>
    </dgm:pt>
    <dgm:pt modelId="{CFD2F1BD-D296-4495-B76B-F31B74D57C3A}" type="pres">
      <dgm:prSet presAssocID="{5E6AE2DA-F9B8-41B8-AFAE-3C70AB9C2287}" presName="vert1" presStyleCnt="0"/>
      <dgm:spPr/>
    </dgm:pt>
    <dgm:pt modelId="{260FB939-24D0-413F-B480-CEE97E783925}" type="pres">
      <dgm:prSet presAssocID="{EBED9158-E9B3-4A1D-8190-4440AFB33BDF}" presName="thickLine" presStyleLbl="alignNode1" presStyleIdx="3" presStyleCnt="6"/>
      <dgm:spPr/>
    </dgm:pt>
    <dgm:pt modelId="{8358B69B-F7FD-46EA-BB49-2339510A6CE5}" type="pres">
      <dgm:prSet presAssocID="{EBED9158-E9B3-4A1D-8190-4440AFB33BDF}" presName="horz1" presStyleCnt="0"/>
      <dgm:spPr/>
    </dgm:pt>
    <dgm:pt modelId="{150CCA8B-889B-4009-8261-8ED97A6CAE3A}" type="pres">
      <dgm:prSet presAssocID="{EBED9158-E9B3-4A1D-8190-4440AFB33BDF}" presName="tx1" presStyleLbl="revTx" presStyleIdx="3" presStyleCnt="6"/>
      <dgm:spPr/>
    </dgm:pt>
    <dgm:pt modelId="{951F1318-243C-4CB1-B8A4-FDC95713A8F4}" type="pres">
      <dgm:prSet presAssocID="{EBED9158-E9B3-4A1D-8190-4440AFB33BDF}" presName="vert1" presStyleCnt="0"/>
      <dgm:spPr/>
    </dgm:pt>
    <dgm:pt modelId="{8F94DAB1-3BC1-4584-BD72-C31085293F45}" type="pres">
      <dgm:prSet presAssocID="{BD0D3F43-7826-408B-B423-FC8E7A5BDA16}" presName="thickLine" presStyleLbl="alignNode1" presStyleIdx="4" presStyleCnt="6"/>
      <dgm:spPr/>
    </dgm:pt>
    <dgm:pt modelId="{DA3EDCF1-EF67-477B-8357-0EC5FB24EB1E}" type="pres">
      <dgm:prSet presAssocID="{BD0D3F43-7826-408B-B423-FC8E7A5BDA16}" presName="horz1" presStyleCnt="0"/>
      <dgm:spPr/>
    </dgm:pt>
    <dgm:pt modelId="{20CBD6FF-3916-4206-A9DC-8A0836BE1C5D}" type="pres">
      <dgm:prSet presAssocID="{BD0D3F43-7826-408B-B423-FC8E7A5BDA16}" presName="tx1" presStyleLbl="revTx" presStyleIdx="4" presStyleCnt="6"/>
      <dgm:spPr/>
    </dgm:pt>
    <dgm:pt modelId="{A3D430DB-CF01-49C6-970B-9662B0EBB001}" type="pres">
      <dgm:prSet presAssocID="{BD0D3F43-7826-408B-B423-FC8E7A5BDA16}" presName="vert1" presStyleCnt="0"/>
      <dgm:spPr/>
    </dgm:pt>
    <dgm:pt modelId="{BBF44830-FA67-4AC5-86B6-1E44D701DDE5}" type="pres">
      <dgm:prSet presAssocID="{88C195B8-6B1A-4531-8F68-0ED985D36FEC}" presName="thickLine" presStyleLbl="alignNode1" presStyleIdx="5" presStyleCnt="6"/>
      <dgm:spPr/>
    </dgm:pt>
    <dgm:pt modelId="{81AF7E61-EC70-4C90-AECA-C7FF060AE4C7}" type="pres">
      <dgm:prSet presAssocID="{88C195B8-6B1A-4531-8F68-0ED985D36FEC}" presName="horz1" presStyleCnt="0"/>
      <dgm:spPr/>
    </dgm:pt>
    <dgm:pt modelId="{18F02229-5508-47C6-9F1F-A03E37489164}" type="pres">
      <dgm:prSet presAssocID="{88C195B8-6B1A-4531-8F68-0ED985D36FEC}" presName="tx1" presStyleLbl="revTx" presStyleIdx="5" presStyleCnt="6"/>
      <dgm:spPr/>
    </dgm:pt>
    <dgm:pt modelId="{D7C33AE6-71C1-49ED-AB9E-A83079CF6968}" type="pres">
      <dgm:prSet presAssocID="{88C195B8-6B1A-4531-8F68-0ED985D36FEC}" presName="vert1" presStyleCnt="0"/>
      <dgm:spPr/>
    </dgm:pt>
  </dgm:ptLst>
  <dgm:cxnLst>
    <dgm:cxn modelId="{920F1A32-3D5D-42AF-AB2C-C3DA91420AE2}" srcId="{D1EE1D76-AB8B-45C9-93EA-AD7B149F8310}" destId="{BD0D3F43-7826-408B-B423-FC8E7A5BDA16}" srcOrd="4" destOrd="0" parTransId="{73A9497B-99FF-42A1-B2AB-F5193CA3BA06}" sibTransId="{8BE6CFC6-10AF-46B5-8CAE-A3895F9368C4}"/>
    <dgm:cxn modelId="{4F9C763B-4F07-47AA-991A-88FD30D4962F}" type="presOf" srcId="{5E6AE2DA-F9B8-41B8-AFAE-3C70AB9C2287}" destId="{3B24F6EB-304F-4EB7-A2CA-CE9F0AE40FA6}" srcOrd="0" destOrd="0" presId="urn:microsoft.com/office/officeart/2008/layout/LinedList"/>
    <dgm:cxn modelId="{4A09843B-0E95-4DAA-BB91-A0B87AAAF660}" type="presOf" srcId="{BD0D3F43-7826-408B-B423-FC8E7A5BDA16}" destId="{20CBD6FF-3916-4206-A9DC-8A0836BE1C5D}" srcOrd="0" destOrd="0" presId="urn:microsoft.com/office/officeart/2008/layout/LinedList"/>
    <dgm:cxn modelId="{66013674-389C-4A3B-9310-CCBCEACB022D}" srcId="{D1EE1D76-AB8B-45C9-93EA-AD7B149F8310}" destId="{43585E48-62D6-4D8C-BFC3-A41CFC25FE4C}" srcOrd="0" destOrd="0" parTransId="{DC9A4EB2-C7DC-4951-8F95-661D11608171}" sibTransId="{4F27FCA3-6A8C-4A92-8A01-FC91B0DB3197}"/>
    <dgm:cxn modelId="{87393F77-5388-4030-8FE0-82FDD4991011}" type="presOf" srcId="{43585E48-62D6-4D8C-BFC3-A41CFC25FE4C}" destId="{429EFFD2-9575-48B3-82A7-EDC505055780}" srcOrd="0" destOrd="0" presId="urn:microsoft.com/office/officeart/2008/layout/LinedList"/>
    <dgm:cxn modelId="{9F989B77-5893-4558-911A-B52DB6B8A3CD}" srcId="{D1EE1D76-AB8B-45C9-93EA-AD7B149F8310}" destId="{EBED9158-E9B3-4A1D-8190-4440AFB33BDF}" srcOrd="3" destOrd="0" parTransId="{C9910063-76E7-4E61-872D-DFB4A5237288}" sibTransId="{A9C7A61B-1D7C-4954-8743-51126A324ECD}"/>
    <dgm:cxn modelId="{56B73A95-B738-4A9E-8AAB-1DB64070EFA7}" type="presOf" srcId="{88C195B8-6B1A-4531-8F68-0ED985D36FEC}" destId="{18F02229-5508-47C6-9F1F-A03E37489164}" srcOrd="0" destOrd="0" presId="urn:microsoft.com/office/officeart/2008/layout/LinedList"/>
    <dgm:cxn modelId="{9E8EC19B-D154-41B5-AF8D-601C64FEF1EB}" type="presOf" srcId="{EBED9158-E9B3-4A1D-8190-4440AFB33BDF}" destId="{150CCA8B-889B-4009-8261-8ED97A6CAE3A}" srcOrd="0" destOrd="0" presId="urn:microsoft.com/office/officeart/2008/layout/LinedList"/>
    <dgm:cxn modelId="{BE56F9A8-7BE3-4CB7-8116-C2FBE14C1140}" srcId="{D1EE1D76-AB8B-45C9-93EA-AD7B149F8310}" destId="{88C195B8-6B1A-4531-8F68-0ED985D36FEC}" srcOrd="5" destOrd="0" parTransId="{A35631B7-16CF-4AD8-9594-39163D881436}" sibTransId="{0200C907-1ABF-473D-9587-012B2EFA6DD3}"/>
    <dgm:cxn modelId="{322D35EF-6271-4782-BB8F-8FBF83A885A5}" type="presOf" srcId="{D1EE1D76-AB8B-45C9-93EA-AD7B149F8310}" destId="{2CBDB241-2B8B-4FB7-8090-A5A959DC2D9A}" srcOrd="0" destOrd="0" presId="urn:microsoft.com/office/officeart/2008/layout/LinedList"/>
    <dgm:cxn modelId="{E61F65F5-FB76-49D4-B933-B32612C355F8}" srcId="{D1EE1D76-AB8B-45C9-93EA-AD7B149F8310}" destId="{5E6AE2DA-F9B8-41B8-AFAE-3C70AB9C2287}" srcOrd="2" destOrd="0" parTransId="{3EC23E3B-7175-4979-913A-97B3ED4277BA}" sibTransId="{05906371-085D-43C3-8081-720F6530E911}"/>
    <dgm:cxn modelId="{9678FFF8-B465-4503-9DD1-532FB95934C3}" srcId="{D1EE1D76-AB8B-45C9-93EA-AD7B149F8310}" destId="{793FFFE7-26A3-43DB-9CF8-0B281096309B}" srcOrd="1" destOrd="0" parTransId="{C450051D-57C4-4019-AB83-6825AB9A3C07}" sibTransId="{E1405FAD-E936-4B66-8DB2-F6060BCA6C4E}"/>
    <dgm:cxn modelId="{D6645DFB-33DF-42AF-B696-562DCD1FD9E0}" type="presOf" srcId="{793FFFE7-26A3-43DB-9CF8-0B281096309B}" destId="{EE34DCAC-F1CC-41FE-8E5B-62B5575EAB8C}" srcOrd="0" destOrd="0" presId="urn:microsoft.com/office/officeart/2008/layout/LinedList"/>
    <dgm:cxn modelId="{173C9AD4-4478-49C9-9A46-1A12880589C5}" type="presParOf" srcId="{2CBDB241-2B8B-4FB7-8090-A5A959DC2D9A}" destId="{E8D715B2-1E92-4894-A51B-0560CC97A50D}" srcOrd="0" destOrd="0" presId="urn:microsoft.com/office/officeart/2008/layout/LinedList"/>
    <dgm:cxn modelId="{714CE242-9629-4613-A246-2731D745A29F}" type="presParOf" srcId="{2CBDB241-2B8B-4FB7-8090-A5A959DC2D9A}" destId="{C581C43F-9130-4FBA-903A-04C9781DBA5C}" srcOrd="1" destOrd="0" presId="urn:microsoft.com/office/officeart/2008/layout/LinedList"/>
    <dgm:cxn modelId="{C9C7B958-5827-4751-8EFA-C1131AA0979C}" type="presParOf" srcId="{C581C43F-9130-4FBA-903A-04C9781DBA5C}" destId="{429EFFD2-9575-48B3-82A7-EDC505055780}" srcOrd="0" destOrd="0" presId="urn:microsoft.com/office/officeart/2008/layout/LinedList"/>
    <dgm:cxn modelId="{1A9A2DC8-4A82-4991-B929-02F1A752D549}" type="presParOf" srcId="{C581C43F-9130-4FBA-903A-04C9781DBA5C}" destId="{7FA2FCB6-E287-4A43-A6D9-BDFB281A5647}" srcOrd="1" destOrd="0" presId="urn:microsoft.com/office/officeart/2008/layout/LinedList"/>
    <dgm:cxn modelId="{1A1B6BDF-72C1-4CC1-B3F8-50373C32E334}" type="presParOf" srcId="{2CBDB241-2B8B-4FB7-8090-A5A959DC2D9A}" destId="{AA18EE97-5D59-4A82-9CB4-E1AAD4B12A9F}" srcOrd="2" destOrd="0" presId="urn:microsoft.com/office/officeart/2008/layout/LinedList"/>
    <dgm:cxn modelId="{D0DE1D5F-2D5D-47F7-8E82-22A6B44C4560}" type="presParOf" srcId="{2CBDB241-2B8B-4FB7-8090-A5A959DC2D9A}" destId="{80B54301-4F90-4901-ADFD-5B502737B81A}" srcOrd="3" destOrd="0" presId="urn:microsoft.com/office/officeart/2008/layout/LinedList"/>
    <dgm:cxn modelId="{66CC938C-BB9D-4743-8F31-9386335E966A}" type="presParOf" srcId="{80B54301-4F90-4901-ADFD-5B502737B81A}" destId="{EE34DCAC-F1CC-41FE-8E5B-62B5575EAB8C}" srcOrd="0" destOrd="0" presId="urn:microsoft.com/office/officeart/2008/layout/LinedList"/>
    <dgm:cxn modelId="{1B1E1D24-0860-457A-A261-C492B91DFAA3}" type="presParOf" srcId="{80B54301-4F90-4901-ADFD-5B502737B81A}" destId="{A82AE72F-935D-4E35-9A80-0CC31F25E13E}" srcOrd="1" destOrd="0" presId="urn:microsoft.com/office/officeart/2008/layout/LinedList"/>
    <dgm:cxn modelId="{246EEEFF-034C-4DD7-88B6-5471284274B9}" type="presParOf" srcId="{2CBDB241-2B8B-4FB7-8090-A5A959DC2D9A}" destId="{A1FD4738-CEB0-40B3-BD87-3BF76617E873}" srcOrd="4" destOrd="0" presId="urn:microsoft.com/office/officeart/2008/layout/LinedList"/>
    <dgm:cxn modelId="{95340454-EDDA-4C72-91DD-B9A3CE86D600}" type="presParOf" srcId="{2CBDB241-2B8B-4FB7-8090-A5A959DC2D9A}" destId="{A222117A-0425-467B-A3F5-6A2A1D31109D}" srcOrd="5" destOrd="0" presId="urn:microsoft.com/office/officeart/2008/layout/LinedList"/>
    <dgm:cxn modelId="{60D49F86-6E37-4ACA-B302-E98E24F84F7D}" type="presParOf" srcId="{A222117A-0425-467B-A3F5-6A2A1D31109D}" destId="{3B24F6EB-304F-4EB7-A2CA-CE9F0AE40FA6}" srcOrd="0" destOrd="0" presId="urn:microsoft.com/office/officeart/2008/layout/LinedList"/>
    <dgm:cxn modelId="{19A6F75E-396E-4408-9A37-D96F29CB9FAB}" type="presParOf" srcId="{A222117A-0425-467B-A3F5-6A2A1D31109D}" destId="{CFD2F1BD-D296-4495-B76B-F31B74D57C3A}" srcOrd="1" destOrd="0" presId="urn:microsoft.com/office/officeart/2008/layout/LinedList"/>
    <dgm:cxn modelId="{02EF3A70-36F0-4B4E-9EAD-C1BFFDE7E7DA}" type="presParOf" srcId="{2CBDB241-2B8B-4FB7-8090-A5A959DC2D9A}" destId="{260FB939-24D0-413F-B480-CEE97E783925}" srcOrd="6" destOrd="0" presId="urn:microsoft.com/office/officeart/2008/layout/LinedList"/>
    <dgm:cxn modelId="{21EED29D-12B0-44A8-9C93-AC4015E17548}" type="presParOf" srcId="{2CBDB241-2B8B-4FB7-8090-A5A959DC2D9A}" destId="{8358B69B-F7FD-46EA-BB49-2339510A6CE5}" srcOrd="7" destOrd="0" presId="urn:microsoft.com/office/officeart/2008/layout/LinedList"/>
    <dgm:cxn modelId="{DE42B2E7-E725-4213-9E3F-712754971C91}" type="presParOf" srcId="{8358B69B-F7FD-46EA-BB49-2339510A6CE5}" destId="{150CCA8B-889B-4009-8261-8ED97A6CAE3A}" srcOrd="0" destOrd="0" presId="urn:microsoft.com/office/officeart/2008/layout/LinedList"/>
    <dgm:cxn modelId="{56761B1F-1082-4C89-B7D7-EF90A69B27AF}" type="presParOf" srcId="{8358B69B-F7FD-46EA-BB49-2339510A6CE5}" destId="{951F1318-243C-4CB1-B8A4-FDC95713A8F4}" srcOrd="1" destOrd="0" presId="urn:microsoft.com/office/officeart/2008/layout/LinedList"/>
    <dgm:cxn modelId="{B4A1BFFC-16B6-47B0-B880-04D112B53214}" type="presParOf" srcId="{2CBDB241-2B8B-4FB7-8090-A5A959DC2D9A}" destId="{8F94DAB1-3BC1-4584-BD72-C31085293F45}" srcOrd="8" destOrd="0" presId="urn:microsoft.com/office/officeart/2008/layout/LinedList"/>
    <dgm:cxn modelId="{C23D88D1-601D-43B2-B320-D56BCFBE754D}" type="presParOf" srcId="{2CBDB241-2B8B-4FB7-8090-A5A959DC2D9A}" destId="{DA3EDCF1-EF67-477B-8357-0EC5FB24EB1E}" srcOrd="9" destOrd="0" presId="urn:microsoft.com/office/officeart/2008/layout/LinedList"/>
    <dgm:cxn modelId="{A47D1C7C-1352-4CAE-82B7-85091704FCE3}" type="presParOf" srcId="{DA3EDCF1-EF67-477B-8357-0EC5FB24EB1E}" destId="{20CBD6FF-3916-4206-A9DC-8A0836BE1C5D}" srcOrd="0" destOrd="0" presId="urn:microsoft.com/office/officeart/2008/layout/LinedList"/>
    <dgm:cxn modelId="{DA1EAF24-C7E8-427A-8A19-B0D73CB13CFD}" type="presParOf" srcId="{DA3EDCF1-EF67-477B-8357-0EC5FB24EB1E}" destId="{A3D430DB-CF01-49C6-970B-9662B0EBB001}" srcOrd="1" destOrd="0" presId="urn:microsoft.com/office/officeart/2008/layout/LinedList"/>
    <dgm:cxn modelId="{194E1F5D-DAE2-4C31-9467-36D07C34332E}" type="presParOf" srcId="{2CBDB241-2B8B-4FB7-8090-A5A959DC2D9A}" destId="{BBF44830-FA67-4AC5-86B6-1E44D701DDE5}" srcOrd="10" destOrd="0" presId="urn:microsoft.com/office/officeart/2008/layout/LinedList"/>
    <dgm:cxn modelId="{8A535A63-B7FE-4EF3-9402-5E9CC8A8998C}" type="presParOf" srcId="{2CBDB241-2B8B-4FB7-8090-A5A959DC2D9A}" destId="{81AF7E61-EC70-4C90-AECA-C7FF060AE4C7}" srcOrd="11" destOrd="0" presId="urn:microsoft.com/office/officeart/2008/layout/LinedList"/>
    <dgm:cxn modelId="{F93BAC6E-FDAC-4DBB-8F41-BB848DE69F2D}" type="presParOf" srcId="{81AF7E61-EC70-4C90-AECA-C7FF060AE4C7}" destId="{18F02229-5508-47C6-9F1F-A03E37489164}" srcOrd="0" destOrd="0" presId="urn:microsoft.com/office/officeart/2008/layout/LinedList"/>
    <dgm:cxn modelId="{C072ACE7-DED0-43BF-AB2B-7D7386CAFAF5}" type="presParOf" srcId="{81AF7E61-EC70-4C90-AECA-C7FF060AE4C7}" destId="{D7C33AE6-71C1-49ED-AB9E-A83079CF69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8BEBD-FDAC-4003-8183-94EC6A784EF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AFAD4E8-3A5B-4A82-A146-381BD3C819D2}">
      <dgm:prSet/>
      <dgm:spPr/>
      <dgm:t>
        <a:bodyPr/>
        <a:lstStyle/>
        <a:p>
          <a:r>
            <a:rPr lang="en-US"/>
            <a:t>Object တစ်ခုကို fields တွေ methods တွေနဲ့ ဖွဲ့စည်းထားတယ်။</a:t>
          </a:r>
        </a:p>
      </dgm:t>
    </dgm:pt>
    <dgm:pt modelId="{24BEB87E-FAE8-4DF9-9627-05F89FEB9A8A}" type="parTrans" cxnId="{E4A752CD-3C2C-47A1-9791-7D997B548ED6}">
      <dgm:prSet/>
      <dgm:spPr/>
      <dgm:t>
        <a:bodyPr/>
        <a:lstStyle/>
        <a:p>
          <a:endParaRPr lang="en-US"/>
        </a:p>
      </dgm:t>
    </dgm:pt>
    <dgm:pt modelId="{C7374157-BC0A-4CBF-9CA2-8532797B9629}" type="sibTrans" cxnId="{E4A752CD-3C2C-47A1-9791-7D997B548ED6}">
      <dgm:prSet/>
      <dgm:spPr/>
      <dgm:t>
        <a:bodyPr/>
        <a:lstStyle/>
        <a:p>
          <a:endParaRPr lang="en-US"/>
        </a:p>
      </dgm:t>
    </dgm:pt>
    <dgm:pt modelId="{D837E7D0-C230-47CB-9C82-96F19B282BB9}">
      <dgm:prSet/>
      <dgm:spPr/>
      <dgm:t>
        <a:bodyPr/>
        <a:lstStyle/>
        <a:p>
          <a:r>
            <a:rPr lang="en-US"/>
            <a:t>( OOP မှာ variable တွေကို field လို့ သုံးနှုန်းပြီး function တွေကို method လို့ သုံးနှုန်းပါတယ်။ )</a:t>
          </a:r>
        </a:p>
      </dgm:t>
    </dgm:pt>
    <dgm:pt modelId="{E9B54995-3691-4FF5-8F3F-8246C0DDF490}" type="parTrans" cxnId="{97CDCC0F-96D6-43E4-B350-E28423231808}">
      <dgm:prSet/>
      <dgm:spPr/>
      <dgm:t>
        <a:bodyPr/>
        <a:lstStyle/>
        <a:p>
          <a:endParaRPr lang="en-US"/>
        </a:p>
      </dgm:t>
    </dgm:pt>
    <dgm:pt modelId="{C5DC70C3-145F-453C-8BAC-68E86BE7CC99}" type="sibTrans" cxnId="{97CDCC0F-96D6-43E4-B350-E28423231808}">
      <dgm:prSet/>
      <dgm:spPr/>
      <dgm:t>
        <a:bodyPr/>
        <a:lstStyle/>
        <a:p>
          <a:endParaRPr lang="en-US"/>
        </a:p>
      </dgm:t>
    </dgm:pt>
    <dgm:pt modelId="{DFBD5E02-8095-4668-8FDE-10794129DE47}">
      <dgm:prSet/>
      <dgm:spPr/>
      <dgm:t>
        <a:bodyPr/>
        <a:lstStyle/>
        <a:p>
          <a:r>
            <a:rPr lang="en-US"/>
            <a:t>Car ဆိုတဲ့ object လေးနဲ့ ဥပမာ ပေးကြည့်ရ အောင်</a:t>
          </a:r>
        </a:p>
      </dgm:t>
    </dgm:pt>
    <dgm:pt modelId="{6D511B0B-C5C9-4BE2-8686-576DEE97A49F}" type="parTrans" cxnId="{F2FC69EB-DC2C-4ABE-B148-0CB091428BB4}">
      <dgm:prSet/>
      <dgm:spPr/>
      <dgm:t>
        <a:bodyPr/>
        <a:lstStyle/>
        <a:p>
          <a:endParaRPr lang="en-US"/>
        </a:p>
      </dgm:t>
    </dgm:pt>
    <dgm:pt modelId="{04EC27BC-E215-4AC2-8601-429697892F1A}" type="sibTrans" cxnId="{F2FC69EB-DC2C-4ABE-B148-0CB091428BB4}">
      <dgm:prSet/>
      <dgm:spPr/>
      <dgm:t>
        <a:bodyPr/>
        <a:lstStyle/>
        <a:p>
          <a:endParaRPr lang="en-US"/>
        </a:p>
      </dgm:t>
    </dgm:pt>
    <dgm:pt modelId="{C4901B6B-F7F8-4239-AB73-76C1F0AD91DD}">
      <dgm:prSet/>
      <dgm:spPr/>
      <dgm:t>
        <a:bodyPr/>
        <a:lstStyle/>
        <a:p>
          <a:r>
            <a:rPr lang="en-US"/>
            <a:t>Car ဆို တဲ့ object မှာ</a:t>
          </a:r>
        </a:p>
      </dgm:t>
    </dgm:pt>
    <dgm:pt modelId="{C098E3E2-175F-40A0-9A36-DABDA2B79A41}" type="parTrans" cxnId="{40E91BFB-2382-48AB-A354-0E8C735E1764}">
      <dgm:prSet/>
      <dgm:spPr/>
      <dgm:t>
        <a:bodyPr/>
        <a:lstStyle/>
        <a:p>
          <a:endParaRPr lang="en-US"/>
        </a:p>
      </dgm:t>
    </dgm:pt>
    <dgm:pt modelId="{BF9F6A56-724E-4D6D-B61F-5B651760CBE5}" type="sibTrans" cxnId="{40E91BFB-2382-48AB-A354-0E8C735E1764}">
      <dgm:prSet/>
      <dgm:spPr/>
      <dgm:t>
        <a:bodyPr/>
        <a:lstStyle/>
        <a:p>
          <a:endParaRPr lang="en-US"/>
        </a:p>
      </dgm:t>
    </dgm:pt>
    <dgm:pt modelId="{0300F041-03A8-4CA7-9201-43457E008FB9}">
      <dgm:prSet/>
      <dgm:spPr/>
      <dgm:t>
        <a:bodyPr/>
        <a:lstStyle/>
        <a:p>
          <a:r>
            <a:rPr lang="en-US"/>
            <a:t>Car ရဲ့ အ ရောင် ၊ car ရဲ့ model ၊ ဒီ car ကို ဘယ်နိုင်ငံက ထုတ်တယ် စတဲ့ အရာ တွေက car ရဲ့ fields(variables) တွေ ပေါ့</a:t>
          </a:r>
        </a:p>
      </dgm:t>
    </dgm:pt>
    <dgm:pt modelId="{E387BF88-A1D8-4756-8FA6-CC4E7FDD76CE}" type="parTrans" cxnId="{F2F6BDE7-F212-4726-9FB4-C51F34E5F096}">
      <dgm:prSet/>
      <dgm:spPr/>
      <dgm:t>
        <a:bodyPr/>
        <a:lstStyle/>
        <a:p>
          <a:endParaRPr lang="en-US"/>
        </a:p>
      </dgm:t>
    </dgm:pt>
    <dgm:pt modelId="{C8A1CCE8-E028-4C1D-A318-43D27E74F879}" type="sibTrans" cxnId="{F2F6BDE7-F212-4726-9FB4-C51F34E5F096}">
      <dgm:prSet/>
      <dgm:spPr/>
      <dgm:t>
        <a:bodyPr/>
        <a:lstStyle/>
        <a:p>
          <a:endParaRPr lang="en-US"/>
        </a:p>
      </dgm:t>
    </dgm:pt>
    <dgm:pt modelId="{59F35B25-1284-4B78-8365-E47D1E9E0F19}">
      <dgm:prSet/>
      <dgm:spPr/>
      <dgm:t>
        <a:bodyPr/>
        <a:lstStyle/>
        <a:p>
          <a:r>
            <a:rPr lang="en-US"/>
            <a:t>Car စ မောင်းမယ် ၊ car ရပ်မယ် ၊ car ဟွန်းတီးမယ် စတဲ့ ကားရဲ့ လုပ် ဆောင်ချက် တွေက car ရဲ့ methods(functions) တွေပေါ့။</a:t>
          </a:r>
        </a:p>
      </dgm:t>
    </dgm:pt>
    <dgm:pt modelId="{6AEB62AA-D398-44F9-B614-1C5BD8D4D2C6}" type="parTrans" cxnId="{5E06A6D5-EA34-4973-A444-8729B0E782A2}">
      <dgm:prSet/>
      <dgm:spPr/>
      <dgm:t>
        <a:bodyPr/>
        <a:lstStyle/>
        <a:p>
          <a:endParaRPr lang="en-US"/>
        </a:p>
      </dgm:t>
    </dgm:pt>
    <dgm:pt modelId="{9D7534A9-1469-4E80-BF91-8BCE03B8CB19}" type="sibTrans" cxnId="{5E06A6D5-EA34-4973-A444-8729B0E782A2}">
      <dgm:prSet/>
      <dgm:spPr/>
      <dgm:t>
        <a:bodyPr/>
        <a:lstStyle/>
        <a:p>
          <a:endParaRPr lang="en-US"/>
        </a:p>
      </dgm:t>
    </dgm:pt>
    <dgm:pt modelId="{4E6152C8-4EDD-4688-BF66-E216370F72F6}" type="pres">
      <dgm:prSet presAssocID="{2848BEBD-FDAC-4003-8183-94EC6A784EF7}" presName="vert0" presStyleCnt="0">
        <dgm:presLayoutVars>
          <dgm:dir/>
          <dgm:animOne val="branch"/>
          <dgm:animLvl val="lvl"/>
        </dgm:presLayoutVars>
      </dgm:prSet>
      <dgm:spPr/>
    </dgm:pt>
    <dgm:pt modelId="{21F986CF-E361-419A-9262-21CC0FF26AC5}" type="pres">
      <dgm:prSet presAssocID="{FAFAD4E8-3A5B-4A82-A146-381BD3C819D2}" presName="thickLine" presStyleLbl="alignNode1" presStyleIdx="0" presStyleCnt="6"/>
      <dgm:spPr/>
    </dgm:pt>
    <dgm:pt modelId="{32CE913B-F3DE-4E98-8F1B-67523630806E}" type="pres">
      <dgm:prSet presAssocID="{FAFAD4E8-3A5B-4A82-A146-381BD3C819D2}" presName="horz1" presStyleCnt="0"/>
      <dgm:spPr/>
    </dgm:pt>
    <dgm:pt modelId="{1C12EDE2-37E3-4296-940F-701525E0C7FD}" type="pres">
      <dgm:prSet presAssocID="{FAFAD4E8-3A5B-4A82-A146-381BD3C819D2}" presName="tx1" presStyleLbl="revTx" presStyleIdx="0" presStyleCnt="6"/>
      <dgm:spPr/>
    </dgm:pt>
    <dgm:pt modelId="{6138D728-33B9-4442-B122-8A7748EE2D15}" type="pres">
      <dgm:prSet presAssocID="{FAFAD4E8-3A5B-4A82-A146-381BD3C819D2}" presName="vert1" presStyleCnt="0"/>
      <dgm:spPr/>
    </dgm:pt>
    <dgm:pt modelId="{C65B9729-3FC3-42EE-A978-FEDE5AD19739}" type="pres">
      <dgm:prSet presAssocID="{D837E7D0-C230-47CB-9C82-96F19B282BB9}" presName="thickLine" presStyleLbl="alignNode1" presStyleIdx="1" presStyleCnt="6"/>
      <dgm:spPr/>
    </dgm:pt>
    <dgm:pt modelId="{C54F9AD7-0D28-4245-BF77-EA24C9CFCFC9}" type="pres">
      <dgm:prSet presAssocID="{D837E7D0-C230-47CB-9C82-96F19B282BB9}" presName="horz1" presStyleCnt="0"/>
      <dgm:spPr/>
    </dgm:pt>
    <dgm:pt modelId="{E587A824-4871-425D-89E9-DCDF0DEBF2FD}" type="pres">
      <dgm:prSet presAssocID="{D837E7D0-C230-47CB-9C82-96F19B282BB9}" presName="tx1" presStyleLbl="revTx" presStyleIdx="1" presStyleCnt="6"/>
      <dgm:spPr/>
    </dgm:pt>
    <dgm:pt modelId="{671FF32E-B5A6-4B9F-84CF-F8921330166F}" type="pres">
      <dgm:prSet presAssocID="{D837E7D0-C230-47CB-9C82-96F19B282BB9}" presName="vert1" presStyleCnt="0"/>
      <dgm:spPr/>
    </dgm:pt>
    <dgm:pt modelId="{877A4272-0940-441E-A32D-37C469D6AED2}" type="pres">
      <dgm:prSet presAssocID="{DFBD5E02-8095-4668-8FDE-10794129DE47}" presName="thickLine" presStyleLbl="alignNode1" presStyleIdx="2" presStyleCnt="6"/>
      <dgm:spPr/>
    </dgm:pt>
    <dgm:pt modelId="{7A566C27-F61A-47E0-8420-35AAA59BA57B}" type="pres">
      <dgm:prSet presAssocID="{DFBD5E02-8095-4668-8FDE-10794129DE47}" presName="horz1" presStyleCnt="0"/>
      <dgm:spPr/>
    </dgm:pt>
    <dgm:pt modelId="{C0D527F6-5921-4C7B-9217-68B944A541CE}" type="pres">
      <dgm:prSet presAssocID="{DFBD5E02-8095-4668-8FDE-10794129DE47}" presName="tx1" presStyleLbl="revTx" presStyleIdx="2" presStyleCnt="6"/>
      <dgm:spPr/>
    </dgm:pt>
    <dgm:pt modelId="{ECD6495F-7C17-4307-80B4-5824EBAEC4EB}" type="pres">
      <dgm:prSet presAssocID="{DFBD5E02-8095-4668-8FDE-10794129DE47}" presName="vert1" presStyleCnt="0"/>
      <dgm:spPr/>
    </dgm:pt>
    <dgm:pt modelId="{AF85331C-D3C6-40C7-BADD-D75D4E2DF4CD}" type="pres">
      <dgm:prSet presAssocID="{C4901B6B-F7F8-4239-AB73-76C1F0AD91DD}" presName="thickLine" presStyleLbl="alignNode1" presStyleIdx="3" presStyleCnt="6"/>
      <dgm:spPr/>
    </dgm:pt>
    <dgm:pt modelId="{4DBDF44C-BC93-47BF-9D63-342001C1C865}" type="pres">
      <dgm:prSet presAssocID="{C4901B6B-F7F8-4239-AB73-76C1F0AD91DD}" presName="horz1" presStyleCnt="0"/>
      <dgm:spPr/>
    </dgm:pt>
    <dgm:pt modelId="{4F26FAF3-DE7E-425B-B2A6-F761D069E21E}" type="pres">
      <dgm:prSet presAssocID="{C4901B6B-F7F8-4239-AB73-76C1F0AD91DD}" presName="tx1" presStyleLbl="revTx" presStyleIdx="3" presStyleCnt="6"/>
      <dgm:spPr/>
    </dgm:pt>
    <dgm:pt modelId="{38FA65AF-603A-46BE-9FDE-AE5D17273F1B}" type="pres">
      <dgm:prSet presAssocID="{C4901B6B-F7F8-4239-AB73-76C1F0AD91DD}" presName="vert1" presStyleCnt="0"/>
      <dgm:spPr/>
    </dgm:pt>
    <dgm:pt modelId="{7FE92032-38E0-4E9D-8CBA-754EE44802F7}" type="pres">
      <dgm:prSet presAssocID="{0300F041-03A8-4CA7-9201-43457E008FB9}" presName="thickLine" presStyleLbl="alignNode1" presStyleIdx="4" presStyleCnt="6"/>
      <dgm:spPr/>
    </dgm:pt>
    <dgm:pt modelId="{6C365DDD-7464-491A-948E-775C4FBDD996}" type="pres">
      <dgm:prSet presAssocID="{0300F041-03A8-4CA7-9201-43457E008FB9}" presName="horz1" presStyleCnt="0"/>
      <dgm:spPr/>
    </dgm:pt>
    <dgm:pt modelId="{054A7403-31AF-47ED-89C9-39DE2D525EE2}" type="pres">
      <dgm:prSet presAssocID="{0300F041-03A8-4CA7-9201-43457E008FB9}" presName="tx1" presStyleLbl="revTx" presStyleIdx="4" presStyleCnt="6"/>
      <dgm:spPr/>
    </dgm:pt>
    <dgm:pt modelId="{1A10A444-CD8C-4E19-A9C6-C4839501A6CF}" type="pres">
      <dgm:prSet presAssocID="{0300F041-03A8-4CA7-9201-43457E008FB9}" presName="vert1" presStyleCnt="0"/>
      <dgm:spPr/>
    </dgm:pt>
    <dgm:pt modelId="{71B04E7F-D9FF-4FA9-BB0E-FAF143003DE3}" type="pres">
      <dgm:prSet presAssocID="{59F35B25-1284-4B78-8365-E47D1E9E0F19}" presName="thickLine" presStyleLbl="alignNode1" presStyleIdx="5" presStyleCnt="6"/>
      <dgm:spPr/>
    </dgm:pt>
    <dgm:pt modelId="{064153BC-5AAE-4910-B93D-6DDC26C23BDF}" type="pres">
      <dgm:prSet presAssocID="{59F35B25-1284-4B78-8365-E47D1E9E0F19}" presName="horz1" presStyleCnt="0"/>
      <dgm:spPr/>
    </dgm:pt>
    <dgm:pt modelId="{515058F7-7633-45B4-90AF-E10BCA09EE8B}" type="pres">
      <dgm:prSet presAssocID="{59F35B25-1284-4B78-8365-E47D1E9E0F19}" presName="tx1" presStyleLbl="revTx" presStyleIdx="5" presStyleCnt="6"/>
      <dgm:spPr/>
    </dgm:pt>
    <dgm:pt modelId="{FDE3C22E-8CC2-43C7-BDA1-3ADA31E6F690}" type="pres">
      <dgm:prSet presAssocID="{59F35B25-1284-4B78-8365-E47D1E9E0F19}" presName="vert1" presStyleCnt="0"/>
      <dgm:spPr/>
    </dgm:pt>
  </dgm:ptLst>
  <dgm:cxnLst>
    <dgm:cxn modelId="{73BDD908-5D47-497E-9A2F-33945097CBD9}" type="presOf" srcId="{D837E7D0-C230-47CB-9C82-96F19B282BB9}" destId="{E587A824-4871-425D-89E9-DCDF0DEBF2FD}" srcOrd="0" destOrd="0" presId="urn:microsoft.com/office/officeart/2008/layout/LinedList"/>
    <dgm:cxn modelId="{97CDCC0F-96D6-43E4-B350-E28423231808}" srcId="{2848BEBD-FDAC-4003-8183-94EC6A784EF7}" destId="{D837E7D0-C230-47CB-9C82-96F19B282BB9}" srcOrd="1" destOrd="0" parTransId="{E9B54995-3691-4FF5-8F3F-8246C0DDF490}" sibTransId="{C5DC70C3-145F-453C-8BAC-68E86BE7CC99}"/>
    <dgm:cxn modelId="{5CD0DF17-D8F7-4E84-90F0-C1F5FD2FAC7D}" type="presOf" srcId="{0300F041-03A8-4CA7-9201-43457E008FB9}" destId="{054A7403-31AF-47ED-89C9-39DE2D525EE2}" srcOrd="0" destOrd="0" presId="urn:microsoft.com/office/officeart/2008/layout/LinedList"/>
    <dgm:cxn modelId="{6379784E-C593-4CA2-8593-18D3CD9C7D12}" type="presOf" srcId="{2848BEBD-FDAC-4003-8183-94EC6A784EF7}" destId="{4E6152C8-4EDD-4688-BF66-E216370F72F6}" srcOrd="0" destOrd="0" presId="urn:microsoft.com/office/officeart/2008/layout/LinedList"/>
    <dgm:cxn modelId="{BB94F170-112C-4047-965E-13D26E108EB0}" type="presOf" srcId="{DFBD5E02-8095-4668-8FDE-10794129DE47}" destId="{C0D527F6-5921-4C7B-9217-68B944A541CE}" srcOrd="0" destOrd="0" presId="urn:microsoft.com/office/officeart/2008/layout/LinedList"/>
    <dgm:cxn modelId="{8F68FF5A-9AFC-4083-878A-B62D3C388EB8}" type="presOf" srcId="{59F35B25-1284-4B78-8365-E47D1E9E0F19}" destId="{515058F7-7633-45B4-90AF-E10BCA09EE8B}" srcOrd="0" destOrd="0" presId="urn:microsoft.com/office/officeart/2008/layout/LinedList"/>
    <dgm:cxn modelId="{78ACB582-0C9D-44D3-8606-F3E863EE06D0}" type="presOf" srcId="{FAFAD4E8-3A5B-4A82-A146-381BD3C819D2}" destId="{1C12EDE2-37E3-4296-940F-701525E0C7FD}" srcOrd="0" destOrd="0" presId="urn:microsoft.com/office/officeart/2008/layout/LinedList"/>
    <dgm:cxn modelId="{F2E7E4CB-6A5C-4923-BAE0-76619E696768}" type="presOf" srcId="{C4901B6B-F7F8-4239-AB73-76C1F0AD91DD}" destId="{4F26FAF3-DE7E-425B-B2A6-F761D069E21E}" srcOrd="0" destOrd="0" presId="urn:microsoft.com/office/officeart/2008/layout/LinedList"/>
    <dgm:cxn modelId="{E4A752CD-3C2C-47A1-9791-7D997B548ED6}" srcId="{2848BEBD-FDAC-4003-8183-94EC6A784EF7}" destId="{FAFAD4E8-3A5B-4A82-A146-381BD3C819D2}" srcOrd="0" destOrd="0" parTransId="{24BEB87E-FAE8-4DF9-9627-05F89FEB9A8A}" sibTransId="{C7374157-BC0A-4CBF-9CA2-8532797B9629}"/>
    <dgm:cxn modelId="{5E06A6D5-EA34-4973-A444-8729B0E782A2}" srcId="{2848BEBD-FDAC-4003-8183-94EC6A784EF7}" destId="{59F35B25-1284-4B78-8365-E47D1E9E0F19}" srcOrd="5" destOrd="0" parTransId="{6AEB62AA-D398-44F9-B614-1C5BD8D4D2C6}" sibTransId="{9D7534A9-1469-4E80-BF91-8BCE03B8CB19}"/>
    <dgm:cxn modelId="{F2F6BDE7-F212-4726-9FB4-C51F34E5F096}" srcId="{2848BEBD-FDAC-4003-8183-94EC6A784EF7}" destId="{0300F041-03A8-4CA7-9201-43457E008FB9}" srcOrd="4" destOrd="0" parTransId="{E387BF88-A1D8-4756-8FA6-CC4E7FDD76CE}" sibTransId="{C8A1CCE8-E028-4C1D-A318-43D27E74F879}"/>
    <dgm:cxn modelId="{F2FC69EB-DC2C-4ABE-B148-0CB091428BB4}" srcId="{2848BEBD-FDAC-4003-8183-94EC6A784EF7}" destId="{DFBD5E02-8095-4668-8FDE-10794129DE47}" srcOrd="2" destOrd="0" parTransId="{6D511B0B-C5C9-4BE2-8686-576DEE97A49F}" sibTransId="{04EC27BC-E215-4AC2-8601-429697892F1A}"/>
    <dgm:cxn modelId="{40E91BFB-2382-48AB-A354-0E8C735E1764}" srcId="{2848BEBD-FDAC-4003-8183-94EC6A784EF7}" destId="{C4901B6B-F7F8-4239-AB73-76C1F0AD91DD}" srcOrd="3" destOrd="0" parTransId="{C098E3E2-175F-40A0-9A36-DABDA2B79A41}" sibTransId="{BF9F6A56-724E-4D6D-B61F-5B651760CBE5}"/>
    <dgm:cxn modelId="{D66EDE59-34FB-414E-8725-402334816842}" type="presParOf" srcId="{4E6152C8-4EDD-4688-BF66-E216370F72F6}" destId="{21F986CF-E361-419A-9262-21CC0FF26AC5}" srcOrd="0" destOrd="0" presId="urn:microsoft.com/office/officeart/2008/layout/LinedList"/>
    <dgm:cxn modelId="{2C709087-CCB1-4EE0-8D4E-1B6CDA96AA19}" type="presParOf" srcId="{4E6152C8-4EDD-4688-BF66-E216370F72F6}" destId="{32CE913B-F3DE-4E98-8F1B-67523630806E}" srcOrd="1" destOrd="0" presId="urn:microsoft.com/office/officeart/2008/layout/LinedList"/>
    <dgm:cxn modelId="{867B501D-E1BB-49DE-8227-F8DEBFB1A929}" type="presParOf" srcId="{32CE913B-F3DE-4E98-8F1B-67523630806E}" destId="{1C12EDE2-37E3-4296-940F-701525E0C7FD}" srcOrd="0" destOrd="0" presId="urn:microsoft.com/office/officeart/2008/layout/LinedList"/>
    <dgm:cxn modelId="{73DFCADC-19DB-4BCB-AFE3-78DD7B2F8BAA}" type="presParOf" srcId="{32CE913B-F3DE-4E98-8F1B-67523630806E}" destId="{6138D728-33B9-4442-B122-8A7748EE2D15}" srcOrd="1" destOrd="0" presId="urn:microsoft.com/office/officeart/2008/layout/LinedList"/>
    <dgm:cxn modelId="{AD068239-7C3F-4987-AC19-2BBE0D8B0AED}" type="presParOf" srcId="{4E6152C8-4EDD-4688-BF66-E216370F72F6}" destId="{C65B9729-3FC3-42EE-A978-FEDE5AD19739}" srcOrd="2" destOrd="0" presId="urn:microsoft.com/office/officeart/2008/layout/LinedList"/>
    <dgm:cxn modelId="{76E3BD20-5C7C-431F-8D14-7B616F5F1214}" type="presParOf" srcId="{4E6152C8-4EDD-4688-BF66-E216370F72F6}" destId="{C54F9AD7-0D28-4245-BF77-EA24C9CFCFC9}" srcOrd="3" destOrd="0" presId="urn:microsoft.com/office/officeart/2008/layout/LinedList"/>
    <dgm:cxn modelId="{F3507D83-25D2-473F-8805-A7ACF7B7AE4A}" type="presParOf" srcId="{C54F9AD7-0D28-4245-BF77-EA24C9CFCFC9}" destId="{E587A824-4871-425D-89E9-DCDF0DEBF2FD}" srcOrd="0" destOrd="0" presId="urn:microsoft.com/office/officeart/2008/layout/LinedList"/>
    <dgm:cxn modelId="{C4C4CA2C-2D41-4984-B5EB-CBF5F3F6DD92}" type="presParOf" srcId="{C54F9AD7-0D28-4245-BF77-EA24C9CFCFC9}" destId="{671FF32E-B5A6-4B9F-84CF-F8921330166F}" srcOrd="1" destOrd="0" presId="urn:microsoft.com/office/officeart/2008/layout/LinedList"/>
    <dgm:cxn modelId="{2CAE0606-5C44-451D-892B-C0ED3AE18DA7}" type="presParOf" srcId="{4E6152C8-4EDD-4688-BF66-E216370F72F6}" destId="{877A4272-0940-441E-A32D-37C469D6AED2}" srcOrd="4" destOrd="0" presId="urn:microsoft.com/office/officeart/2008/layout/LinedList"/>
    <dgm:cxn modelId="{E1D83C0D-AE9C-4C90-9481-CDCAC2343650}" type="presParOf" srcId="{4E6152C8-4EDD-4688-BF66-E216370F72F6}" destId="{7A566C27-F61A-47E0-8420-35AAA59BA57B}" srcOrd="5" destOrd="0" presId="urn:microsoft.com/office/officeart/2008/layout/LinedList"/>
    <dgm:cxn modelId="{6A7E3430-9419-462D-9B6D-AB03B8CBC200}" type="presParOf" srcId="{7A566C27-F61A-47E0-8420-35AAA59BA57B}" destId="{C0D527F6-5921-4C7B-9217-68B944A541CE}" srcOrd="0" destOrd="0" presId="urn:microsoft.com/office/officeart/2008/layout/LinedList"/>
    <dgm:cxn modelId="{0499770F-D748-40CD-9B20-B566DF6031C8}" type="presParOf" srcId="{7A566C27-F61A-47E0-8420-35AAA59BA57B}" destId="{ECD6495F-7C17-4307-80B4-5824EBAEC4EB}" srcOrd="1" destOrd="0" presId="urn:microsoft.com/office/officeart/2008/layout/LinedList"/>
    <dgm:cxn modelId="{A171FAC0-07ED-4CAD-9B6C-658691473BA7}" type="presParOf" srcId="{4E6152C8-4EDD-4688-BF66-E216370F72F6}" destId="{AF85331C-D3C6-40C7-BADD-D75D4E2DF4CD}" srcOrd="6" destOrd="0" presId="urn:microsoft.com/office/officeart/2008/layout/LinedList"/>
    <dgm:cxn modelId="{6EAC80B2-1795-457D-B137-E1104115CB5A}" type="presParOf" srcId="{4E6152C8-4EDD-4688-BF66-E216370F72F6}" destId="{4DBDF44C-BC93-47BF-9D63-342001C1C865}" srcOrd="7" destOrd="0" presId="urn:microsoft.com/office/officeart/2008/layout/LinedList"/>
    <dgm:cxn modelId="{41D8184E-0900-49B5-846C-FC1CA71D8394}" type="presParOf" srcId="{4DBDF44C-BC93-47BF-9D63-342001C1C865}" destId="{4F26FAF3-DE7E-425B-B2A6-F761D069E21E}" srcOrd="0" destOrd="0" presId="urn:microsoft.com/office/officeart/2008/layout/LinedList"/>
    <dgm:cxn modelId="{F83A849F-E7A6-4CBB-842A-9D21F26BA573}" type="presParOf" srcId="{4DBDF44C-BC93-47BF-9D63-342001C1C865}" destId="{38FA65AF-603A-46BE-9FDE-AE5D17273F1B}" srcOrd="1" destOrd="0" presId="urn:microsoft.com/office/officeart/2008/layout/LinedList"/>
    <dgm:cxn modelId="{F7830378-DE03-4909-A200-32461223617F}" type="presParOf" srcId="{4E6152C8-4EDD-4688-BF66-E216370F72F6}" destId="{7FE92032-38E0-4E9D-8CBA-754EE44802F7}" srcOrd="8" destOrd="0" presId="urn:microsoft.com/office/officeart/2008/layout/LinedList"/>
    <dgm:cxn modelId="{B458F6FB-D517-4BC4-A967-3873EB02AF66}" type="presParOf" srcId="{4E6152C8-4EDD-4688-BF66-E216370F72F6}" destId="{6C365DDD-7464-491A-948E-775C4FBDD996}" srcOrd="9" destOrd="0" presId="urn:microsoft.com/office/officeart/2008/layout/LinedList"/>
    <dgm:cxn modelId="{6E1DFD70-5507-4F36-9A67-43DA6E10F348}" type="presParOf" srcId="{6C365DDD-7464-491A-948E-775C4FBDD996}" destId="{054A7403-31AF-47ED-89C9-39DE2D525EE2}" srcOrd="0" destOrd="0" presId="urn:microsoft.com/office/officeart/2008/layout/LinedList"/>
    <dgm:cxn modelId="{FBB8F6D6-A13C-47EA-94EF-7329072FE089}" type="presParOf" srcId="{6C365DDD-7464-491A-948E-775C4FBDD996}" destId="{1A10A444-CD8C-4E19-A9C6-C4839501A6CF}" srcOrd="1" destOrd="0" presId="urn:microsoft.com/office/officeart/2008/layout/LinedList"/>
    <dgm:cxn modelId="{6E4DB754-7C66-422E-A59E-A9F129CA63B4}" type="presParOf" srcId="{4E6152C8-4EDD-4688-BF66-E216370F72F6}" destId="{71B04E7F-D9FF-4FA9-BB0E-FAF143003DE3}" srcOrd="10" destOrd="0" presId="urn:microsoft.com/office/officeart/2008/layout/LinedList"/>
    <dgm:cxn modelId="{03449EAE-EA2B-41F9-BC7B-1189EFDF8E89}" type="presParOf" srcId="{4E6152C8-4EDD-4688-BF66-E216370F72F6}" destId="{064153BC-5AAE-4910-B93D-6DDC26C23BDF}" srcOrd="11" destOrd="0" presId="urn:microsoft.com/office/officeart/2008/layout/LinedList"/>
    <dgm:cxn modelId="{9FD2EEA9-30B9-429F-ADC6-6617168C2DF2}" type="presParOf" srcId="{064153BC-5AAE-4910-B93D-6DDC26C23BDF}" destId="{515058F7-7633-45B4-90AF-E10BCA09EE8B}" srcOrd="0" destOrd="0" presId="urn:microsoft.com/office/officeart/2008/layout/LinedList"/>
    <dgm:cxn modelId="{FB0881FF-5CB0-4AF0-95FE-44F48345CD19}" type="presParOf" srcId="{064153BC-5AAE-4910-B93D-6DDC26C23BDF}" destId="{FDE3C22E-8CC2-43C7-BDA1-3ADA31E6F6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EFB26-A46C-4368-A165-F503717C29F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65745BC-CB2E-4C5A-B063-7D199AA95223}">
      <dgm:prSet/>
      <dgm:spPr/>
      <dgm:t>
        <a:bodyPr/>
        <a:lstStyle/>
        <a:p>
          <a:r>
            <a:rPr lang="en-US"/>
            <a:t>Class ဆိုတာဘာလဲ။</a:t>
          </a:r>
        </a:p>
      </dgm:t>
    </dgm:pt>
    <dgm:pt modelId="{B730E6AC-66FB-43A1-B1A9-C15DABC563D9}" type="parTrans" cxnId="{37316E40-E059-44B6-B466-15FE85BB5532}">
      <dgm:prSet/>
      <dgm:spPr/>
      <dgm:t>
        <a:bodyPr/>
        <a:lstStyle/>
        <a:p>
          <a:endParaRPr lang="en-US"/>
        </a:p>
      </dgm:t>
    </dgm:pt>
    <dgm:pt modelId="{1E4F3C07-96BE-4C73-B78E-CE48A2B673A4}" type="sibTrans" cxnId="{37316E40-E059-44B6-B466-15FE85BB5532}">
      <dgm:prSet/>
      <dgm:spPr/>
      <dgm:t>
        <a:bodyPr/>
        <a:lstStyle/>
        <a:p>
          <a:endParaRPr lang="en-US"/>
        </a:p>
      </dgm:t>
    </dgm:pt>
    <dgm:pt modelId="{C95B2686-DE9C-44E4-9431-D8E94067D50E}">
      <dgm:prSet/>
      <dgm:spPr/>
      <dgm:t>
        <a:bodyPr/>
        <a:lstStyle/>
        <a:p>
          <a:r>
            <a:rPr lang="en-US"/>
            <a:t>Class တစ်ခုကို ဆောက် တော့မယ် ဆိုရင် တစ်ဦးတစ်ယောက်တစ်ခု ဆိုတာကို ပေါ်လွင် အောင် ပြောနိုင်တဲ့ အချက်အလက် တွေသည် အဲ့ class မှာ ပါမယ့် fields (variables) တွေ ဖြစ်တယ်။</a:t>
          </a:r>
        </a:p>
      </dgm:t>
    </dgm:pt>
    <dgm:pt modelId="{64E3B40F-3D96-4F67-9DD8-96C705048AF6}" type="parTrans" cxnId="{FB9AB36E-E8B9-4510-B403-6D983CB12EA5}">
      <dgm:prSet/>
      <dgm:spPr/>
      <dgm:t>
        <a:bodyPr/>
        <a:lstStyle/>
        <a:p>
          <a:endParaRPr lang="en-US"/>
        </a:p>
      </dgm:t>
    </dgm:pt>
    <dgm:pt modelId="{9E9DE3E2-6339-4B94-82D9-D39CAAC21E00}" type="sibTrans" cxnId="{FB9AB36E-E8B9-4510-B403-6D983CB12EA5}">
      <dgm:prSet/>
      <dgm:spPr/>
      <dgm:t>
        <a:bodyPr/>
        <a:lstStyle/>
        <a:p>
          <a:endParaRPr lang="en-US"/>
        </a:p>
      </dgm:t>
    </dgm:pt>
    <dgm:pt modelId="{B519BF72-8735-4D4E-B687-4E6933EC298D}">
      <dgm:prSet/>
      <dgm:spPr/>
      <dgm:t>
        <a:bodyPr/>
        <a:lstStyle/>
        <a:p>
          <a:r>
            <a:rPr lang="en-US"/>
            <a:t>ဥပမာ Stndent Class ဆောက်မယ် ဆိုပါစို့၊</a:t>
          </a:r>
        </a:p>
      </dgm:t>
    </dgm:pt>
    <dgm:pt modelId="{B7185DFE-E422-49FF-B7CB-36779540FE11}" type="parTrans" cxnId="{8926BCC8-1521-4F8D-8180-82F4BC3E693C}">
      <dgm:prSet/>
      <dgm:spPr/>
      <dgm:t>
        <a:bodyPr/>
        <a:lstStyle/>
        <a:p>
          <a:endParaRPr lang="en-US"/>
        </a:p>
      </dgm:t>
    </dgm:pt>
    <dgm:pt modelId="{A94F4EA7-D766-476F-A401-DDF928BFA543}" type="sibTrans" cxnId="{8926BCC8-1521-4F8D-8180-82F4BC3E693C}">
      <dgm:prSet/>
      <dgm:spPr/>
      <dgm:t>
        <a:bodyPr/>
        <a:lstStyle/>
        <a:p>
          <a:endParaRPr lang="en-US"/>
        </a:p>
      </dgm:t>
    </dgm:pt>
    <dgm:pt modelId="{CE677501-DE94-4117-90C2-5602DA69D4E3}">
      <dgm:prSet/>
      <dgm:spPr/>
      <dgm:t>
        <a:bodyPr/>
        <a:lstStyle/>
        <a:p>
          <a:r>
            <a:rPr lang="en-US"/>
            <a:t>ဘယ် Student တစ် ယောက်လဲ ဆို တာကို ပြောနိုင်မယ့်အချက်အလက် တွေက</a:t>
          </a:r>
        </a:p>
      </dgm:t>
    </dgm:pt>
    <dgm:pt modelId="{0E10094C-0447-4871-ABBD-F835F7F9D012}" type="parTrans" cxnId="{54128275-1281-4FA1-9222-A8A4C3A582AB}">
      <dgm:prSet/>
      <dgm:spPr/>
      <dgm:t>
        <a:bodyPr/>
        <a:lstStyle/>
        <a:p>
          <a:endParaRPr lang="en-US"/>
        </a:p>
      </dgm:t>
    </dgm:pt>
    <dgm:pt modelId="{23345C9C-B349-49BA-8524-09E5DBEA44DA}" type="sibTrans" cxnId="{54128275-1281-4FA1-9222-A8A4C3A582AB}">
      <dgm:prSet/>
      <dgm:spPr/>
      <dgm:t>
        <a:bodyPr/>
        <a:lstStyle/>
        <a:p>
          <a:endParaRPr lang="en-US"/>
        </a:p>
      </dgm:t>
    </dgm:pt>
    <dgm:pt modelId="{AFC04D50-A597-4159-A430-795CCC233663}">
      <dgm:prSet/>
      <dgm:spPr/>
      <dgm:t>
        <a:bodyPr/>
        <a:lstStyle/>
        <a:p>
          <a:r>
            <a:rPr lang="en-US"/>
            <a:t>Roll Number, Name, Major, Year အဲ့ တော့ Roll Number, Name, Major, Year တွေက student class ရဲ့ fields တွေ ဖြစ်တယ်။ student တွေ စာသင်တယ် စာ မေးပွဲ ဖြေတယ် စာကျက်တယ် ဒါ တွေက student class မှာ ပါမယ့် methods ( functions ) တွေ ဖြစ်တယ်။</a:t>
          </a:r>
        </a:p>
      </dgm:t>
    </dgm:pt>
    <dgm:pt modelId="{859BEBBE-2A84-47EA-9F68-DCAEC5D7A90A}" type="parTrans" cxnId="{A74650BA-7DFF-4AE1-A8CE-A580F2F57BB3}">
      <dgm:prSet/>
      <dgm:spPr/>
      <dgm:t>
        <a:bodyPr/>
        <a:lstStyle/>
        <a:p>
          <a:endParaRPr lang="en-US"/>
        </a:p>
      </dgm:t>
    </dgm:pt>
    <dgm:pt modelId="{A561189F-9E21-4329-9AEB-476DDC471DD5}" type="sibTrans" cxnId="{A74650BA-7DFF-4AE1-A8CE-A580F2F57BB3}">
      <dgm:prSet/>
      <dgm:spPr/>
      <dgm:t>
        <a:bodyPr/>
        <a:lstStyle/>
        <a:p>
          <a:endParaRPr lang="en-US"/>
        </a:p>
      </dgm:t>
    </dgm:pt>
    <dgm:pt modelId="{71E4F114-9AB8-4214-BDC2-48A049D23E7F}" type="pres">
      <dgm:prSet presAssocID="{2C8EFB26-A46C-4368-A165-F503717C29F8}" presName="vert0" presStyleCnt="0">
        <dgm:presLayoutVars>
          <dgm:dir/>
          <dgm:animOne val="branch"/>
          <dgm:animLvl val="lvl"/>
        </dgm:presLayoutVars>
      </dgm:prSet>
      <dgm:spPr/>
    </dgm:pt>
    <dgm:pt modelId="{87DCA3F2-1C7D-4061-804B-073C90BEA624}" type="pres">
      <dgm:prSet presAssocID="{F65745BC-CB2E-4C5A-B063-7D199AA95223}" presName="thickLine" presStyleLbl="alignNode1" presStyleIdx="0" presStyleCnt="5"/>
      <dgm:spPr/>
    </dgm:pt>
    <dgm:pt modelId="{1B92D2C4-353E-403E-80A4-1898F7D12494}" type="pres">
      <dgm:prSet presAssocID="{F65745BC-CB2E-4C5A-B063-7D199AA95223}" presName="horz1" presStyleCnt="0"/>
      <dgm:spPr/>
    </dgm:pt>
    <dgm:pt modelId="{A3ADDBCE-66AA-47B5-BCF5-A0664881CF0A}" type="pres">
      <dgm:prSet presAssocID="{F65745BC-CB2E-4C5A-B063-7D199AA95223}" presName="tx1" presStyleLbl="revTx" presStyleIdx="0" presStyleCnt="5"/>
      <dgm:spPr/>
    </dgm:pt>
    <dgm:pt modelId="{9ABA51C5-4273-4F1A-BE34-CEA6B507E0E0}" type="pres">
      <dgm:prSet presAssocID="{F65745BC-CB2E-4C5A-B063-7D199AA95223}" presName="vert1" presStyleCnt="0"/>
      <dgm:spPr/>
    </dgm:pt>
    <dgm:pt modelId="{3976BC4F-1E5D-45D8-9802-FD30A28E5717}" type="pres">
      <dgm:prSet presAssocID="{C95B2686-DE9C-44E4-9431-D8E94067D50E}" presName="thickLine" presStyleLbl="alignNode1" presStyleIdx="1" presStyleCnt="5"/>
      <dgm:spPr/>
    </dgm:pt>
    <dgm:pt modelId="{132D179A-2BD0-461F-BA85-6A3AED10EB3E}" type="pres">
      <dgm:prSet presAssocID="{C95B2686-DE9C-44E4-9431-D8E94067D50E}" presName="horz1" presStyleCnt="0"/>
      <dgm:spPr/>
    </dgm:pt>
    <dgm:pt modelId="{9E842D50-8DA1-41B4-A801-0BB87E3E8604}" type="pres">
      <dgm:prSet presAssocID="{C95B2686-DE9C-44E4-9431-D8E94067D50E}" presName="tx1" presStyleLbl="revTx" presStyleIdx="1" presStyleCnt="5"/>
      <dgm:spPr/>
    </dgm:pt>
    <dgm:pt modelId="{2BFC4893-568E-4F31-9B05-12763B439AA1}" type="pres">
      <dgm:prSet presAssocID="{C95B2686-DE9C-44E4-9431-D8E94067D50E}" presName="vert1" presStyleCnt="0"/>
      <dgm:spPr/>
    </dgm:pt>
    <dgm:pt modelId="{ECC73818-9A5C-4777-A472-F243BCB17B8A}" type="pres">
      <dgm:prSet presAssocID="{B519BF72-8735-4D4E-B687-4E6933EC298D}" presName="thickLine" presStyleLbl="alignNode1" presStyleIdx="2" presStyleCnt="5"/>
      <dgm:spPr/>
    </dgm:pt>
    <dgm:pt modelId="{ACBCF63E-F4B8-431D-8D5B-084E423A4FBC}" type="pres">
      <dgm:prSet presAssocID="{B519BF72-8735-4D4E-B687-4E6933EC298D}" presName="horz1" presStyleCnt="0"/>
      <dgm:spPr/>
    </dgm:pt>
    <dgm:pt modelId="{B1FDB0D1-9206-4DDC-AB33-ABC42CA64A21}" type="pres">
      <dgm:prSet presAssocID="{B519BF72-8735-4D4E-B687-4E6933EC298D}" presName="tx1" presStyleLbl="revTx" presStyleIdx="2" presStyleCnt="5"/>
      <dgm:spPr/>
    </dgm:pt>
    <dgm:pt modelId="{4BC1166C-E3C1-434F-BB3D-9693DFB7E12A}" type="pres">
      <dgm:prSet presAssocID="{B519BF72-8735-4D4E-B687-4E6933EC298D}" presName="vert1" presStyleCnt="0"/>
      <dgm:spPr/>
    </dgm:pt>
    <dgm:pt modelId="{FB8C0B20-C2E9-4FF2-B29C-2BC0CC0536F3}" type="pres">
      <dgm:prSet presAssocID="{CE677501-DE94-4117-90C2-5602DA69D4E3}" presName="thickLine" presStyleLbl="alignNode1" presStyleIdx="3" presStyleCnt="5"/>
      <dgm:spPr/>
    </dgm:pt>
    <dgm:pt modelId="{95FAC6CF-41DB-491C-96F2-D78EB0EA9ECB}" type="pres">
      <dgm:prSet presAssocID="{CE677501-DE94-4117-90C2-5602DA69D4E3}" presName="horz1" presStyleCnt="0"/>
      <dgm:spPr/>
    </dgm:pt>
    <dgm:pt modelId="{78339FBA-0F78-403F-B238-8EA8E7CABE8F}" type="pres">
      <dgm:prSet presAssocID="{CE677501-DE94-4117-90C2-5602DA69D4E3}" presName="tx1" presStyleLbl="revTx" presStyleIdx="3" presStyleCnt="5"/>
      <dgm:spPr/>
    </dgm:pt>
    <dgm:pt modelId="{E69BF5BB-8329-45B6-A086-E4A09A830A71}" type="pres">
      <dgm:prSet presAssocID="{CE677501-DE94-4117-90C2-5602DA69D4E3}" presName="vert1" presStyleCnt="0"/>
      <dgm:spPr/>
    </dgm:pt>
    <dgm:pt modelId="{B05E4A1B-B790-4DD4-9043-B72813D0D506}" type="pres">
      <dgm:prSet presAssocID="{AFC04D50-A597-4159-A430-795CCC233663}" presName="thickLine" presStyleLbl="alignNode1" presStyleIdx="4" presStyleCnt="5"/>
      <dgm:spPr/>
    </dgm:pt>
    <dgm:pt modelId="{635DADE3-A2EC-4800-BCAE-4B1FCA1672DB}" type="pres">
      <dgm:prSet presAssocID="{AFC04D50-A597-4159-A430-795CCC233663}" presName="horz1" presStyleCnt="0"/>
      <dgm:spPr/>
    </dgm:pt>
    <dgm:pt modelId="{49885913-E73F-4954-B3E3-E0B915B4D479}" type="pres">
      <dgm:prSet presAssocID="{AFC04D50-A597-4159-A430-795CCC233663}" presName="tx1" presStyleLbl="revTx" presStyleIdx="4" presStyleCnt="5"/>
      <dgm:spPr/>
    </dgm:pt>
    <dgm:pt modelId="{2FFE3ABE-2FAB-4B90-9749-D6DE0216EA17}" type="pres">
      <dgm:prSet presAssocID="{AFC04D50-A597-4159-A430-795CCC233663}" presName="vert1" presStyleCnt="0"/>
      <dgm:spPr/>
    </dgm:pt>
  </dgm:ptLst>
  <dgm:cxnLst>
    <dgm:cxn modelId="{59DE3D1D-C82B-4289-8DD2-3304000EB821}" type="presOf" srcId="{CE677501-DE94-4117-90C2-5602DA69D4E3}" destId="{78339FBA-0F78-403F-B238-8EA8E7CABE8F}" srcOrd="0" destOrd="0" presId="urn:microsoft.com/office/officeart/2008/layout/LinedList"/>
    <dgm:cxn modelId="{047C6133-E9FE-405D-B990-4EF334B7FA05}" type="presOf" srcId="{AFC04D50-A597-4159-A430-795CCC233663}" destId="{49885913-E73F-4954-B3E3-E0B915B4D479}" srcOrd="0" destOrd="0" presId="urn:microsoft.com/office/officeart/2008/layout/LinedList"/>
    <dgm:cxn modelId="{37316E40-E059-44B6-B466-15FE85BB5532}" srcId="{2C8EFB26-A46C-4368-A165-F503717C29F8}" destId="{F65745BC-CB2E-4C5A-B063-7D199AA95223}" srcOrd="0" destOrd="0" parTransId="{B730E6AC-66FB-43A1-B1A9-C15DABC563D9}" sibTransId="{1E4F3C07-96BE-4C73-B78E-CE48A2B673A4}"/>
    <dgm:cxn modelId="{FB9AB36E-E8B9-4510-B403-6D983CB12EA5}" srcId="{2C8EFB26-A46C-4368-A165-F503717C29F8}" destId="{C95B2686-DE9C-44E4-9431-D8E94067D50E}" srcOrd="1" destOrd="0" parTransId="{64E3B40F-3D96-4F67-9DD8-96C705048AF6}" sibTransId="{9E9DE3E2-6339-4B94-82D9-D39CAAC21E00}"/>
    <dgm:cxn modelId="{54128275-1281-4FA1-9222-A8A4C3A582AB}" srcId="{2C8EFB26-A46C-4368-A165-F503717C29F8}" destId="{CE677501-DE94-4117-90C2-5602DA69D4E3}" srcOrd="3" destOrd="0" parTransId="{0E10094C-0447-4871-ABBD-F835F7F9D012}" sibTransId="{23345C9C-B349-49BA-8524-09E5DBEA44DA}"/>
    <dgm:cxn modelId="{A74650BA-7DFF-4AE1-A8CE-A580F2F57BB3}" srcId="{2C8EFB26-A46C-4368-A165-F503717C29F8}" destId="{AFC04D50-A597-4159-A430-795CCC233663}" srcOrd="4" destOrd="0" parTransId="{859BEBBE-2A84-47EA-9F68-DCAEC5D7A90A}" sibTransId="{A561189F-9E21-4329-9AEB-476DDC471DD5}"/>
    <dgm:cxn modelId="{ECEF71C2-F9F3-426B-B388-CA1165F63422}" type="presOf" srcId="{C95B2686-DE9C-44E4-9431-D8E94067D50E}" destId="{9E842D50-8DA1-41B4-A801-0BB87E3E8604}" srcOrd="0" destOrd="0" presId="urn:microsoft.com/office/officeart/2008/layout/LinedList"/>
    <dgm:cxn modelId="{8926BCC8-1521-4F8D-8180-82F4BC3E693C}" srcId="{2C8EFB26-A46C-4368-A165-F503717C29F8}" destId="{B519BF72-8735-4D4E-B687-4E6933EC298D}" srcOrd="2" destOrd="0" parTransId="{B7185DFE-E422-49FF-B7CB-36779540FE11}" sibTransId="{A94F4EA7-D766-476F-A401-DDF928BFA543}"/>
    <dgm:cxn modelId="{B7E768D8-89A4-440B-BAC1-0DE6525712F9}" type="presOf" srcId="{2C8EFB26-A46C-4368-A165-F503717C29F8}" destId="{71E4F114-9AB8-4214-BDC2-48A049D23E7F}" srcOrd="0" destOrd="0" presId="urn:microsoft.com/office/officeart/2008/layout/LinedList"/>
    <dgm:cxn modelId="{77BBF5DE-78BE-4157-9DDD-CC905FA82A01}" type="presOf" srcId="{F65745BC-CB2E-4C5A-B063-7D199AA95223}" destId="{A3ADDBCE-66AA-47B5-BCF5-A0664881CF0A}" srcOrd="0" destOrd="0" presId="urn:microsoft.com/office/officeart/2008/layout/LinedList"/>
    <dgm:cxn modelId="{3E4CDAED-597E-4DCE-A128-6FEC86246B1A}" type="presOf" srcId="{B519BF72-8735-4D4E-B687-4E6933EC298D}" destId="{B1FDB0D1-9206-4DDC-AB33-ABC42CA64A21}" srcOrd="0" destOrd="0" presId="urn:microsoft.com/office/officeart/2008/layout/LinedList"/>
    <dgm:cxn modelId="{5FD09179-D99C-48CB-9564-663B3747CD53}" type="presParOf" srcId="{71E4F114-9AB8-4214-BDC2-48A049D23E7F}" destId="{87DCA3F2-1C7D-4061-804B-073C90BEA624}" srcOrd="0" destOrd="0" presId="urn:microsoft.com/office/officeart/2008/layout/LinedList"/>
    <dgm:cxn modelId="{911F77F5-8506-46B3-967A-45592E6737BD}" type="presParOf" srcId="{71E4F114-9AB8-4214-BDC2-48A049D23E7F}" destId="{1B92D2C4-353E-403E-80A4-1898F7D12494}" srcOrd="1" destOrd="0" presId="urn:microsoft.com/office/officeart/2008/layout/LinedList"/>
    <dgm:cxn modelId="{3F366D68-871D-4204-B766-2CB7678AB524}" type="presParOf" srcId="{1B92D2C4-353E-403E-80A4-1898F7D12494}" destId="{A3ADDBCE-66AA-47B5-BCF5-A0664881CF0A}" srcOrd="0" destOrd="0" presId="urn:microsoft.com/office/officeart/2008/layout/LinedList"/>
    <dgm:cxn modelId="{AE9F1A78-9F9F-4CF9-B736-0D2F8F859703}" type="presParOf" srcId="{1B92D2C4-353E-403E-80A4-1898F7D12494}" destId="{9ABA51C5-4273-4F1A-BE34-CEA6B507E0E0}" srcOrd="1" destOrd="0" presId="urn:microsoft.com/office/officeart/2008/layout/LinedList"/>
    <dgm:cxn modelId="{7831E19E-BCCA-443A-A258-B1F3DF20543D}" type="presParOf" srcId="{71E4F114-9AB8-4214-BDC2-48A049D23E7F}" destId="{3976BC4F-1E5D-45D8-9802-FD30A28E5717}" srcOrd="2" destOrd="0" presId="urn:microsoft.com/office/officeart/2008/layout/LinedList"/>
    <dgm:cxn modelId="{DC4E6D65-FF4B-4148-B6FE-82CDA29CA9BA}" type="presParOf" srcId="{71E4F114-9AB8-4214-BDC2-48A049D23E7F}" destId="{132D179A-2BD0-461F-BA85-6A3AED10EB3E}" srcOrd="3" destOrd="0" presId="urn:microsoft.com/office/officeart/2008/layout/LinedList"/>
    <dgm:cxn modelId="{B840D467-FAF6-4572-8CE9-4326BEAD0908}" type="presParOf" srcId="{132D179A-2BD0-461F-BA85-6A3AED10EB3E}" destId="{9E842D50-8DA1-41B4-A801-0BB87E3E8604}" srcOrd="0" destOrd="0" presId="urn:microsoft.com/office/officeart/2008/layout/LinedList"/>
    <dgm:cxn modelId="{08E9CCBB-CF86-4BDE-8858-2933B0E656A7}" type="presParOf" srcId="{132D179A-2BD0-461F-BA85-6A3AED10EB3E}" destId="{2BFC4893-568E-4F31-9B05-12763B439AA1}" srcOrd="1" destOrd="0" presId="urn:microsoft.com/office/officeart/2008/layout/LinedList"/>
    <dgm:cxn modelId="{1AB880A2-F489-4C52-B6C1-552FBC96E255}" type="presParOf" srcId="{71E4F114-9AB8-4214-BDC2-48A049D23E7F}" destId="{ECC73818-9A5C-4777-A472-F243BCB17B8A}" srcOrd="4" destOrd="0" presId="urn:microsoft.com/office/officeart/2008/layout/LinedList"/>
    <dgm:cxn modelId="{3FE270EC-035D-4153-AC06-2712D0CD359D}" type="presParOf" srcId="{71E4F114-9AB8-4214-BDC2-48A049D23E7F}" destId="{ACBCF63E-F4B8-431D-8D5B-084E423A4FBC}" srcOrd="5" destOrd="0" presId="urn:microsoft.com/office/officeart/2008/layout/LinedList"/>
    <dgm:cxn modelId="{2A2DD691-D078-46ED-81BE-2442D4782744}" type="presParOf" srcId="{ACBCF63E-F4B8-431D-8D5B-084E423A4FBC}" destId="{B1FDB0D1-9206-4DDC-AB33-ABC42CA64A21}" srcOrd="0" destOrd="0" presId="urn:microsoft.com/office/officeart/2008/layout/LinedList"/>
    <dgm:cxn modelId="{4BE2CCC4-2892-4617-A514-4DECC5479FF4}" type="presParOf" srcId="{ACBCF63E-F4B8-431D-8D5B-084E423A4FBC}" destId="{4BC1166C-E3C1-434F-BB3D-9693DFB7E12A}" srcOrd="1" destOrd="0" presId="urn:microsoft.com/office/officeart/2008/layout/LinedList"/>
    <dgm:cxn modelId="{4E0B1376-FAAA-472D-9FF5-6F0E212F7122}" type="presParOf" srcId="{71E4F114-9AB8-4214-BDC2-48A049D23E7F}" destId="{FB8C0B20-C2E9-4FF2-B29C-2BC0CC0536F3}" srcOrd="6" destOrd="0" presId="urn:microsoft.com/office/officeart/2008/layout/LinedList"/>
    <dgm:cxn modelId="{DF83EE7B-7BB4-4FAF-A13C-A811ADDE8E36}" type="presParOf" srcId="{71E4F114-9AB8-4214-BDC2-48A049D23E7F}" destId="{95FAC6CF-41DB-491C-96F2-D78EB0EA9ECB}" srcOrd="7" destOrd="0" presId="urn:microsoft.com/office/officeart/2008/layout/LinedList"/>
    <dgm:cxn modelId="{0A8DA2B4-510B-4E59-B732-BDA767713E5B}" type="presParOf" srcId="{95FAC6CF-41DB-491C-96F2-D78EB0EA9ECB}" destId="{78339FBA-0F78-403F-B238-8EA8E7CABE8F}" srcOrd="0" destOrd="0" presId="urn:microsoft.com/office/officeart/2008/layout/LinedList"/>
    <dgm:cxn modelId="{922BFE79-7EE8-4A1E-B401-59D6A3185E43}" type="presParOf" srcId="{95FAC6CF-41DB-491C-96F2-D78EB0EA9ECB}" destId="{E69BF5BB-8329-45B6-A086-E4A09A830A71}" srcOrd="1" destOrd="0" presId="urn:microsoft.com/office/officeart/2008/layout/LinedList"/>
    <dgm:cxn modelId="{4EF9243F-D844-4402-8C9C-6EDC14783B55}" type="presParOf" srcId="{71E4F114-9AB8-4214-BDC2-48A049D23E7F}" destId="{B05E4A1B-B790-4DD4-9043-B72813D0D506}" srcOrd="8" destOrd="0" presId="urn:microsoft.com/office/officeart/2008/layout/LinedList"/>
    <dgm:cxn modelId="{AACCCE99-948E-4C71-AC4E-97024A36C081}" type="presParOf" srcId="{71E4F114-9AB8-4214-BDC2-48A049D23E7F}" destId="{635DADE3-A2EC-4800-BCAE-4B1FCA1672DB}" srcOrd="9" destOrd="0" presId="urn:microsoft.com/office/officeart/2008/layout/LinedList"/>
    <dgm:cxn modelId="{4F0A03F1-4115-453C-AE8F-E75F393B34DE}" type="presParOf" srcId="{635DADE3-A2EC-4800-BCAE-4B1FCA1672DB}" destId="{49885913-E73F-4954-B3E3-E0B915B4D479}" srcOrd="0" destOrd="0" presId="urn:microsoft.com/office/officeart/2008/layout/LinedList"/>
    <dgm:cxn modelId="{F5BC6D2A-E28D-4D52-8324-9B23F8BE0D4F}" type="presParOf" srcId="{635DADE3-A2EC-4800-BCAE-4B1FCA1672DB}" destId="{2FFE3ABE-2FAB-4B90-9749-D6DE0216EA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715B2-1E92-4894-A51B-0560CC97A50D}">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EFFD2-9575-48B3-82A7-EDC505055780}">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Object </a:t>
          </a:r>
        </a:p>
      </dsp:txBody>
      <dsp:txXfrm>
        <a:off x="0" y="2492"/>
        <a:ext cx="6492875" cy="850069"/>
      </dsp:txXfrm>
    </dsp:sp>
    <dsp:sp modelId="{AA18EE97-5D59-4A82-9CB4-E1AAD4B12A9F}">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4DCAC-F1CC-41FE-8E5B-62B5575EAB8C}">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Class</a:t>
          </a:r>
        </a:p>
      </dsp:txBody>
      <dsp:txXfrm>
        <a:off x="0" y="852561"/>
        <a:ext cx="6492875" cy="850069"/>
      </dsp:txXfrm>
    </dsp:sp>
    <dsp:sp modelId="{A1FD4738-CEB0-40B3-BD87-3BF76617E873}">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4F6EB-304F-4EB7-A2CA-CE9F0AE40FA6}">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rtl="0">
            <a:lnSpc>
              <a:spcPct val="90000"/>
            </a:lnSpc>
            <a:spcBef>
              <a:spcPct val="0"/>
            </a:spcBef>
            <a:spcAft>
              <a:spcPct val="35000"/>
            </a:spcAft>
            <a:buNone/>
          </a:pPr>
          <a:r>
            <a:rPr lang="en-US" sz="3900" kern="1200"/>
            <a:t>Inheritance </a:t>
          </a:r>
        </a:p>
      </dsp:txBody>
      <dsp:txXfrm>
        <a:off x="0" y="1702630"/>
        <a:ext cx="6492875" cy="850069"/>
      </dsp:txXfrm>
    </dsp:sp>
    <dsp:sp modelId="{260FB939-24D0-413F-B480-CEE97E783925}">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CCA8B-889B-4009-8261-8ED97A6CAE3A}">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a:latin typeface="Calibri Light" panose="020F0302020204030204"/>
            </a:rPr>
            <a:t>Abstraction</a:t>
          </a:r>
          <a:endParaRPr lang="en-US" sz="3900" b="1" kern="1200"/>
        </a:p>
      </dsp:txBody>
      <dsp:txXfrm>
        <a:off x="0" y="2552699"/>
        <a:ext cx="6492875" cy="850069"/>
      </dsp:txXfrm>
    </dsp:sp>
    <dsp:sp modelId="{8F94DAB1-3BC1-4584-BD72-C31085293F45}">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BD6FF-3916-4206-A9DC-8A0836BE1C5D}">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Polymorphism</a:t>
          </a:r>
        </a:p>
      </dsp:txBody>
      <dsp:txXfrm>
        <a:off x="0" y="3402769"/>
        <a:ext cx="6492875" cy="850069"/>
      </dsp:txXfrm>
    </dsp:sp>
    <dsp:sp modelId="{BBF44830-FA67-4AC5-86B6-1E44D701DDE5}">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02229-5508-47C6-9F1F-A03E37489164}">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Encapsulation</a:t>
          </a:r>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986CF-E361-419A-9262-21CC0FF26AC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2EDE2-37E3-4296-940F-701525E0C7FD}">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Object တစ်ခုကို fields တွေ methods တွေနဲ့ ဖွဲ့စည်းထားတယ်။</a:t>
          </a:r>
        </a:p>
      </dsp:txBody>
      <dsp:txXfrm>
        <a:off x="0" y="2492"/>
        <a:ext cx="6492875" cy="850069"/>
      </dsp:txXfrm>
    </dsp:sp>
    <dsp:sp modelId="{C65B9729-3FC3-42EE-A978-FEDE5AD19739}">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87A824-4871-425D-89E9-DCDF0DEBF2FD}">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OOP မှာ variable တွေကို field လို့ သုံးနှုန်းပြီး function တွေကို method လို့ သုံးနှုန်းပါတယ်။ )</a:t>
          </a:r>
        </a:p>
      </dsp:txBody>
      <dsp:txXfrm>
        <a:off x="0" y="852561"/>
        <a:ext cx="6492875" cy="850069"/>
      </dsp:txXfrm>
    </dsp:sp>
    <dsp:sp modelId="{877A4272-0940-441E-A32D-37C469D6AED2}">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D527F6-5921-4C7B-9217-68B944A541CE}">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Car ဆိုတဲ့ object လေးနဲ့ ဥပမာ ပေးကြည့်ရ အောင်</a:t>
          </a:r>
        </a:p>
      </dsp:txBody>
      <dsp:txXfrm>
        <a:off x="0" y="1702630"/>
        <a:ext cx="6492875" cy="850069"/>
      </dsp:txXfrm>
    </dsp:sp>
    <dsp:sp modelId="{AF85331C-D3C6-40C7-BADD-D75D4E2DF4CD}">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6FAF3-DE7E-425B-B2A6-F761D069E21E}">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Car ဆို တဲ့ object မှာ</a:t>
          </a:r>
        </a:p>
      </dsp:txBody>
      <dsp:txXfrm>
        <a:off x="0" y="2552699"/>
        <a:ext cx="6492875" cy="850069"/>
      </dsp:txXfrm>
    </dsp:sp>
    <dsp:sp modelId="{7FE92032-38E0-4E9D-8CBA-754EE44802F7}">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A7403-31AF-47ED-89C9-39DE2D525EE2}">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Car ရဲ့ အ ရောင် ၊ car ရဲ့ model ၊ ဒီ car ကို ဘယ်နိုင်ငံက ထုတ်တယ် စတဲ့ အရာ တွေက car ရဲ့ fields(variables) တွေ ပေါ့</a:t>
          </a:r>
        </a:p>
      </dsp:txBody>
      <dsp:txXfrm>
        <a:off x="0" y="3402769"/>
        <a:ext cx="6492875" cy="850069"/>
      </dsp:txXfrm>
    </dsp:sp>
    <dsp:sp modelId="{71B04E7F-D9FF-4FA9-BB0E-FAF143003DE3}">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058F7-7633-45B4-90AF-E10BCA09EE8B}">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Car စ မောင်းမယ် ၊ car ရပ်မယ် ၊ car ဟွန်းတီးမယ် စတဲ့ ကားရဲ့ လုပ် ဆောင်ချက် တွေက car ရဲ့ methods(functions) တွေပေါ့။</a:t>
          </a:r>
        </a:p>
      </dsp:txBody>
      <dsp:txXfrm>
        <a:off x="0" y="4252838"/>
        <a:ext cx="6492875" cy="85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CA3F2-1C7D-4061-804B-073C90BEA624}">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DDBCE-66AA-47B5-BCF5-A0664881CF0A}">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Class ဆိုတာဘာလဲ။</a:t>
          </a:r>
        </a:p>
      </dsp:txBody>
      <dsp:txXfrm>
        <a:off x="0" y="623"/>
        <a:ext cx="6492875" cy="1020830"/>
      </dsp:txXfrm>
    </dsp:sp>
    <dsp:sp modelId="{3976BC4F-1E5D-45D8-9802-FD30A28E5717}">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842D50-8DA1-41B4-A801-0BB87E3E8604}">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Class တစ်ခုကို ဆောက် တော့မယ် ဆိုရင် တစ်ဦးတစ်ယောက်တစ်ခု ဆိုတာကို ပေါ်လွင် အောင် ပြောနိုင်တဲ့ အချက်အလက် တွေသည် အဲ့ class မှာ ပါမယ့် fields (variables) တွေ ဖြစ်တယ်။</a:t>
          </a:r>
        </a:p>
      </dsp:txBody>
      <dsp:txXfrm>
        <a:off x="0" y="1021453"/>
        <a:ext cx="6492875" cy="1020830"/>
      </dsp:txXfrm>
    </dsp:sp>
    <dsp:sp modelId="{ECC73818-9A5C-4777-A472-F243BCB17B8A}">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DB0D1-9206-4DDC-AB33-ABC42CA64A21}">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ဥပမာ Stndent Class ဆောက်မယ် ဆိုပါစို့၊</a:t>
          </a:r>
        </a:p>
      </dsp:txBody>
      <dsp:txXfrm>
        <a:off x="0" y="2042284"/>
        <a:ext cx="6492875" cy="1020830"/>
      </dsp:txXfrm>
    </dsp:sp>
    <dsp:sp modelId="{FB8C0B20-C2E9-4FF2-B29C-2BC0CC0536F3}">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339FBA-0F78-403F-B238-8EA8E7CABE8F}">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ဘယ် Student တစ် ယောက်လဲ ဆို တာကို ပြောနိုင်မယ့်အချက်အလက် တွေက</a:t>
          </a:r>
        </a:p>
      </dsp:txBody>
      <dsp:txXfrm>
        <a:off x="0" y="3063115"/>
        <a:ext cx="6492875" cy="1020830"/>
      </dsp:txXfrm>
    </dsp:sp>
    <dsp:sp modelId="{B05E4A1B-B790-4DD4-9043-B72813D0D506}">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85913-E73F-4954-B3E3-E0B915B4D479}">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Roll Number, Name, Major, Year အဲ့ တော့ Roll Number, Name, Major, Year တွေက student class ရဲ့ fields တွေ ဖြစ်တယ်။ student တွေ စာသင်တယ် စာ မေးပွဲ ဖြေတယ် စာကျက်တယ် ဒါ တွေက student class မှာ ပါမယ့် methods ( functions ) တွေ ဖြစ်တယ်။</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9/30/2021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14375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282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8558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60776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221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0245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6220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78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8951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229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9/30/2021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693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9/30/2021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772166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Object Oriented Programming</a:t>
            </a:r>
          </a:p>
        </p:txBody>
      </p:sp>
      <p:pic>
        <p:nvPicPr>
          <p:cNvPr id="3" name="Picture 3" descr="A picture containing cup, coffee, indoor, beverage&#10;&#10;Description automatically generated">
            <a:extLst>
              <a:ext uri="{FF2B5EF4-FFF2-40B4-BE49-F238E27FC236}">
                <a16:creationId xmlns:a16="http://schemas.microsoft.com/office/drawing/2014/main" id="{DBC20224-DC3E-4D3E-9508-07BFE54DBFA0}"/>
              </a:ext>
            </a:extLst>
          </p:cNvPr>
          <p:cNvPicPr>
            <a:picLocks noChangeAspect="1"/>
          </p:cNvPicPr>
          <p:nvPr/>
        </p:nvPicPr>
        <p:blipFill>
          <a:blip r:embed="rId2"/>
          <a:stretch>
            <a:fillRect/>
          </a:stretch>
        </p:blipFill>
        <p:spPr>
          <a:xfrm>
            <a:off x="4777316" y="1732660"/>
            <a:ext cx="6780700" cy="3390350"/>
          </a:xfrm>
          <a:prstGeom prst="rect">
            <a:avLst/>
          </a:prstGeom>
        </p:spPr>
      </p:pic>
    </p:spTree>
    <p:extLst>
      <p:ext uri="{BB962C8B-B14F-4D97-AF65-F5344CB8AC3E}">
        <p14:creationId xmlns:p14="http://schemas.microsoft.com/office/powerpoint/2010/main" val="337932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 name="Title 2">
            <a:extLst>
              <a:ext uri="{FF2B5EF4-FFF2-40B4-BE49-F238E27FC236}">
                <a16:creationId xmlns:a16="http://schemas.microsoft.com/office/drawing/2014/main" id="{3739A39B-A517-4943-A341-D86D0995850E}"/>
              </a:ext>
            </a:extLst>
          </p:cNvPr>
          <p:cNvSpPr>
            <a:spLocks noGrp="1"/>
          </p:cNvSpPr>
          <p:nvPr>
            <p:ph type="title"/>
          </p:nvPr>
        </p:nvSpPr>
        <p:spPr>
          <a:xfrm>
            <a:off x="535020" y="685800"/>
            <a:ext cx="2780271" cy="5105400"/>
          </a:xfrm>
        </p:spPr>
        <p:txBody>
          <a:bodyPr vert="horz" lIns="91440" tIns="45720" rIns="91440" bIns="45720" rtlCol="0">
            <a:normAutofit/>
          </a:bodyPr>
          <a:lstStyle/>
          <a:p>
            <a:r>
              <a:rPr lang="en-US" sz="4000" b="1">
                <a:solidFill>
                  <a:srgbClr val="FFFFFF"/>
                </a:solidFill>
                <a:cs typeface="Calibri Light"/>
              </a:rPr>
              <a:t>OOP Concepts</a:t>
            </a:r>
            <a:endParaRPr lang="en-US" sz="4000" b="1" kern="1200">
              <a:solidFill>
                <a:srgbClr val="FFFFFF"/>
              </a:solidFill>
              <a:latin typeface="+mj-lt"/>
              <a:ea typeface="+mj-ea"/>
              <a:cs typeface="+mj-cs"/>
            </a:endParaRPr>
          </a:p>
        </p:txBody>
      </p:sp>
      <p:graphicFrame>
        <p:nvGraphicFramePr>
          <p:cNvPr id="10" name="Content Placeholder 3">
            <a:extLst>
              <a:ext uri="{FF2B5EF4-FFF2-40B4-BE49-F238E27FC236}">
                <a16:creationId xmlns:a16="http://schemas.microsoft.com/office/drawing/2014/main" id="{DCAFB1A8-0F91-418D-8776-ED2E74794503}"/>
              </a:ext>
            </a:extLst>
          </p:cNvPr>
          <p:cNvGraphicFramePr>
            <a:graphicFrameLocks noGrp="1"/>
          </p:cNvGraphicFramePr>
          <p:nvPr>
            <p:ph idx="1"/>
            <p:extLst>
              <p:ext uri="{D42A27DB-BD31-4B8C-83A1-F6EECF244321}">
                <p14:modId xmlns:p14="http://schemas.microsoft.com/office/powerpoint/2010/main" val="1996859755"/>
              </p:ext>
            </p:extLst>
          </p:nvPr>
        </p:nvGraphicFramePr>
        <p:xfrm>
          <a:off x="4840816" y="46943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30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00D7253-2FC1-40C7-B720-D25C9A113876}"/>
              </a:ext>
            </a:extLst>
          </p:cNvPr>
          <p:cNvSpPr>
            <a:spLocks noGrp="1"/>
          </p:cNvSpPr>
          <p:nvPr>
            <p:ph type="title"/>
          </p:nvPr>
        </p:nvSpPr>
        <p:spPr>
          <a:xfrm>
            <a:off x="535020" y="685800"/>
            <a:ext cx="2780271" cy="5105400"/>
          </a:xfrm>
        </p:spPr>
        <p:txBody>
          <a:bodyPr>
            <a:normAutofit/>
          </a:bodyPr>
          <a:lstStyle/>
          <a:p>
            <a:r>
              <a:rPr lang="en-US" sz="4000">
                <a:solidFill>
                  <a:srgbClr val="FFFFFF"/>
                </a:solidFill>
                <a:cs typeface="Calibri Light"/>
              </a:rPr>
              <a:t>Object</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7AB61E3-7603-48F9-AD6D-1F9CE028E819}"/>
              </a:ext>
            </a:extLst>
          </p:cNvPr>
          <p:cNvGraphicFramePr>
            <a:graphicFrameLocks noGrp="1"/>
          </p:cNvGraphicFramePr>
          <p:nvPr>
            <p:ph idx="1"/>
            <p:extLst>
              <p:ext uri="{D42A27DB-BD31-4B8C-83A1-F6EECF244321}">
                <p14:modId xmlns:p14="http://schemas.microsoft.com/office/powerpoint/2010/main" val="391852465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94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3" name="Content Placeholder 16">
            <a:extLst>
              <a:ext uri="{FF2B5EF4-FFF2-40B4-BE49-F238E27FC236}">
                <a16:creationId xmlns:a16="http://schemas.microsoft.com/office/drawing/2014/main" id="{41913865-D5F7-4576-BBA8-DF4A1A1D346A}"/>
              </a:ext>
            </a:extLst>
          </p:cNvPr>
          <p:cNvSpPr>
            <a:spLocks noGrp="1"/>
          </p:cNvSpPr>
          <p:nvPr>
            <p:ph idx="1"/>
          </p:nvPr>
        </p:nvSpPr>
        <p:spPr>
          <a:xfrm>
            <a:off x="1474622" y="2729699"/>
            <a:ext cx="3147848" cy="2458645"/>
          </a:xfrm>
        </p:spPr>
        <p:txBody>
          <a:bodyPr vert="horz" lIns="91440" tIns="45720" rIns="91440" bIns="45720" rtlCol="0" anchor="t">
            <a:normAutofit/>
          </a:bodyPr>
          <a:lstStyle/>
          <a:p>
            <a:pPr marL="0" indent="0">
              <a:buNone/>
            </a:pPr>
            <a:r>
              <a:rPr lang="en-US" sz="2400" b="1">
                <a:solidFill>
                  <a:srgbClr val="FFFFFF"/>
                </a:solidFill>
                <a:cs typeface="Calibri"/>
              </a:rPr>
              <a:t>Student Objects</a:t>
            </a:r>
          </a:p>
        </p:txBody>
      </p:sp>
      <p:pic>
        <p:nvPicPr>
          <p:cNvPr id="4" name="Picture 4" descr="Diagram&#10;&#10;Description automatically generated">
            <a:extLst>
              <a:ext uri="{FF2B5EF4-FFF2-40B4-BE49-F238E27FC236}">
                <a16:creationId xmlns:a16="http://schemas.microsoft.com/office/drawing/2014/main" id="{093CFECC-7876-4879-A5A0-81A2240055E7}"/>
              </a:ext>
            </a:extLst>
          </p:cNvPr>
          <p:cNvPicPr>
            <a:picLocks noChangeAspect="1"/>
          </p:cNvPicPr>
          <p:nvPr/>
        </p:nvPicPr>
        <p:blipFill>
          <a:blip r:embed="rId2"/>
          <a:stretch>
            <a:fillRect/>
          </a:stretch>
        </p:blipFill>
        <p:spPr>
          <a:xfrm>
            <a:off x="5306357" y="1286934"/>
            <a:ext cx="6152358" cy="4355040"/>
          </a:xfrm>
          <a:prstGeom prst="rect">
            <a:avLst/>
          </a:prstGeom>
        </p:spPr>
      </p:pic>
    </p:spTree>
    <p:extLst>
      <p:ext uri="{BB962C8B-B14F-4D97-AF65-F5344CB8AC3E}">
        <p14:creationId xmlns:p14="http://schemas.microsoft.com/office/powerpoint/2010/main" val="30059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0609FCF-19DE-4B19-A63C-2AE9D782C816}"/>
              </a:ext>
            </a:extLst>
          </p:cNvPr>
          <p:cNvSpPr>
            <a:spLocks noGrp="1"/>
          </p:cNvSpPr>
          <p:nvPr>
            <p:ph type="title"/>
          </p:nvPr>
        </p:nvSpPr>
        <p:spPr>
          <a:xfrm>
            <a:off x="535020" y="685800"/>
            <a:ext cx="2780271" cy="5105400"/>
          </a:xfrm>
        </p:spPr>
        <p:txBody>
          <a:bodyPr>
            <a:normAutofit/>
          </a:bodyPr>
          <a:lstStyle/>
          <a:p>
            <a:r>
              <a:rPr lang="en-US" sz="4000">
                <a:solidFill>
                  <a:srgbClr val="FFFFFF"/>
                </a:solidFill>
                <a:cs typeface="Calibri Light"/>
              </a:rPr>
              <a:t>Class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0D65AB95-F827-4786-AB3F-81FFC047CF5B}"/>
              </a:ext>
            </a:extLst>
          </p:cNvPr>
          <p:cNvGraphicFramePr>
            <a:graphicFrameLocks noGrp="1"/>
          </p:cNvGraphicFramePr>
          <p:nvPr>
            <p:ph idx="1"/>
            <p:extLst>
              <p:ext uri="{D42A27DB-BD31-4B8C-83A1-F6EECF244321}">
                <p14:modId xmlns:p14="http://schemas.microsoft.com/office/powerpoint/2010/main" val="289545030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C5AA5-03DD-44D3-BB2A-E90111C37D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Car Class</a:t>
            </a:r>
          </a:p>
        </p:txBody>
      </p:sp>
      <p:pic>
        <p:nvPicPr>
          <p:cNvPr id="4" name="Picture 4" descr="Diagram&#10;&#10;Description automatically generated">
            <a:extLst>
              <a:ext uri="{FF2B5EF4-FFF2-40B4-BE49-F238E27FC236}">
                <a16:creationId xmlns:a16="http://schemas.microsoft.com/office/drawing/2014/main" id="{69B28AE6-BEB9-4EA4-885F-CDBBF5C48CA7}"/>
              </a:ext>
            </a:extLst>
          </p:cNvPr>
          <p:cNvPicPr>
            <a:picLocks noChangeAspect="1"/>
          </p:cNvPicPr>
          <p:nvPr/>
        </p:nvPicPr>
        <p:blipFill>
          <a:blip r:embed="rId2"/>
          <a:stretch>
            <a:fillRect/>
          </a:stretch>
        </p:blipFill>
        <p:spPr>
          <a:xfrm>
            <a:off x="4777316" y="737082"/>
            <a:ext cx="6780700" cy="5381507"/>
          </a:xfrm>
          <a:prstGeom prst="rect">
            <a:avLst/>
          </a:prstGeom>
        </p:spPr>
      </p:pic>
    </p:spTree>
    <p:extLst>
      <p:ext uri="{BB962C8B-B14F-4D97-AF65-F5344CB8AC3E}">
        <p14:creationId xmlns:p14="http://schemas.microsoft.com/office/powerpoint/2010/main" val="46041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9F5836"/>
            </a:solidFill>
          </a:ln>
        </p:spPr>
        <p:style>
          <a:lnRef idx="1">
            <a:schemeClr val="accent1"/>
          </a:lnRef>
          <a:fillRef idx="0">
            <a:schemeClr val="accent1"/>
          </a:fillRef>
          <a:effectRef idx="0">
            <a:schemeClr val="accent1"/>
          </a:effectRef>
          <a:fontRef idx="minor">
            <a:schemeClr val="tx1"/>
          </a:fontRef>
        </p:style>
      </p:cxnSp>
      <p:pic>
        <p:nvPicPr>
          <p:cNvPr id="2" name="Picture 2" descr="Diagram&#10;&#10;Description automatically generated">
            <a:extLst>
              <a:ext uri="{FF2B5EF4-FFF2-40B4-BE49-F238E27FC236}">
                <a16:creationId xmlns:a16="http://schemas.microsoft.com/office/drawing/2014/main" id="{15DCEEC4-C9E1-447B-9BA5-7C751460AFE3}"/>
              </a:ext>
            </a:extLst>
          </p:cNvPr>
          <p:cNvPicPr>
            <a:picLocks noChangeAspect="1"/>
          </p:cNvPicPr>
          <p:nvPr/>
        </p:nvPicPr>
        <p:blipFill>
          <a:blip r:embed="rId2"/>
          <a:stretch>
            <a:fillRect/>
          </a:stretch>
        </p:blipFill>
        <p:spPr>
          <a:xfrm>
            <a:off x="4061860" y="1123527"/>
            <a:ext cx="4503372" cy="4604800"/>
          </a:xfrm>
          <a:prstGeom prst="rect">
            <a:avLst/>
          </a:prstGeom>
        </p:spPr>
      </p:pic>
    </p:spTree>
    <p:extLst>
      <p:ext uri="{BB962C8B-B14F-4D97-AF65-F5344CB8AC3E}">
        <p14:creationId xmlns:p14="http://schemas.microsoft.com/office/powerpoint/2010/main" val="1620951975"/>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BlocksVTI</vt:lpstr>
      <vt:lpstr>office theme</vt:lpstr>
      <vt:lpstr>Object Oriented Programming</vt:lpstr>
      <vt:lpstr>OOP Concepts</vt:lpstr>
      <vt:lpstr>Object</vt:lpstr>
      <vt:lpstr>PowerPoint Presentation</vt:lpstr>
      <vt:lpstr>Class</vt:lpstr>
      <vt:lpstr>Car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cp:revision>
  <dcterms:created xsi:type="dcterms:W3CDTF">2013-07-15T20:26:40Z</dcterms:created>
  <dcterms:modified xsi:type="dcterms:W3CDTF">2021-10-01T05:53:24Z</dcterms:modified>
</cp:coreProperties>
</file>