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2.xml" ContentType="application/vnd.openxmlformats-officedocument.presentationml.notesSlide+xml"/>
  <Override PartName="/ppt/ink/ink20.xml" ContentType="application/inkml+xml"/>
  <Override PartName="/ppt/notesSlides/notesSlide1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9"/>
  </p:notesMasterIdLst>
  <p:sldIdLst>
    <p:sldId id="256" r:id="rId2"/>
    <p:sldId id="320" r:id="rId3"/>
    <p:sldId id="278" r:id="rId4"/>
    <p:sldId id="266" r:id="rId5"/>
    <p:sldId id="267" r:id="rId6"/>
    <p:sldId id="268" r:id="rId7"/>
    <p:sldId id="269" r:id="rId8"/>
    <p:sldId id="270" r:id="rId9"/>
    <p:sldId id="271" r:id="rId10"/>
    <p:sldId id="272" r:id="rId11"/>
    <p:sldId id="273" r:id="rId12"/>
    <p:sldId id="274" r:id="rId13"/>
    <p:sldId id="286" r:id="rId14"/>
    <p:sldId id="287" r:id="rId15"/>
    <p:sldId id="297" r:id="rId16"/>
    <p:sldId id="298" r:id="rId17"/>
    <p:sldId id="276" r:id="rId18"/>
    <p:sldId id="299" r:id="rId19"/>
    <p:sldId id="300" r:id="rId20"/>
    <p:sldId id="301" r:id="rId21"/>
    <p:sldId id="302" r:id="rId22"/>
    <p:sldId id="303" r:id="rId23"/>
    <p:sldId id="304" r:id="rId24"/>
    <p:sldId id="305" r:id="rId25"/>
    <p:sldId id="260" r:id="rId26"/>
    <p:sldId id="261" r:id="rId27"/>
    <p:sldId id="290" r:id="rId28"/>
    <p:sldId id="291" r:id="rId29"/>
    <p:sldId id="292" r:id="rId30"/>
    <p:sldId id="295" r:id="rId31"/>
    <p:sldId id="319" r:id="rId32"/>
    <p:sldId id="310" r:id="rId33"/>
    <p:sldId id="314" r:id="rId34"/>
    <p:sldId id="279" r:id="rId35"/>
    <p:sldId id="280" r:id="rId36"/>
    <p:sldId id="281" r:id="rId37"/>
    <p:sldId id="282" r:id="rId38"/>
    <p:sldId id="264" r:id="rId39"/>
    <p:sldId id="293" r:id="rId40"/>
    <p:sldId id="294" r:id="rId41"/>
    <p:sldId id="283" r:id="rId42"/>
    <p:sldId id="284" r:id="rId43"/>
    <p:sldId id="306" r:id="rId44"/>
    <p:sldId id="312" r:id="rId45"/>
    <p:sldId id="307" r:id="rId46"/>
    <p:sldId id="308" r:id="rId47"/>
    <p:sldId id="316" r:id="rId4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66FF33"/>
    <a:srgbClr val="66CCFF"/>
    <a:srgbClr val="CCFF33"/>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4660"/>
  </p:normalViewPr>
  <p:slideViewPr>
    <p:cSldViewPr>
      <p:cViewPr varScale="1">
        <p:scale>
          <a:sx n="74" d="100"/>
          <a:sy n="74" d="100"/>
        </p:scale>
        <p:origin x="3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35:13.676"/>
    </inkml:context>
    <inkml:brush xml:id="br0">
      <inkml:brushProperty name="width" value="0.05292" units="cm"/>
      <inkml:brushProperty name="height" value="0.05292" units="cm"/>
      <inkml:brushProperty name="color" value="#FF0000"/>
    </inkml:brush>
  </inkml:definitions>
  <inkml:trace contextRef="#ctx0" brushRef="#br0">11385 14808,'0'25,"25"-25,24 0,26 0,-1 25,-24-25,24 0,50 0,-49 0,-26 0,26 0,-26 0,75 0,-74 0,49 0,0 0,1 0,24 25,-25-25,0 25,-24-25,24 0,-25 24,1 1,-26-25,1 0</inkml:trace>
  <inkml:trace contextRef="#ctx0" brushRef="#br0" timeOffset="4647.2563">10244 10170,'25'0,"24"0,1-25,0 25,74-49,-75 49,26 0,-1 0,1 0,-26 0,26 0,24 0,-25 0,125-25,-125 25,25-25,0 0,-24 0,24 25,-24 0,-1 0,50 0,-50 0,75-25,-50 25,-24 0,-1 0,1 0,-26 0,-24 0,25 0,-26 0,26 0,-25 0,25 0</inkml:trace>
  <inkml:trace contextRef="#ctx0" brushRef="#br0" timeOffset="11850.9724">13121 8781,'0'-25,"0"0,-24-49,24 49,0-49,0-1,-25-24,25 49,0-24,0 24,0 1,0 24,0-49,0 24,0 0,0 1,0 24,0-25,-25 1,25-1,0 25,0 0,0 1,-25 24,0 0,1 24,-1 1,25 0,0 0,-25 0,0-25,25 24,0 1,-25 0,25-50,25 25,-25-25,25-49,0 49,0 0,-25 1,24-1,1 25,-25-25,25 0,0 25,0 0,24 25,-24-25,-25 25,25-25,0 49,-1-49,-24 50,25-50,-25 25,25-25,-25-25,-25 0,0 0,1 1,24-1,-25 25,25-25,-25 25,0 0,0-25,1 0,-1 25,0 0,0 0,-24 0,49 25,0 0,0 0,0 0,0-1,-25 51,25-26,0-24,-50-25,50 25,0-50,0 0,25 25,0-24,0 24,-25-50,24 25,1 25,-25-25,25 1,0-1,24 25,-49-25,25 25,0 0,0 0,0 0,-1 0,-24 25,50-25,-25 25,0-1,24 26,-24-50,-50 0,0 0,-24-50,24 50,0 0,0 0,1 0,24-24,-25 24,-25 0,25 0,-24-25,24 25,0 49,0 1,1 24,24-49,-25 50,25-100,0 0,0 0,0 0,0 1,0-1,25 0,-25 0,24 0,1 25,-25-24,25 24,0 0,49 0,-49 0,25 24,-26-24</inkml:trace>
  <inkml:trace contextRef="#ctx0" brushRef="#br0" timeOffset="26241.219">2381 3770,'0'50,"0"-25,0 24,0 1,0 24,25 1,-25-1,25-49</inkml:trace>
  <inkml:trace contextRef="#ctx0" brushRef="#br0" timeOffset="28264.9389">2604 3721,'25'0,"0"-25,24 0,-24 25,0 0,25 0,-26 0,1 0,-25 25,0 0,0 0,0-1,0 1,0 25,-25-1,25-24,-24-25,24 25,-50 0,25 0,0 49,1-49,-1 24,-25-24,50 0,25-25,49 0,-49 0,0 0,0 0,74 0,-74 0,0 0,-1 0</inkml:trace>
  <inkml:trace contextRef="#ctx0" brushRef="#br0" timeOffset="30951.7196">3547 3621,'0'25,"0"25,0 0,0 24,0 0,0-49,0 0,0 0,0 0,0-50,0 0,0 0,-25 0,25 1,0-26,0 0,-25 1,25-1,0 25,0 0,0 1,0-1,0-25,0 25,0 1,25 24,0 0,24 0,-24 0,0 24,-25 1,25 0,0 0,-1-25,-24 49,0-24,0 0,0 0,0 0,-24 24,-1-24,-25 0,25-25,1 0,-1 0,0 0,0 0,50 0,0 0,24 0,-24 0,-25 25,50-25,-25 25,-1-25,1 24,0 1,0-25,24 25,-49 0,25-25,0 25,0-25,0 0,-25-25</inkml:trace>
  <inkml:trace contextRef="#ctx0" brushRef="#br0" timeOffset="32216.2889">4043 3299,'0'25,"25"24,-25 1,24-25,1 24,-25 26,0-50,0 24,25 26,0-1,-25 25,0-49,25 0,-25-26,0 1,0 0,24-25</inkml:trace>
  <inkml:trace contextRef="#ctx0" brushRef="#br0" timeOffset="45606.5268">669 6375,'-24'0,"24"25,0 24,0 1,0 24,0 1,49-26,-49 26,0-1,25-24,0-25,-25-1,25 1,-50-25,25-49,-25-76,0 51,25 49,0 0,0-24,0 24,0 0,0-74,0 74,0 0,0 1,0-1,0-25,0 25,0 1,0-26,0 0,25 50,0-24,0-1,24 0,-24 25,0 0,0 0,-1 0,1 0,0 0,0 0,0 25,-1 24,-24 1,0-25,0 0,0-1,0 26,-74 0,74-26,-25-24,-24 25,-1 0,25-25,-24 25,24-25,0 0</inkml:trace>
  <inkml:trace contextRef="#ctx0" brushRef="#br0" timeOffset="46573.0842">1190 6524,'-24'0,"-1"24,0 1,25 0,-25-25,0 25,0-25,25 25,0-1,0 1,0 50,0-51,0 1,0 0,25 0,0 0,0-25,25 25,-26-25,1 0,0 0,0 0,24 0,-49-25,25-25,-25 25,0-49,0 24,0 25,0 1,0-1,0 0,-25 0,25 0,-24 25,-1-24,0 24,0 0</inkml:trace>
  <inkml:trace contextRef="#ctx0" brushRef="#br0" timeOffset="47946.0479">1066 7962,'-25'0,"25"25,0 0,0 49,0 150,0-150,0 25,0-24,0-51,0 26,-24-50,-1-25,0-49,0 24,0-49,25 25,-24-1,24 26,0-51,0 51,0-26,0 26,0 24,0-25,0 25,24-24,1-1,0 50,-25-25,25 25,0 0,24 0,-24 0,0 0,0 0,24 25,-49 0,50 25,-25-26,-25 1,0 0,0 25,0-1,0-24,-25 25,0-25,0-1,1 1,-1 0,0-25,-25 0,1 0,24 0,0 0,0 0,0 0,75 0</inkml:trace>
  <inkml:trace contextRef="#ctx0" brushRef="#br0" timeOffset="48735.9144">1314 8434,'0'24,"25"1,-25 0,0 49,0 1,50-1,-50-49,0 25,0-26,0 1,25 0</inkml:trace>
  <inkml:trace contextRef="#ctx0" brushRef="#br0" timeOffset="50631.2469">793 10418,'0'74,"0"-24,0 0,0 24,0-24,0 49,25 25,-25-75,0 26,25-1,-25-24,25-25,-25 0,0-75,0 0,-50-49,25 74,25-24,0-1,-24-24,-1 24,25 0,0 1,0 24,-25-25,25 1,0-1,0 25,0 1,0-1,0 0,25-25,0 1,-1 49,1-25,0-25,25 26,-26 24,1 0,25 0,-25 24,-1-24,-24 50,0 0,25 24,-25-49,0 0,0 24,0 1,0-25,-25-1,-49 51,49-50,25-1,-25-24,1 0,-1 0,0 50,-25-50,1 0,24 0</inkml:trace>
  <inkml:trace contextRef="#ctx0" brushRef="#br0" timeOffset="52649.2955">1190 11013,'-24'0,"48"0,1-25,0 25,0-24,0 24,24-25,1 25,-25 0,24 0,-49 25,0 24,0 1,0-1,0-24,0 25,-25-25,-24 24,24-24,0 0,0 25,25-26,-24-24,24 25,-25 0,0-25,25 25,-25 0,25-1,-49 1,49 25,24-50,26 0,0 0,-26 0,1 0,25 0,-1 0,1-25,-25 25,24 0,-24 0,0 0,0 0,0 0</inkml:trace>
  <inkml:trace contextRef="#ctx0" brushRef="#br0" timeOffset="89803.1617">2431 4490,'24'0,"1"0,0 0,0 0,49 0,-24-25,-1 25,1 0,24 0,1-25,-26 25,26-25,-1 0,1 25,49-24,-75-1,26 0,-1 25,-24 0,-1 0,26-25,-1 25,1-25,-1 1,-49 24,24 0,-24 0,50-25,-51 25,1-25,0 25,0 0,0 0,-1 0,1 0,0 0,0 0,0 0,0 0,-1 0,1 0,0 0,0 0,0 0</inkml:trace>
  <inkml:trace contextRef="#ctx0" brushRef="#br0" timeOffset="96982.1769">2455 5011,'0'24,"0"1,0 0,0 0,0 0,25 24,-25 1,25-25,-25-1,0 26,0-25,0 0,0-1,0 1,0-50,0-24,0-26,0 51,0-1,0 0,0 0,0-24,0 24,0 0,0 0,0 0,0 1,0-1,0 0,25 50,-25 0,25-1,-25 1,0 0,24-25,1 0,0-25,0-24,-25 24,25 0,-25 0,24 0,-24 1,25 24,-25 24,0 1,0 0,0 0,0 24,0 26,0-26,25 1,-25 0,0-26,0 1,0 0,0 0,0 0,0-1</inkml:trace>
  <inkml:trace contextRef="#ctx0" brushRef="#br0" timeOffset="98491.0583">3001 5135,'-25'0,"0"0,1 0,24 24,-25-24,25 25,-25-25,25 25,0 0,0 0,0-1,0 1,0 0,0 0,0 0,0-1,25-24,0 0,-1 0,1 0,0 0,0-49,0 24,-1 0,-24 0,0 1,25 24,-25-25,0 0,0 0,0 0,0 1,0 48,0 1,0 25,0-25,0 24,0-24,25-25,-25 25,0 0,25-1,0-24,-25-24,24-1,1 0,-25 0,25 25,-25-25,25 25,-25-24</inkml:trace>
  <inkml:trace contextRef="#ctx0" brushRef="#br0" timeOffset="99427.9548">3423 5085,'0'25,"-25"-25,25 25,0-1,-25 1,25 0,-25 0,1 0,24 24,-25-49,25 25,-25 0,25 0,0-1,-25-24</inkml:trace>
  <inkml:trace contextRef="#ctx0" brushRef="#br0" timeOffset="100028.6635">3249 5135,'0'0,"0"24,25 26,-25-25,25-25,0 25,-25-1,24 1,1 0,0-25,-25 25,25-25,-25 25,25-25,-1 24,-24 1</inkml:trace>
  <inkml:trace contextRef="#ctx0" brushRef="#br0" timeOffset="101358.0136">2654 6201,'0'25,"0"0,0 24,0 1,0 24,0-49,25 0,-25 25,0-26,0 1,0 0,0 0,0 0,0-1</inkml:trace>
  <inkml:trace contextRef="#ctx0" brushRef="#br0" timeOffset="102681.0179">3100 6276,'-25'0,"1"0,-1 0,25 24,-25-24,25 25,0 0,0 0,0 0,0-1,0 1,0 0,0 0,0 0,25-25,0 0,-1 0,1 0,0 0,0 0,0 0,-1 0,1 0,0-25,0 25,-25-25,25 25,-25-25,25 25,-25-25,0 1,0-1,0 0,0 0,-25 0,0 25,0 0,0 0,0 0,1 0,-1 0,0 0,0 0,0 0,1 0</inkml:trace>
  <inkml:trace contextRef="#ctx0" brushRef="#br0" timeOffset="105333.0205">2778 7441,'0'25,"0"0,0 0,0 0,0-1,-25 1,25 0,0 0,-25 0,25-1,0 26,-25-25,25 24,0-24,0 0,0 0,0 0,25-25,0 0,0 0,0 0,-1-25,26 25,-25-25,0 0,-1 25,1-25,-25 1,25-26,0 50,0-25,-25 0,0 1,0-1,0 0,0 50,0 0,0-1,0 1,0 50,0-26,24 1,-24-1,0-24,0 25,0-25,25 0,-25-1,0 1,0 0,0 0,0 0</inkml:trace>
  <inkml:trace contextRef="#ctx0" brushRef="#br0" timeOffset="107687.1226">2852 10046,'-25'0,"1"0,-1 0,0 0,0 0,0 0,1 0,-1 0,25 25,0 0,-25-25,25 24,-25-24,25 25,0 0,0 0,0 24,0-24,0 25,0-25,0-1,0 1,0 0,0 0,0 0,0-1,25-24,0 0,0 0,-1 0,1 0,-25-24,25 24,-25-25,50 0,-50 0,24-24,1 24,0 0,-25 0,25 0,-25 1,0-26,0 25,0 0,0 1,0-1,0 0,0 0,0 50,0 25,0-26,0 26,25-50,-25 25,0 24,0-24,0 0,0 25,24-26,-24 1,0 25,25-25,-25-1,0 1,0 0,0 0,0 0,25-25,-25 24,0 1,0 0,0 0,0 0,0-1,25 1,-25 0,0 0,0 0,25-25,-25 24,0 1,0 0,0 0</inkml:trace>
  <inkml:trace contextRef="#ctx0" brushRef="#br0" timeOffset="109622.9603">2530 5655,'-25'0,"50"0,0 0,-1 0,1 0,0 0,0 0,24 0,-24 0,0 0,0 0,49 0,-24-24,-25 24,-1 0,26 0,-25 0,0 0,24 0,-24 0,25 0,-26 0,26-25,0 25,-25 0,-1 0,1 0,0 0,0 0,0 0,-1 0,1 0,0 0,0 0,0 0,-1 0,1 0,0 0,0 0</inkml:trace>
  <inkml:trace contextRef="#ctx0" brushRef="#br0" timeOffset="125823.3853">4489 5407,'0'25,"0"-50,0 1,0-26,25 25,-25-24,25-1,-25 0,0 26,25-26,-25 25,25 0,-25-24,0 24,24 25,-24-25,0 0,0 1,0-1,0 0,0 0,0 0,0 0,25 25,0 0,-25 25,0 0,0 0,25 0,-25 0,25-1,-25 1,0 0,0 0,0 0,24-25,-24 24,0-48,-24-1,-1 25,25-25,-25 25,0 0,0 0,1 0,48 0,1 0,0 0,-25 25,0 0,25-1,-25 1,25 0,-25 0,24 0,-24-1,25-24,-50 0,25-24,-24 24,24-25,-25 25,25-25,-25 25,0 0,0-25,1 25</inkml:trace>
  <inkml:trace contextRef="#ctx0" brushRef="#br0" timeOffset="143845.0052">4812 5234,'25'0,"-1"0,-24-50,25-49,0 49,0 1,24-26,-49 51,25-51,0 75,-25-50,0 26,0-26,0 25,0 0,0 1,0-1,-25 25,0 0,25 49,-24-24,24 25,0-1,0 1,0 0,0-1,0-24,0 25,0-25,0-1,0 1,0 0,0 0,0 0,0-1,24-24,1 0,0 0,0 0,24-49,1-50,-25 74,24-50,-24 26,0 24,-25-25,0 25,25-49,-25 49,0-24,0 24,0 0,0 0,0 0,-25 50,25 0,-25 0,25 0,-25 24,-24 50,49-74,0 25,0 24,0-49,0 25,0-25,0-1,0 1,0 0,25-25,-25 25,24-25,1 0,-25 25,25-25,0 0,0 0,-1-25,-24 0,0-25,25 26,0-26,-25 25,0 0,0 1,0-1,0 0,0 50,0 0,0-1,0 1,0 0,-25 0,25 0,0 24,0-24,0 0,0 0,25-25,0 0,0 0,24-25,-49 0,25 0,0 0,-25 1,25-1,-25 0,0 0,0 0,0 1,-25 24,0 0,0 0,1 0,-1 0,0 0,50 0,0 0,-1 0,1 0,0 0,0 0,0 0,-25-25,24 25,1 0,-25-25,25 25,-25-25,25 25,-25 25,0 0,-25 24,0-24,0 0,25 0,0 0,0-1,0 1,0 0,0 0,0 0,0-1,25 1,0-25,0 0,0 0,-1 0,1 0,0 0,0 0</inkml:trace>
  <inkml:trace contextRef="#ctx0" brushRef="#br0" timeOffset="152115.2823">4415 5556,'25'0,"0"0,-1 0,51 0,-50 0,-1 0,1 0,74 0,25 0,-49 0,24 0,-25 0,50 0,-24 0,24 0,25-25,-50 1,25-1,-50 25,-24 0,-25 0,-1 0</inkml:trace>
  <inkml:trace contextRef="#ctx0" brushRef="#br0" timeOffset="160118.9606">5060 5904,'-50'0,"25"0,1 0,-1 0,0 0,-25 24,26 1,-1 0,0-25,0 50,-49-26,74 1,0 25,0-25,-25-1,25 1,0 0,0 0,25-25,0 0,-1 0,26 0,-25 0,0 0,-1 0,26 0,-25 25,0-25,-1 24,1 1,0 25,0-25,-25-1,49-24,-49 25,0 25,0-25,0-1,0 26,0 0,0-26,0 26,0-25,0 0,-24 24,-26-49,25 0,0 0,1 0,-1 0,25 25,-25-25,-25 0,1 0,24 0,0 0,0 0,1 0</inkml:trace>
  <inkml:trace contextRef="#ctx0" brushRef="#br0" timeOffset="162095.573">4613 7813,'0'-24,"0"-1,25 25,-25-25,50 25,-25-25,-1 25,1 0,25 0,-25 0,-1 0,26 0,-25 0,0 25,-1-25,-24 25,25 0,-25-1,0 1,0 0,0 25,0-26,0 1,0 0,0 0,0 25,0-26,0 51,-25-50,1-1,-1 1,0 0,0 0,0-25,1 25,-26-1,25 1,0-25,1 25,-1 0,0 0,50-25,0 0,-1 0,1 0,0 0,25 24,-26-24,1 25,0-25,0 0,0 0,-1 0,1 0,0 0,0 0,0 0,-1 0,26 0,-25 25,0-25,-1 0,1 0,0 0,0 0,24 0,-24 0,0 0,0 0,0 0,-50 0</inkml:trace>
  <inkml:trace contextRef="#ctx0" brushRef="#br0" timeOffset="194511.931">4440 9971,'25'0,"-1"-24,1 24,0-25,0 25,24 0,-24 0,0 0,0 0,0 0,-1 0,1 0,0 0,25 0,-26 0,-24 25,0-1,0 1,0 0,0 0,0 25,0-1,-24 26,24-51,-25 26,0-25,25 0,-25-25,25 24,0 1,-49 0,49 0,-50 24,50-24,-25 0,0 25,-49-26,49 26,0-25,-24 0,24 49,25-49,0 0,0-1,25-24,24 0,1 0,-25 0,0 0,49-24,-24 24,-26 0,51 0,-26 0,1-50,-25 50,0 0,-1 0,1 0,0 0,0 0,0 0,-1 0</inkml:trace>
  <inkml:trace contextRef="#ctx0" brushRef="#br0" timeOffset="209605.9166">917 13345,'25'0,"0"0,0-25,0-49,-1-26,1 26,-25-50,50 25,-25 49,-25 1,0 24,0-74,25 49,-1 0,-24 26,0-26,0 0,0 1,25 49,-25 25,25 24,-25-24,0 49,25 1,24 24,-24 25,0-25,0 50,-25-99,49 24,-24 1,-25-51,25 26,-25-25,0 0,0-75,-25 50,0-50,25 1,-24 24,-1-25,0 25,-25 1,50-51,-49 50,49 1,-25 24,0-25,0 25,1 0,-1 0,25-25,-25 25,0-25,0 0,0 25</inkml:trace>
  <inkml:trace contextRef="#ctx0" brushRef="#br0" timeOffset="212435.7338">1637 12923,'25'0,"-25"25,24 0,26 0,-25 74,0-50,-1 1,1-25,25 25,-25-26,-1 1,1 25,-25-100,25 1,-25-51,50 51,-50-26,0 26,0 24,0 0,0 0,0 0,-25 1,50 24,24 24,-24 26,0-50,0 0,24 25,1-25,49 0,-74 0,25-25,-50 0,24 25,-24-25,0 1,-24 24,-1 24,0-24,25 25,-50 25,26-1,-1 1,25-25,0 0,0-1,0 1,49 0,-24-25,0 0,0-25,-25 0,0 1,0-26,0 0,0 26,0-1,0 0,25 25,-1 0,1 0,0 25,0 0,24 24,-24 26,0-26,0-24,-25 0,25 0,-1-25,1 0,25-25,-25-25,-25 25,74-74,-74 50,0 24,0 0,0 0,0 50,0 0,0 0,0-1,0 1,0 0,0 0,25 0,0-25,-1 0,1 0,0 0,0-50,24-24,-49 24,100-74,-76 99,1-74,0 49,-25 26,25-26,0 25,-25 0,49-99,-49 100,0-1,0 0,0 0,0 0,0 1,0-1,-24 25,-1 0,0 0,-50 74,26-24,-1 99,50-125,-25 51,25-1,0-49,0 25,0-1,0 1,0 24,0-49,0 0,25-25,-25 25,25-1,0 26,24-25,-49 0,25 24,0-49,0 25,0-25,0 0,-25-50,0 26</inkml:trace>
  <inkml:trace contextRef="#ctx0" brushRef="#br0" timeOffset="213954.5208">2877 12526,'0'25,"0"-50,0 1,0-1,-50 25,26 0,24 25,-25-1,25 1,0 0,49-50,-49 0</inkml:trace>
  <inkml:trace contextRef="#ctx0" brushRef="#br0" timeOffset="214909.4586">4142 12576,'25'0,"0"0,24 0,1 0,-25 0,0 0,-1 0,1 0,25 0,-25-25,-1 25</inkml:trace>
  <inkml:trace contextRef="#ctx0" brushRef="#br0" timeOffset="215735.3361">3993 12774,'50'0,"-25"0,-1 0,1 0,25 0,-25 0,49 0,-49 0,0 0,49 0</inkml:trace>
  <inkml:trace contextRef="#ctx0" brushRef="#br0" timeOffset="217435.1028">4713 12427,'24'-25,"1"25,0 0,49 0,-24 0,-25 0,0 0,-1 0,1 0,0 0,0 0,24 0,-24 0,-25 25,0 25,0-1,0 1,0 0,-25-26,1 26,24-25,0 24,-25-49,25 25,25-25,-1 0,26 0,-25 0,0 0,-1 0,1 0,25 50,-50-25,0 24,0 1,0-1,0-24,0 25,0-25,0-1,-25 1,0 0,-24 0,49 0,-50-25,25 0,-24 0,24 0,-25 25,25-25,1 0,-1 24,-50-24,26 0,24 0,0 0,25-49</inkml:trace>
  <inkml:trace contextRef="#ctx0" brushRef="#br0" timeOffset="227844.0219">2505 4564,'0'-25,"-25"25,0-25,1 1,-26-26,0 25,26 0,-26 25,50-24,-25 24,0-25,25 0,-25 0,1 25,-1-99,25 74,-25-24,0 24,0-25,25 25,-24-24,24-1,0-24,-25 49,25 0,0-24,0-1,0 0,0 25,0-24,0-1,25 1,24 24,-49 0,50-49,-1 49,26 0,-25 0,-26 25,26-25,0 25,-26-24,100-1,-24 25,-51 0,75 0,25-50,-99 50,49 0,-25 0,26-25,-1 1,-25 24,1 0,-26 0,-24 0,25-25,-1 25,26 0,-26 0,-24 0,0 0,0 0,24 0,-24 0,25 0,-26 0,1 0,25 0,-1 0,-24 0,0 0,0 0,0 0,24 0,1 0,-25 0,24 0,1 25,-50-1,25-24,0 25,-1 0,1 0,-25 24,25 26,-25-50,25 24,-25-24,0 25,25-1,-25 26,0-51,0 51,0-25,0-26,0 26,0-25,0 24,0-24,0 0,0 0,0 0,0 24,0 1,0-25,-25 24,0-24,-25 0,50 0,-49-1,24 1,-25 0,26-25,-26 0,25 0,0 0,1 0,-1 0,0 0</inkml:trace>
  <inkml:trace contextRef="#ctx0" brushRef="#br0" timeOffset="238165.0399">6722 4614,'-25'0,"25"24,0 100,0-49,0-1,0 26,0-51,0 50,25-49,-25-25,0 0,0-1,0-48,0-51,0 1,0-1,0 26,0-1,0 1,0-1,0 25,0-25,0 1,0-1,0 25,0 1,0-1,0 0,0 0,0 0,25 25,49 50,-49-25,49 49,-24-24,49 49,-74 25,74-49,-49-26,24 26,-49-51,0 1,-1 25,1-25,-25-1,0-73,0-50,0-50,0 25,-25-25,25 74,0 1,-24 0,24 49,0 0</inkml:trace>
  <inkml:trace contextRef="#ctx0" brushRef="#br0" timeOffset="241365.3001">7516 4936,'24'0,"1"0,0 0,0 25,0-25,-1 0,1 0,-25-25,0 0,0 1,0-1,-25-25,1 50,-1 0,25 25,0 0,0 0,0-1,0 1,0 0,0 0,0 24,0-24,25 0,-1-25,1 0,0 0,0 0,0 0,-1 0,1-25,0 25,-25-49,25 49,-25-25,25 0,-25 0,0 0,0 1,-25 24,0 0,25 24,0 1,0 0,0 0,0 0,0-1,25 1,0-25,-1 0,26 0,-25-25,0 25,-1-24,-48 24,-26 24,50 26,-25-50,0 50,-24-50,49 24,0 1,0 0,25-25,-1 0,1 0,0 0,0 0,0 0,-25-25,24 25,1-25,-25-49,0 24,0 1,0 24,0-25,0 1,25 24,-25 0,0-49,0 24,0-24,0 49,0 0,0 75,0-1,25 75,-25 25,25 0,-1-25,-24-50,25 1,25-50,-50-1,25-24,-1 0,-24-24</inkml:trace>
  <inkml:trace contextRef="#ctx0" brushRef="#br0" timeOffset="242373.2392">6598 5507,'25'0,"24"0,1 0,49 0,-25 0,26 24,-1-24,-50 0,26 0,24 0,0 0,25 0,25 0,0 0,25 0,-1 0,-74 0,25 0,0 0,-49 0,-50 0</inkml:trace>
  <inkml:trace contextRef="#ctx0" brushRef="#br0" timeOffset="248470.3837">7441 6077,'-25'0,"0"0,1 0,-26 0,0 0,26 0,-1 0,0 0,0 0,0 0,1 0,-1 0,-25 0,25 0,1 0,-1 0,25 25,0 0,0 0,0 24,0-24,0 25,0-26,25-24,-1 0,1 0,0 0,25 25,-50 0,24-25,1 0,0 0,25 25,-26-25,1 0,0 49,0-24,0 0,-1-25,-24 25,25-25,-25 25,25-25,-25 24,0 1,0 0,0 0,0 24,0-24,0 0,0 0,-50 0,26-1,-26-24,25 25,0-25,1 25,-1-25,0 0,0 0,0 0,1 0,-1 0,0 0,0 0,0 0,1 0,-1 0,0 0,0 0</inkml:trace>
  <inkml:trace contextRef="#ctx0" brushRef="#br0" timeOffset="250458.3418">7044 7863,'25'0,"25"0,-26 0,1 0,-25 25,25-25,0 0,0 0,-1 25,-24-1,50 1,-50 0,50 0,-50 0,0 0,0-1,0 26,0 24,0-49,0 0,0 25,-25-26,0 26,25-25,-50 0,50-1,-24 1,-26 0,25 0,-24 0,-1 24,25-24,-24 0,24 0,0-25,0 24,75-24,-25 0,-1 0,1 0,25 0,-25 0,-1 0,1 0,0 0,0 0,24 0,-24 0,0 0,0 0,0 0,-1 0,1 0,0 0</inkml:trace>
  <inkml:trace contextRef="#ctx0" brushRef="#br0" timeOffset="253764.2714">6697 9897,'74'0,"-24"0,0 0,-1 0,1 0,-1 0,-24 0,0 0,0 0,0-25,-25 50,0 74,0 50,0-50,0 25,-50 25,50-50,0-49,0 0,0-26,0 1,-25 0,0-25,1 0,-26 0,50-25</inkml:trace>
  <inkml:trace contextRef="#ctx0" brushRef="#br0" timeOffset="254634.694">6871 10269,'24'0,"1"0,124 0,-75 0,26 0,-26 0,0 0,26 0,-51 0,26 0,-50 0,-1 0,1 0</inkml:trace>
  <inkml:trace contextRef="#ctx0" brushRef="#br0" timeOffset="269241.9866">1414 14709,'0'25,"0"0,0 49,24-24,-24 24,0-24,0-25,0 24,0-24,0-50,-24-49,24 24,-25 1,0-51,25 26,0 24,0-24,0 0,0 24,0 0,0-24,0 49,25-25,0 1,-25 24,24 0,26-24,-25 49,-25-25,25 25,-1 0,1 0,0 0,-25 25,25-1,-25 1,0 0,0 0,0 0,0-1,0 26,-25-25,0 0,0 0,-49-1,74 1,-50 0,1 0,24 0,0 24,0-24,75-25,-25 0</inkml:trace>
  <inkml:trace contextRef="#ctx0" brushRef="#br0" timeOffset="269885.4189">1810 14734,'25'0,"-25"25,0 0,0 24,0-24,0 25,0-1,0 1,0-1,-149 26</inkml:trace>
  <inkml:trace contextRef="#ctx0" brushRef="#br0" timeOffset="271183.6244">1017 13940,'0'-25,"-25"25,0 25,-49 74,49-99,25 25,-50 25,25-1,1-24,-1 50,-25-1,25 1,-24-26,-26 50,26 1,-26 24,51-100,-26 51,25-50,0-1,50-24,25 50,24 0,-24-1,49 1,-25-1,-24-24,0 25,-26-50,26 49,-25-24,24 0,-49 0,50 0,-50 0,25-25,-25 24,25-24,-1 0</inkml:trace>
  <inkml:trace contextRef="#ctx0" brushRef="#br0" timeOffset="273261.1698">6920 8979,'0'25,"25"0,0 0,-25 0,25-25,-1 0,1 0,74 0,-24-50,24 25,50-49,-25-1,-25-24,25 25,25-1,-75 75,-24-49,24 24,-24 25,-25-25,0 25</inkml:trace>
  <inkml:trace contextRef="#ctx0" brushRef="#br0" timeOffset="279357.3284">1711 14784,'25'0,"0"0,0 0,-1 0,1 0,0 0,0 24,-25 1,25-25,-25 50,0-25,0 24,0-24,0 0,0 0,0-1,0 26,0-25,-25-25,0 0,0 0,0 0,1 0,-26 0,25 0,0 0,1 0,-1 0,50 0,-1 0,26 0,0 0,-26 0,1 0,0 0,0 0,0 0,-1 0,26 0,-25 0,49 0,-49 0,0 0,-50-25</inkml:trace>
  <inkml:trace contextRef="#ctx0" brushRef="#br0" timeOffset="281029.2145">1786 14808,'24'0,"1"0,-25 25,0 25,0-25,0-1,0 1,0 25,0-25,0-1,0 1</inkml:trace>
  <inkml:trace contextRef="#ctx0" brushRef="#br0" timeOffset="286871.3175">2455 14784,'-49'0,"49"24,-50-24,25 0,1 0,-1 0,0 0,50 0,0 0,-1 0,-48 0,-1 0,0-24,0-51,25 50,-25 25,25-24,25 24,25 0,-25 0,-1 24,1 1,0 25,0-50,-75 0,25 0,1-25,24 0,49 50,-24-25,-25 25,25 0,-25-1,25-24,-50 0,-25 0,25-24,25-1,25 25,0 0,0 25,0-1,-1 1,1 25,-25-25,0 24,0-24,0 25,0-26,0 1,0 25,0-25,-25-25,1 49,24 1,-25-25,-25-1,25 26,-24-25,49 0,-25-25,25 25,-25-1,0 1</inkml:trace>
  <inkml:trace contextRef="#ctx0" brushRef="#br0" timeOffset="292769.2738">1885 15701,'-25'25,"25"0,0 74,-25-24,25-1,0 25,0 0,-25 1,-24 24,49-75,-25 1,25-25,0 24,0-24,50-25,-26 0,51 0,-26 0,51 0,-51 0,125 0,-124 0,-1 0,-24 0,25 0,-100 0,0-25,1-24,24 24,-74 0,123 25,26 0,0 50,-1-25,-49-1,50-24,-50 25,25 0,-25 25,0-26,-25 1,0-25,25 25,-25-25,1 25,-1 24,0-49,0 0</inkml:trace>
  <inkml:trace contextRef="#ctx0" brushRef="#br0" timeOffset="294767.4079">2679 16867,'0'-25,"0"1,0-51,0 50,24-74,1-25,-25 50,25 24,25-49,-26 24,26-24,-50 50,25-26,0 50,-25 1,0-1,24 25,1 25,-25 24,0 1,0-1,25 26,-25-26,0 51,0-51,0 1,0-25,0 24,0 1,25 49,-25-49,0-25,25-1,-25 26,0-25,24-25,1 25,-25-1,-25-24,25-24,-24 24,24-25,-25 25,0-25,25 0,-25 0,25 1,0-1,-25 0,25 0,-24 0,-1 1,-25-1,25 0,1 25,-1-25,0 0,0 25,0-24,1-1</inkml:trace>
  <inkml:trace contextRef="#ctx0" brushRef="#br0" timeOffset="297886.5133">3150 16470,'25'0,"-25"25,0 0,24 0,-24 0,25 49,0-49,-25 0,50-1,-25-24,-25-24,24-26,-24 25,50-49,-50-1,0 26,25-1,0-49,-25 74,-25 25,25 25,0 0,-25-1,25 1,0 0,0 0,0 0,25-25,24 0,-24 0,0 0,0 0,0 0,-1-25,1 25,-25-25,25 25,0-25,0 0,-1 25,-24 25,0 0,0 0,0 0,0 0,0-1,0 1,0 0,0 0,0 0,0-1,0 26,0-25,25 0,25-25,-50-25,25 25,-25-50,24 25,-24 1,0-1,0 0,0 0,0 0,0 1,-24 24,24-25,-25 25,0-25,0 0,25 0,-25-24</inkml:trace>
  <inkml:trace contextRef="#ctx0" brushRef="#br0" timeOffset="300843.3374">3844 16495,'25'25,"-25"25,50-26,-50 1,25-25,-1-49,1 24,-25 0,25 0,0 25,-25-25,0 1,0-1,0 0,0-25,0 25,0 50,0 0,0 25,0-1,0-24,0 0,0 0,25-25,-1-25,26 0,0 0,-50 1,24 24,1-50,0 25,-25 0,25 0,0-49,0 49,-25 0,24-49,-24 49,25 0,-25-24,25 24,-25 0,0 0,0 1,-25 24,0 0,1 0,-1 0,0 0,0 0,-49 0,74 24,-25 1,25 0,-25 0,0-25,25 49,0 1,-25 0,25-1,0 1,0 24,0-49,0 0,0 0,0 0,0-1,0 1,25 25,0-50,25 49,-26-24,1-25</inkml:trace>
  <inkml:trace contextRef="#ctx0" brushRef="#br0" timeOffset="302705.9993">3869 16049,'0'-25,"0"0,0 0,0 0,-25 25,25 25,0 0,0 0,0 0,25-1,0-24,0-49</inkml:trace>
  <inkml:trace contextRef="#ctx0" brushRef="#br0" timeOffset="303969.4324">3968 16321,'-24'0,"24"50,0-25,0 25,0-26,24 1,-24 0,0 0,25-25</inkml:trace>
  <inkml:trace contextRef="#ctx0" brushRef="#br0" timeOffset="305124.3534">4787 16371,'25'0,"0"0,24 0,-24 0,25 0,-26-25,1 0,0 25,25 0</inkml:trace>
  <inkml:trace contextRef="#ctx0" brushRef="#br0" timeOffset="307178.3578">4812 16545,'49'0,"-24"0,0 0,25 0,-26 0,1 0,0 0,0 0,0 0,-1 0,1 0</inkml:trace>
  <inkml:trace contextRef="#ctx0" brushRef="#br0" timeOffset="308821.251">5506 16197,'0'-24,"0"-1,25 0,0 25,-25-25,25 25,0 0,-1-25,1 25,0 0,0 0,0 0,-1 25,-24 25,25-50,-25 25,0 24,0 1,0-25,0 24,0 26,-74-50,24 49,25-49,1-25,24-25,0 0,0 0,24 25,26 0,-25 0,0 25,-1-25,1 25,-25 0,25-25,-25 25,0-1,0 1,0 25,0-25,0-1,0 1,0 0,-25 0,0 0,1-25,-26 24,25-24,-24 0,24 0,0 0,0 0,0 0,1 0,-26 0,25 0,0-49</inkml:trace>
  <inkml:trace contextRef="#ctx0" brushRef="#br0" timeOffset="309813.5246">6102 16495,'0'-25,"24"1,1-1,0 25,25 0,-1-25,26 0,-26 25,26-25,-50 25,24 0,26 0,-100-25</inkml:trace>
  <inkml:trace contextRef="#ctx0" brushRef="#br0" timeOffset="310780.7125">6350 15974,'24'25,"-24"0,25 24,-25 26,25-1,-25 1,0-51,0 51,0 24,0-49,0-1,25-24,-25 0,0 25</inkml:trace>
  <inkml:trace contextRef="#ctx0" brushRef="#br0" timeOffset="313154.577">6796 16049,'0'-25,"0"0,25 25,25-25,-26 0,1 25,0 0,0 0,0 0,-1-49,1 49,-25 25,25-25,0 24,-25 1,0 25,0-25,0-1,0 1,0 25,0-25,0 49,0-49,0 0,-50 24,50 1,-49 24,24-49,0 0,0 0,0 0,1-1,24 1,0 0,24-25,1 0,0 0,0 0,0 0,-1 0,1 0,0 0,0 0</inkml:trace>
  <inkml:trace contextRef="#ctx0" brushRef="#br0" timeOffset="317619.1267">7292 16272,'25'0,"0"0,0 0,-1 0,1 0,0 0,0 0,25 0,-26 0,26 0,-25 0,0 0,-1 0,1 0</inkml:trace>
  <inkml:trace contextRef="#ctx0" brushRef="#br0" timeOffset="318689.1464">7342 16570,'49'0,"1"0,-25 0,25 0,-26 0,26 0,24 0</inkml:trace>
  <inkml:trace contextRef="#ctx0" brushRef="#br0" timeOffset="320097.8516">8508 15751,'0'-25,"-50"25,25 0,0 0,1 0,-1 0,0 0,-25 0,1 0,-1 0,25 0,25 25,-49-25,24 25,0 0,-24-25,49 24,0 1,0 0,0 0,0 0,0-1,24 1,1-25,0 0,0 0,0 0,-1 25,1 0,25-25,-1 0,-24 0,0 25,0-1,0-24,-1 25,1 0,-25 0,0 0,25-1,-25 1,0 0,0 25,0-26,0 26,0-25,0 25,-25 24,-24-24,24-26,-50 51,1-50,24-1,26-24,-1 0,0 0,0 0</inkml:trace>
  <inkml:trace contextRef="#ctx0" brushRef="#br0" timeOffset="322114.4852">7143 7169,'0'24,"0"1,25 0,25 0,-25 24,24-24,-24 0,0 0,0 0,-25-1,74-24,-24-24,-25-26,99-24,24-75,1-25,-74 149,49-49,0-25,0-1,-100 76,1-1,-25 0,25 0,0 0</inkml:trace>
  <inkml:trace contextRef="#ctx0" brushRef="#br0" timeOffset="324103.2703">2852 14114,'0'25,"0"-1,0 26,0-25,0 49,0-24,0 24,0-24,0 24,0 1,0-1,0 1,0-51,0 1,0-50,0-49,0 24,0-24,0 0,0-1,0-24,0 49,0 1,0 24,0-25,0-24,25 24,0 25,49-49,-74 49,25 0,0-24,0 24,-1 0,-24 0,25 25,0 0,0 0,0 0,-25 25,24 0,1 0,-25 0,0-1,0 1,0 0,0 0,0 24,0 1,0-25,0 0,0 24,-49 1,24-50,0 25,-25 24,-24 1,0-25,24-25,0 25,26-25,98 24</inkml:trace>
  <inkml:trace contextRef="#ctx0" brushRef="#br0" timeOffset="325807.183">3299 14585,'-25'0,"0"0,0 0,0 25,1 0,-1 0,25-1,0 1,0 0,0 0,0 0,0-1,0 1,0 25,25-25,-1-25,-24 24,25-24,0 0,0 0,0 0,-25-49,49 24,-49 0,0 0,0 1,0-1,0 0,0 0,0 0,-24 25,-1-24,0-1,0 0</inkml:trace>
  <inkml:trace contextRef="#ctx0" brushRef="#br0" timeOffset="327447.1429">4092 14660,'-24'0,"-1"-50,25 25,0 0,0-24,25 49,-1 0,1 0,25 25,-50-1,0 26,0 24,-25-74,-25-24,26-26,48 50,-24 25,0 24,0 1,0 0,0-1,0 1,0-25,-24 24,-1 1,0-1,25-24,-25 0,25 0,-25-25,1 25</inkml:trace>
  <inkml:trace contextRef="#ctx0" brushRef="#br0" timeOffset="330571.1248">7466 17537,'50'0,"49"0,-74 0,24 0,1 0,-25 0,-1 0,1 0,0 0</inkml:trace>
  <inkml:trace contextRef="#ctx0" brushRef="#br0" timeOffset="331381.1413">7664 17363,'0'50,"0"-1,0 1,0 0,0-1,0 51,0-51,0 1,0-1,0 1,0 0,0-26</inkml:trace>
  <inkml:trace contextRef="#ctx0" brushRef="#br0" timeOffset="332673.7723">8632 17289,'-25'0,"0"0,0 0,0 0,1 0,-1 0,0 0,0 0,-24 0,24 0,-25 0,25 25,1-25,-1 24,-25 26,1 0,49-26,0 26,24-50,26 0,-25 0,0 0,-1 0,1 0,0 0,0 0,0 0,-1 25,1 0,0 0,0-25,-25 49,25-24,-25 0,0 0,0-1,0 26,0-25,-25 0,-50 74,51-74,-1-25,0 24,0-24,-24 0,-1 0,0 0,26 0,-1 0,0 0,0 0</inkml:trace>
  <inkml:trace contextRef="#ctx0" brushRef="#br0" timeOffset="333334.3622">9103 17661,'25'-25,"24"25,-24-25,0 1,49 24,-49 0</inkml:trace>
  <inkml:trace contextRef="#ctx0" brushRef="#br0" timeOffset="333943.7814">9128 17909,'49'-25,"1"0,0 25,-1-24,-24-1</inkml:trace>
  <inkml:trace contextRef="#ctx0" brushRef="#br0" timeOffset="334623.0821">9798 17214,'0'75,"24"-1,-24-24,0-1,25 26,-25-1,0 26,25-51,-25-24,0 25,25-26,-25 51</inkml:trace>
  <inkml:trace contextRef="#ctx0" brushRef="#br0" timeOffset="336121.1506">10269 17512,'-25'0,"0"0,0 0,1 0,-26 0,25 0,0 0,1 0,-26 25,50 0,-50 24,26 1,24-25,0 24,0-24,24 0,1 0,0-25,0 0,0 0,-1 0,1 0,0 0,0 0,0 0,24-25,-49 0,25 0,0 1,0-1,-1 0,-24 0,0 0,25-24,-25 24,0 0,-25 0,25 0,-24 25,-26 0,25 0,-24 0,24 0,0 0,-25 0,26 0</inkml:trace>
  <inkml:trace contextRef="#ctx0" brushRef="#br0" timeOffset="339844.277">4688 14089,'0'25,"0"49,0-49,0 25,0-26,0 26,0 25,0-51,0 26,0-25,0 0,-25-25,25-50,-25 25,25 0,-25-49,25 24,0 25,0-24,0 24,0-25,0 26,0-1,0-25,0 25,0 1,0-26,0 0,0 26,0-1,0 0,50 25,-50-25,25 25,0 0,-25 25,24-25,1 25,-25 0,0-1,25 26,-25-25,0 24,0 1,0-25,25 49,-25-24,0-25,0-1,0 1,-25-25,0 0,0 0,1 0</inkml:trace>
  <inkml:trace contextRef="#ctx0" brushRef="#br0" timeOffset="341185.455">5109 14461,'25'-25,"0"25,0 0,24 0,26-24,-50 24,-1 0,-24 24,0 1,0 25,0-25,0-1,0 26,0-25,0 0,-24 49,-51-24,26-26,24 1,-25 0,1 0,49 0,-25-25,-25 24,75-24,0 0,0 0,-1 0,1 0,0 0,25 0,-26 0,26 0,-25 0,24 0,-24 0,0 0,0 0</inkml:trace>
  <inkml:trace contextRef="#ctx0" brushRef="#br0" timeOffset="342426.2801">5407 13494,'50'0,"24"0,-24 99,-25-74,24 24,1-24,-1 0,1-25,-25 25,49 0,-49-1,25 1,-26 0,1-25,-25 25,0 24,0-24,-25 25,-49 49,24-25,1 75,-1-49,1-26,49-49,-25 0,0 49</inkml:trace>
  <inkml:trace contextRef="#ctx0" brushRef="#br0" timeOffset="347768.9886">372 3398,'25'0,"-1"0,125 0,-25 0,-25 0,25 0,-49 0,24 0,50 0,25-25,-26 1,51 24,-26-25,1 25,0-25,24 0,1 25,-26-25,1 25,-25 0,24 0,-24 0,-25 0,0 0,25 0,-25 0,50 0,-50 0,49 0,-24 0,-25 0,0 0,25 0,25 0,-50 0,0 0,25 0,-125 0,26 0,-25 0,0 0,-1 0,-24 50,0-25,0 49,0 1,25 49,0 0,0-25,0 0,-1 25,1-25,-25-24,0-1,0 25,25 1,-25-26,25 50,-25-50,0-24,0 99,25-25,-25-50,24 26,-24-26,25 25,-25-24,0-51,25 100,-25-49,25-1,-25-24,25 24,-25 26,0-1,0 0,0 50,24-50,-24-25,0 50,0-49,0-1,0 50,25 0,0 25,-25 25,0-50,0 49,0 26,25-25,-25-26,0 26,0-50,0 50,0-26,0 1,0 0,0-25,0 50,0-1,0-24,0 25,0 0,0-1,0-49,0 0,0 25,0-25,0 25,0-50,0-25,0-24,0 0,0-1,0-24,0 0,0 0,-50-25,-49 0,0 0,49 0,-49 0,-50 0,-49 0,-1 0,-24 0,0 0,-25 0,49 0,1 0,49 0,0 0,50 0,74 0,0 0,25 25,-49-25,-1 24,1-24,-26 0,26 0,-26 25,-74-25,75 0,24 0,-49 0,-25 25,-74 0,24 0,0-1,1 1,73 0,26-25,0 0,49 0,-74 25,24-25,50 0,-74 25,50-25,-1 24,-24 1,-26 25,26-50,24 0,-24 0,24 25,25-25,1 0,-51 49,50-49,1 0,-1 0,0 25,-25-25,-24 50,0-26,49-24,0 0,0 0,0 25,-49-25,-25 0,49 25,25-25,-49 0,49 0,0 0</inkml:trace>
  <inkml:trace contextRef="#ctx0" brushRef="#br0" timeOffset="375719.1107">17041 3349,'0'24,"0"1,0 50,0-51,0 1,0 0,0 0,0 0,0 24,0-24,0 0,0 0,0 24,0 1,0 0,24-26,1-24,0 50,25-50,-26 0,1 0,0 0,0 0,0 0,-1 0,51 0,-50-25,-1 25,1-25,-50 1</inkml:trace>
  <inkml:trace contextRef="#ctx0" brushRef="#br0" timeOffset="376613.2746">16569 3572,'25'0,"0"0,49 0,-24 0,24 0,-24 0,-1 0,51 0,-1 0,-25 0,1 0,-1 0,25-25,-49 25,0-25</inkml:trace>
  <inkml:trace contextRef="#ctx0" brushRef="#br0" timeOffset="377647.5276">17958 3721,'0'25,"0"-1,0 1,0 0,0 0,0 0,0 24,-25 1,25-1,0-24,0 25,0-25,0-1,0 1,0 0</inkml:trace>
  <inkml:trace contextRef="#ctx0" brushRef="#br0" timeOffset="379174.3694">446 769,'0'50,"0"-1,0 1,0 49,0-49,0 24,0 0,0 26,0-51,0 1,0-1,0 1,0 0,0 24,0-24,0-1,0 1,0-25,25 0,0-25,24 0,-24 0,25 0,49-25,-74 0,99-74,-75 74,1-25,0 1,-50 24</inkml:trace>
  <inkml:trace contextRef="#ctx0" brushRef="#br0" timeOffset="380105.666">248 1166,'49'0,"-24"0,0 0,0 0,24 0,-24 0,25 0,-1 0,26 0,-26 0,-24 0,25 0,-25 0,-1-25</inkml:trace>
  <inkml:trace contextRef="#ctx0" brushRef="#br0" timeOffset="381652.691">1414 1463,'0'25,"0"0,0 25,-25-26,-25 26,50-25,0 0,0 0,0-1,0 1,0 0,0 25,0-26,0 1,0 0,25-25,0 25,24 0,-24-25,0 0,25 0,-26 0,1 0,25 0,-1-25,1 0,-25 0,0-24,24 24,-49 0,25 0,0 0,0 1,-25-1,0 0,0 0,0 0,0 0,0 1,0-1,-25 25,0-25,0 0,0 25,25-25,-49 25,24 0,25-24,-25 24,0-25,1 25,-1 0,0 0,0 0,0 0,-24 0,24 0</inkml:trace>
  <inkml:trace contextRef="#ctx0" brushRef="#br0" timeOffset="389062.2725">18851 4043,'0'50,"0"-1,0 26,0-26,25-24,-25 25,25-1,-25 1,0-25,0 0,25-25,-25-25,-25 0,25-49,0 49,0-25,-50-24,50 24,0 1,0 24,0 0,0 0,0 0,0-24,0 24,0 0,25 0,0 25,-25-49,25 24,24-25,-24 26,0 24,0 0,-1 0,1 0,0 24,-25 1,0 25,0-1,-25-49,0 50,1-50,-1 25,0 0,-25-1,26 1,-1 0</inkml:trace>
  <inkml:trace contextRef="#ctx0" brushRef="#br0" timeOffset="390773.6214">19223 4316,'25'0,"0"0,0 0,0 0,-25 25,0 24,0-24,0 25,0-25,0-1,0 1,-25 0,0 0,25 0,-25-1,0 1,1 0,48-25,1 0,0 0,0 0,0 0,24 0,-24 0,0 0,0 0,-1 0,1 0,0 0</inkml:trace>
  <inkml:trace contextRef="#ctx0" brushRef="#br0" timeOffset="392023.2683">20091 4068,'25'0,"0"0,0 0,25 0,-1 0,1 0,-25 0,-1-25,26 0,-25 25,24 0,-24 0,0 0,0 0,49 0,-49 0,49-24,1 24,-75-25,25 25,-1 0,1 0</inkml:trace>
  <inkml:trace contextRef="#ctx0" brushRef="#br0" timeOffset="393987.132">20216 4266,'24'0,"1"0,0 0,25 0,-1 0,26 0,-51 0,26 0,-25 0,0 0,-1 0,1 0,0 0,0-24,24 24,-24 0,0 0,0 0,24-25,-24 25,0 0,0 0,-25-25</inkml:trace>
  <inkml:trace contextRef="#ctx0" brushRef="#br0" timeOffset="395158.2094">20687 3770,'0'-24,"25"24,24 0,-24 24,0 1,0-25,-1 25,1 0,0-25,-25 25,25-1,0 1,24 0,-24 0,0-25,-25 25,0-1,0 1,0 0,0 49,-25-49,0 25,0-25,25 24,-24-24,-1 49,0-24,25 0,0-1,-25-24,25 0,-25 24</inkml:trace>
  <inkml:trace contextRef="#ctx0" brushRef="#br0" timeOffset="397712.3238">21629 3969,'50'0,"49"0,0 0,25 0,25 0,-99 0,-1 0,1 0,-25 0,-25-25</inkml:trace>
  <inkml:trace contextRef="#ctx0" brushRef="#br0" timeOffset="398514.1699">22001 3721,'0'25,"0"-1,0 125,0-99,0 49,0-49,0 49,0-74,0 24,0 1,25-50,0 25,-25-1,25 1,0-25,-1-49</inkml:trace>
  <inkml:trace contextRef="#ctx0" brushRef="#br0" timeOffset="399399.3845">22919 3547,'-25'50,"25"-1,0 1,-24 49,24-74,-25 25,25 24,0-24,0 24,0 0,-25 1,25-26,0 1,0 24,0-24,0-25,0 0,0 24,0-24</inkml:trace>
  <inkml:trace contextRef="#ctx0" brushRef="#br0" timeOffset="402868.1933">16098 6028,'0'24,"25"26,-25 0,0 24,0-24,0-1,-25-49,25-74,0 24,0-24,-25 24,25 25,0-24,0-26,0 51,0-1,50 0,-25 25,-1 0,1 0,0 0,0 25,-25 0,0 49,0-24,0-26,-25-24,0 0</inkml:trace>
  <inkml:trace contextRef="#ctx0" brushRef="#br0" timeOffset="404061.2383">16445 6226,'0'25,"0"24,-49-49,49 50,0-25,0 0,0 24,0-24,49 0,-24-25,0 0,0 0,-1 0,1 0,0 0,25-25,-26 0,-24 0,0 1,0-1,-74 0,49 25,0 0</inkml:trace>
  <inkml:trace contextRef="#ctx0" brushRef="#br0" timeOffset="405214.224">16247 7565,'0'50,"0"-25,0 0,0 24,0 1,0 24,0 1,0-1,0-49,0 0,-25-25,0-50,25-49,0 49,0-49,0 25,0 49,0-74,0 49,0 0,0 26,0-1,0-25,0 25,0-24,25 49,0 0,0 25,-1-25,1 24,0 26,0 0,-25-26,0 1,0 0,0 25,-25-1,-25-49,1 50,24-50,-25 25,26-25,-1 0</inkml:trace>
  <inkml:trace contextRef="#ctx0" brushRef="#br0" timeOffset="405799.314">16718 7913,'-50'0,"26"0,-1 24,25 26,0 25,-25 24,25-25,0 1,0-51,0 1,0 0</inkml:trace>
  <inkml:trace contextRef="#ctx0" brushRef="#br0" timeOffset="406992.1676">16197 9649,'0'50,"0"-26,0 1,0 50,0-26,0 26,0 49,0-50,0 25,0-49,0-25,0 0,0-50,0-74,0 24,0-24,-25-25,25 74,0-24,0-25,0 24,0 26,0 24,0-25,25-24,0 49,-25-25,25 50,24 0,-24 0,25 0,-25 0,-1 0,1 0,-25 25,0 25,0-1,0 1,0-25,-25 24,1 1,-26 0,-24-1,49-49,-25 50,25-50</inkml:trace>
  <inkml:trace contextRef="#ctx0" brushRef="#br0" timeOffset="408262.2861">16445 10071,'25'0,"-25"-25,25 0,0 25,24-25,-24 25,-25 25,0 0,0 49,0-49,0 25,0 24,-25 1,-24-51,24 26,-25 0,1 49,24-74,0-1,25 1,25-25,0 0,-1 0,76-25,-51 25,26 0,-1 0,-24-24,-1 24</inkml:trace>
  <inkml:trace contextRef="#ctx0" brushRef="#br0" timeOffset="420554.373">12080 4341,'24'-50,"-24"1,0-1,0-49,25 49,0-24,-25-1,25 51,-25-26,0 25,25-49,-25 49,0 0,24 25,1 0,0 50,0-1,0 26,-25 24,24-49,1 74,25-25,-50-50,0 1,49 24,-24-24,-25-25,-74-124,74 74,-25-50,0 26,0 24,25-25,-49 1,24 49,0 0,0 0,-24 0</inkml:trace>
  <inkml:trace contextRef="#ctx0" brushRef="#br0" timeOffset="423307.3127">12600 4192,'25'0,"-25"50,50-1,-50 1,25-1,-1-49,-24 25,25 0,0-25,0 0,0 0,0 0,24 0,-49-74,0 24,0 25,0 0,0 1,25 24,0 0,0 0,24 0,-24 0,25 0,49 0,-25 0,50 0,-99-25,25 0,-26 25,-24-25,0 0,-24 50,-26-25,-24 50,49-25,-25 24,-24-24,74 0,-25 24,0-24,0-25,25 25,0 0,0 0,0-1,25-24,0 0,25 0,-26 0,26 0,-25 0,49 0,-49-24,0-26,0 0,-25 26,24-1,-24 0,0 0,0 0,0 1,0-1,0 0,0 50,0 24,0-24,0 0,0 25,0-1,0-24,25-25,0 0,49 0,-49 0,25-25,-25-24,-1 24,-24 0,0 0,0 100,-24-26,24 1,0-25,0-1,74-24,-24 50,24-50,-49 0,0 0,0 0,24 0,-24-25,-25 0,50-49,-50 24,0-24,0-25,0-25,0 74,0-49,0 0,0 0,0 49,0 0,-25 50,-25 0,25 50,25 24,-49 26,49-51,-25 26,25 24,0-74,0 49,0 0,0-49,0 25,25 24,0-49,-1 49,1-74,0 25,0 0,0-25,-1 0,1 0</inkml:trace>
  <inkml:trace contextRef="#ctx0" brushRef="#br0" timeOffset="424451.5975">13717 3919,'24'0,"-24"-25,0-24,-24 49,-26 0,25 0,-24 0,49 25,0-1,0 1,0 0,0 0,24-25,1 0,0 0,0 0,-25-25</inkml:trace>
  <inkml:trace contextRef="#ctx0" brushRef="#br0" timeOffset="425269.0282">14535 4043,'25'0,"0"0,0 0,-1-25,1 1,0 24,0 0,0-25,-1 25,26 0,-25-25,0 25</inkml:trace>
  <inkml:trace contextRef="#ctx0" brushRef="#br0" timeOffset="425859.3154">14535 4266,'25'0,"0"0,0 0,-1 0,-24-24,50-1,0 25,-26-25,1 25</inkml:trace>
  <inkml:trace contextRef="#ctx0" brushRef="#br0" timeOffset="427233.4332">15180 3795,'0'-25,"0"1,25-1,0 25,0-25,-1 0,-24 0,25 25,0 0,0 0,0 25,-1 0,1-25,-25 25,0 24,0 1,0 0,0-1,-25-24,25 0,-49 24,24-24,-25 25,1-25,74-25,-25-25,24 25,1-25,0 25,0 0,0 0,-1 0,1 0,0 0,0 0,0 0,-1 50,1-26,-25 1,0 0,0 49,0-24,0 0,0-26,-49 26,24-25,0 0,-49 24,24-49,25 50,-24-50,-1 0,25 0,0 0,1 0</inkml:trace>
  <inkml:trace contextRef="#ctx0" brushRef="#br0" timeOffset="431609.3857">19595 5606,'0'25,"0"-75,0 0,0 1,25-1,50-223,-51 224,1 49,0 0,-25 99,0-49,50-1,-50 1,0-25,0 24,24 1,1-1,-25-24,50 74,-50-74,25 99,-25-99,0 0,0-100,0 51,-25-1,0 0,0 0,25 0,-25 1,25-1,-24 25,-26 0,25-25,0 25,-24-50,-26 26</inkml:trace>
  <inkml:trace contextRef="#ctx0" brushRef="#br0" timeOffset="434270.7698">19992 5804,'0'-49,"0"98,0-123,50 49,-50-25,25 1,-1-26,-24 51,0-1,25-25,-25 25,0 1,0-1,0 0,0 0,0 0,0 1,-25 24,1 24,-1 26,25 0,-25-26,0 26,25-25,0 49,0-24,0-1,0 1,0-25,50 0,-1-25,-24 0,0-25,0 0,25 0,-26-24,1 49,0-50,25 0,-26 1,-24-1,0 1,0-26,0 50,0-24,0 24,0 0,0 0,-24 25,-1 0,0 0,0 25,0 25,25-25,0-1,0 26,0-25,0 24,0 1,0 24,0-24,0-25,0 0,0-1,50-24,0 0,-26-24,-24-1,25 25,-25-50,0 75,-25 25,25-26,-24 26,24 0,0-26,49-48,-24-26,-25 25,25 0,0-49,-25 24,0 26,0-1,0-25,0 25,0 1,-25 24,0 0,50 0,0 0,-1 0,1 0,0 0,25 0,-26 0,-24 49,0-24,0 0,0 24,0 1,0-25,0 0,0-1,25 1,0 0,0 0,0-25,24 0,1 0,24 0,-49 0,0 0,0 0</inkml:trace>
  <inkml:trace contextRef="#ctx0" brushRef="#br0" timeOffset="436227.7444">20240 6127,'-24'0,"-26"0,0 25,-24-1,49 1,-49 0,49 0,0-25,0 25,0-1,1 1,24 0,0 0,0 0,24-25,1 0,0 0,25 0,-26 0,1 0,0 0,-25 24,25-24,-25 25,25 0,-1 0,-24 0,0-1,0 1,0 25,0-25,0 49,0-49,0 24,0-24,0 0,-49 25,24-25,0 24,-24-24,24 0,0-25,0 0,-24 0,24 0,0 0</inkml:trace>
  <inkml:trace contextRef="#ctx0" brushRef="#br0" timeOffset="438140.3348">19769 7714,'25'0,"0"-25,-1 25,1 0,0 0,25 0,-26 0,-24 25,25-25,-25 25,25 0,-25 0,0-1,0 26,0-25,0 24,0 26,0-50,-99 24,24 75,51-74,-51 0,1 24,49-74,50 0,0 0,24 0,-24 0,25 0,49 0,-74 0,-1 0,1 0</inkml:trace>
  <inkml:trace contextRef="#ctx0" brushRef="#br0" timeOffset="440180.1558">19695 9624,'0'-25,"0"1,24-1,1 0,50-25,-75 26,49 24,-24 0,0 0,0 0,-1 0,1 24,-25 1,50 0,-50 0,0 24,0-24,0 25,-25-1,0 1,0-25,1-25,24 25,24-25,1 0,0 0,0 0,0 0,24 24,-24 1,-25 0,50 0,-50 0,0-1,0 1,0 0,0 0,0 0,0 0,0 24,0 26,0-26,-25-24,0 0,-25-25,26 0,-1 0,0 25,0-25,0 24,1-24,-51 25,50-25,1 0,-1 0,0 0,0 0,0 0</inkml:trace>
  <inkml:trace contextRef="#ctx0" brushRef="#br0" timeOffset="442285.2154">17214 5135,'-25'24,"25"26,0 0,0 24,0-24,0-1,0-24,0 0,0 0,0-75,0 0,0-49,0 50,0-26,0 50,0-24,0 24,25 25,0 0,0 0,-25 25,25 0,-1-1,-24 1,0 0,25-25,-25 25,25-25,0 0,0 0,-1-25,1 0,0-24,25-1,-50 25,24-24,-24-1,0 25,0 50,0 49,0 1,0-1,0 25,0 1,0-51,25 1,-25-25,25-1</inkml:trace>
  <inkml:trace contextRef="#ctx0" brushRef="#br0" timeOffset="443614.1895">17909 5209,'-50'0,"25"0,0 25,25 0,0-1,-24 1,24 0,0 0,0 0,0-1,0 1,-25 25,25-1,0-24,0 0,0 0,0 0,25-25,-1 0,1-25,-25-25,25 1,0 49,-25-25,0-25,0 1,0-1,0 25,0 0,0 50,0 50,0-51,25 26,-25-25,24 0,-24-1,0 1,0 0,25 0,25-25,-25 0,-1 0,1 0,0 0</inkml:trace>
  <inkml:trace contextRef="#ctx0" brushRef="#br0" timeOffset="444297.2587">18306 5259,'0'24,"-50"1,25 25,-24-25,-51 49,51-24,24-26,-50 51,51-50,-1-1,25 1,-25-25,25 25,0-75,0 26</inkml:trace>
  <inkml:trace contextRef="#ctx0" brushRef="#br0" timeOffset="445186.3013">18008 5259,'49'0,"-24"49,0-24,0 25,0-1,0-49,-1 50,1-1,0-24,-25 0,25 0</inkml:trace>
  <inkml:trace contextRef="#ctx0" brushRef="#br0" timeOffset="446742.2422">21927 5283,'0'50,"0"-25,0 0,0-1,0 51,0-50,0-75,0 0,0 1,0-1,0 1,0-1,0 25,0-24,25 49,24 0,1 49,-25-24,49 49,1 1,-75-26,49 1,-49-25,50 24,-25-24,24 0,-49 25,0-100,0 0,0 1,0-50,0-1,0 1,0 25,0 49,0 0,0 0</inkml:trace>
  <inkml:trace contextRef="#ctx0" brushRef="#br0" timeOffset="449262.2152">22572 5432,'25'0,"0"0,-25-25,-25 25,25 25,0 0,0 25,0-26,0 1,0 25,25-50,24 0,1 0,-25-25,-1 0,1 25,-25-49,0 24,0 0,-25 25,25 50,0-26,0 26,0-25,25 0,0-25,0 0,24 0,-24 0,0 0,25-50,-26 50,1-50,25 1,-25 24,24 0,-74 75,25-25,-24-1,24 1,0 25,0-25,0-1,24-24,-24-24,0-1,0-50,0-24,0 50,0 24,0-25,0 25,0 50,25 25,-25-1,25 26,-25-26,0-24,25 0,0 0,-25 0,24-1,1 1,0 0</inkml:trace>
  <inkml:trace contextRef="#ctx0" brushRef="#br0" timeOffset="450894.1921">22324 6276,'-50'0,"-24"24,49-24,0 25,-24 0,49 0,-25-25,25 25,0 24,0-24,0 0,0 0,0-1,0 1,0 0,49-25,-24 0,50 0,24 0,-74 0,24 0,-24 0,0 25,0-25,-25 25,25-1,-25 1,0 0,0 25,0-26,0 26,0-25,0 74,0-49,-50-1,50-24,-50 0,26-25,-1 0,-50 50,50-50,-24 0,24 0,0 0</inkml:trace>
  <inkml:trace contextRef="#ctx0" brushRef="#br0" timeOffset="452275.4204">22051 7863,'25'0,"0"0,-1 0,1 0,0 0,25 0,-26 0,-24 25,0 24,0-24,0 0,0 50,0-51,0 26,-49 0,24-1,-25-24,1 25,-26-1,26-24,-26 0,26 0,24 24,0-49,25 25,25-25,25 0,-1 25,100-25,-99 25,-1-1,-24-24,49 0,-49 0,0 0,0 0</inkml:trace>
  <inkml:trace contextRef="#ctx0" brushRef="#br0" timeOffset="454994.5623">22175 9475,'-25'0,"0"0,-24 25,24 25,0-25,0 24,1-24,-1-25,-25 50,25 24,25 0,0-49,0 0,0 0,0 49,0-24,0 24,0-49,0 25,0-25,0 24,0-24,0 0,0 0,0-1,0 26,25-25,-25 49,25-74,0 25,-25 0,25 0,-1-25,1 0,25-25,-50 0,0 0,25 25,-1-25,-24 1,25-1,-25-25,0 25,0 1,0-1,0-25,0 25,0 1,0-26,-49 25,-1 0,25 25,0 0,1 0,-1 0,0 0,0 0</inkml:trace>
  <inkml:trace contextRef="#ctx0" brushRef="#br0" timeOffset="456155.4212">15800 3721,'-25'0,"-24"49,-1 26,1 49,-26-75,-49 75,-25 25,1 25,-1-25,49-25,76-124</inkml:trace>
  <inkml:trace contextRef="#ctx0" brushRef="#br0" timeOffset="458141.16">16073 3994,'-25'0,"1"0,24-25,0 0,0 0,0 0,0 1,0-1,24 25,1 0,0 0,25 25,-50-1,49 1,-49 0,25 25,0-26,0 1,-25 25,0-1,0 1,0 0,0 24,0 0,0 26,0-76,0 1,-25 50,0-75,25 24,-25 1,25 0,-25-25,1 0,24 25,-25-25,0 25,0-1,-49 1,74-50,0-24,0 24,25-99,-25 99,0 0,49 1,-24 24,0 0,0 24,24 26,-49-25,50 0,-25-1,-1 1,1 0,0 0,0 24,0-49,-25 25</inkml:trace>
  <inkml:trace contextRef="#ctx0" brushRef="#br0" timeOffset="471185.5331">16024 5135,'24'0,"1"0,25 0,-25 0,-1 0,1 0,0 0,25 0,-26 0,1 0,0 0,0 0,0 0,24 0,-24 0,0 0,0 0,-1-25</inkml:trace>
  <inkml:trace contextRef="#ctx0" brushRef="#br0" timeOffset="472904.0031">16743 11956,'-25'0,"0"0,0 0,1 0,-26 0,25 0,0 0,1 49,-1-49,25 50,-50-25,50 0,-49 24,49-24,-149 99,124-99,-49 49,49-49,25 0,-25-25,25 25,50 49,24 1,75 24,-25 0,-75-74,51 49,-1-49,-74 0,24 0,-24-1,25 1,-75-74,25-1,-50 0</inkml:trace>
  <inkml:trace contextRef="#ctx0" brushRef="#br0" timeOffset="474576.611">21406 8756,'0'25,"0"0,25-25,0 0,-25 24,25 1,24 25,-24-25,0-1,0-24,49 0,0-49,-24 24,74-99,-25 0,-24 74,49-49,49-50,-24 25,74-24,-49 48,-25 26,-25-1,-25 51,-74-1</inkml:trace>
  <inkml:trace contextRef="#ctx0" brushRef="#br0" timeOffset="476617.137">17189 12154,'0'50,"0"0,0-26,0 51,0-26,0-24,0 0,0 0,25 0,-25-1,25 1,0 25,-25-25,0-1,25 1,-25-50,0-24,0-26,-25-49,25 75,0-1,0 1,0-1,0 25,0 0,0 0,0-24,0-1,0 25,0 1,0-1,25-25,-1 50,1-25,0 25,0 0,0 0,-1 0,-24 50,0-25,0 24,0-24,0 25,0-1,0-24,0 25,0-25,-24 0,24-1,-25-24,-50 75,51-75,24 25,-25-25</inkml:trace>
  <inkml:trace contextRef="#ctx0" brushRef="#br0" timeOffset="477415.2614">17710 12452,'-25'0,"25"25,0 24,0-24,0 25,0 24,0 25,0 25,0-99,0 0</inkml:trace>
  <inkml:trace contextRef="#ctx0" brushRef="#br0" timeOffset="478255.3117">18182 12626,'0'24,"-25"26,25 0,-25 49,0-50,0 1,0 24,25 50,-74-24,24-51,50 1,-24-25,-1 0</inkml:trace>
  <inkml:trace contextRef="#ctx0" brushRef="#br0" timeOffset="482309.0372">17189 14387,'0'-25,"0"-50,0 26,75-1,-26-49,26 25,-50-1,-25 50,0-74,74 25,-49 24,-25 1,25 49,-25 49,0 1,24 24,-24 1,0 24,0 0,0-25,50 75,-50-99,0-25,0 0,25-1,-25-73,0-51,0 51,0-1,0 1,-25-1,0 25,0 0,1 1,-1 24,-25 0,50 24,0 1,0 0,0 0,0 0,0-1,25-24,25 0,-1 0,50 0,-74 0,25-24,-1 24,-24-25,0 0,0 0,-25 0,49-24,-49 74,25 24,0 26,-25-1,50 0,-26-24,1-25,0 0,0 0,0-25,-25-25,49 0,1-124,-50 99,25 1,-25-1,0 25,25 50,-1-25,1 0,0 0,0 0,-25 25,0 0,-25 24,0 1,25 0,0-26,0 1,25-25,0 0,0 0,-25-25,0-24,24 49,-24-25,0 0,0 0,0-24,0 24,25 25,-25 25,25 24,-25 1,0-25,25 0,-25-1,25-24,-1 0,1-24,-25-1,25 0,0 25,-25-25,0 0,25 25,-25 25,0 25,0-1,0-24,0 0,0 0,49-25,1 0,-1 0,1 0,24 0,26 0,-26-25,-24-25,-1 1,-24 24,25-25,-50 26,0-26,0-24,0-1,0-24,0 74,0 0,0 1,0-1,-25 25,0 0,0 0,1 0,-26 0,50 49,-50 51,25-51,25 26,0-1,0-24,0-26,0 26,25 49,-25-74,50 25,-25-50,-25 49,25-49,-1 25,1 0,0-25,0 0,24 0,1 0,-25-25,0 25,-25-25,0 1,-25-1,-25 0</inkml:trace>
  <inkml:trace contextRef="#ctx0" brushRef="#br0" timeOffset="483111.331">18702 13891,'-24'0,"24"24,24-24,-24-24,-49 24,24 0,50 0</inkml:trace>
  <inkml:trace contextRef="#ctx0" brushRef="#br0" timeOffset="483915.1785">20216 13965,'24'0,"1"0,50-25,-51 25,26 0,-25 0,24-25,-73 25,-1 25,-25 25</inkml:trace>
  <inkml:trace contextRef="#ctx0" brushRef="#br0" timeOffset="484518.153">20191 14163,'25'0,"-1"0,26 0,-25 0,24 0,-24 0,25 0</inkml:trace>
  <inkml:trace contextRef="#ctx0" brushRef="#br0" timeOffset="486902.7173">20786 13643,'25'0,"0"0,-1-25,26 25,-25-25,0 25,-1 0,1 0,0 0,0 0,0 50,-25-26,0 1,24 25,-24-1,0 1,0 24,0-24,0 49,0-24,-74 49,49-75,-24 51,-51-1,76-25,-26-49,50 0,-50 49,100-74,24 0,1 0,24 0,99 0,-148 0,25 0,-51 0,26 0,-25 0,-25-25</inkml:trace>
  <inkml:trace contextRef="#ctx0" brushRef="#br0" timeOffset="487655.2024">21530 14287,'25'-24,"0"24,0 0,-1-50,26 50,-25 0,24-25,-24 0,25 25,-50-24,25-1,-1 25,1 0</inkml:trace>
  <inkml:trace contextRef="#ctx0" brushRef="#br0" timeOffset="488299.6877">21679 13891,'0'24,"0"1,0 0,0 49,0-24,0 74,0 0,25-25,49 25,-24-74,-50 24,25-49,24 25,-49 49,50-49,-50-26,-25-48,-25-100,-49 0,25 49</inkml:trace>
  <inkml:trace contextRef="#ctx0" brushRef="#br0" timeOffset="490243.0449">20265 7640,'-25'0,"1"-50,-1 50,-25 0,0-49,26 49,-1 0,0-25,0 25,0 0,1 0,24-25,-50 0,25 25,0 0,1 0,-1 0,-25 0,25 0,1 0,-26 50,-24 24,49-49,-25 25,-24 49,24-25,-24-24,24 24,50-24,-49 24,49-49,0 25,0 24,0-49,0 25,0-1,0 1,0-25,24-1,1 1,0 25,0-25,0-1,-1-24,1 50,0-50,0 25,24-25,-24 0,0 0,0 0,0 0,24 0,26 0,-1 0,0 0,26 0,-51 0,26 0,24 0,-49 0,-26 0,26-25,-25 25,0 0,24-25,-24 0,0 25,0-24,-25-1,0 0,24 0,1-24,-25-1,0-24,25 24,-25-49,25 24,-25 51,0-1,0-25,0 0,0 26,0-26,-25 50,0-25,-49 0,49 25,0 0,0 0,1-24,-1-1</inkml:trace>
  <inkml:trace contextRef="#ctx0" brushRef="#br0" timeOffset="492186.5236">22225 13915,'0'-24,"0"-1,24 0,1 25,0-25,0 25,0 0,0 25,-25 0,0 0,24-1,-24 1,0 25,0-1,0-24,0 50,0-26,0 1,0-25,0 49,0-24,-24-25,-1 24,25-24,-25-25,0 50,0-26,75-24,0 0,-1 0,1 0,-25 0,-1 0,1 0,0 0,25 0</inkml:trace>
  <inkml:trace contextRef="#ctx0" brushRef="#br0" timeOffset="492932.0572">19819 15751,'24'0,"51"0,-26 0,1-25,-25 25,49 0,-49 0,0 0</inkml:trace>
  <inkml:trace contextRef="#ctx0" brushRef="#br0" timeOffset="493863.3275">19943 15974,'24'0,"26"0,0 0,-26 0,1 0,0 0,0 0</inkml:trace>
  <inkml:trace contextRef="#ctx0" brushRef="#br0" timeOffset="495140.8166">20836 15577,'24'0,"-24"25,-24 25,24-25,0 24,0 26,-50 24,25-25,0-24,25-25,0 24,0 1,-24 24,48-74,26 0,-25 0,49 0,-49 0,25 0,24-25,-49 1,-25-1,0 0,0 0,0 0,0 50,25 74,-1-24,-24-1,0 26,0-26,0 0,25-24,-25-25,0 0</inkml:trace>
  <inkml:trace contextRef="#ctx0" brushRef="#br0" timeOffset="496549.4835">23167 6226,'0'25,"-25"0,25-1,-74 26,0 24,49 1,-74 49,24-50,50 1,-99 74,50-100,24 75,1-49,-1-26,50 26,-25-75,1 0</inkml:trace>
  <inkml:trace contextRef="#ctx0" brushRef="#br0" timeOffset="497791.3199">22572 6226,'25'0,"0"0,-1 0,1 0,-25 25,25 0,-25-1,50 26,-26 24,26-24,-50 0,50 24,24 0,0 50,-24-74,-25 0,24-1,-24 1,0-50,-25 50,0-26</inkml:trace>
  <inkml:trace contextRef="#ctx0" brushRef="#br0" timeOffset="498866.2154">23043 9699,'0'49,"0"-24,0 0,0 24,-25 26,-74 49,50 25,-26 0,-24-25,74 0,-74 24,25-48,49-51,25-24,0-50,0-24</inkml:trace>
  <inkml:trace contextRef="#ctx0" brushRef="#br0" timeOffset="499875.4723">22696 9823,'25'0,"-25"24,25 26,24 0,-24-50,25 124,-26-50,26 1,24 49,-49-25,25 50,-25-75,-1-24,1-1,0-24,-25 0,0 0</inkml:trace>
  <inkml:trace contextRef="#ctx0" brushRef="#br0" timeOffset="504073.0875">10393 10195,'-25'0,"-25"0,26 0,24-25,-50 25,25 0,25-25,-25 0,1 1,-1 24,25-25,-50-25,25 0,-24 1,49 24,-99-49,74-1,25 50,-25 1,25-1,0 0,0-25,-25-24,25 49,0 0,0-74,0 74,0-24,0 24,0 0,0-24,50-51,-1 51,-24-1,25 0,49-74,-49 75,-1-1,1 1,-1 24,-24 0,0 25,49-25,50 0,-49-49,-1 74,75-50,-25 26,99-26,-74 25,25 25,-1 0,-48 0,23 0,-24 0,-49 0,24 0,50 0,0 0,-75 0,0 25,26 0,-75-25,49 49,0-24,1-25,-75 25,49-25,1 25,0-25,-1 25,-24-25,0 0,24 49,-24-49,50 0,-51 50,1-50,0 25,25 24,-1-49,1 0,-1 25,1 0,-25-25,0 0,0 25,-1-1,-24 1,0 25,0 24,50-24,-50 24,0-24,0 24,25 26,-25-51,0 1,0-25,0-1,0 1,0 25,0 24,0-49,-25 0,0 0,25-1,-49 1,24 25,0-25,0-1,-25 1,1-25,-26 50,51-50,-26 0,25 0,-24 0,-75 25,49-1,-49-24,50 0,-1 25,1-25,24 25,-24-25,49 0,0 0,0 0,1 0,-1 0,0 0,0 0,-24 0,24 0,-25 0</inkml:trace>
  <inkml:trace contextRef="#ctx0" brushRef="#br0" timeOffset="511743.7886">16024 6722,'24'0,"1"0,25 0,-1 0,-24 0,50 0,-26 0,50 0,-49 0,0 0,-1 0,1 0,-25 0,-1 0,1 0,0 0,0 0</inkml:trace>
  <inkml:trace contextRef="#ctx0" brushRef="#br0" timeOffset="512897.3332">16172 10939,'25'0,"74"0,-49 0,24 0,-49 0,25 0,-1 0,-24 0,0 0,0 0,0 0</inkml:trace>
  <inkml:trace contextRef="#ctx0" brushRef="#br0" timeOffset="515611.0787">22572 5953,'-25'0,"0"0,1 0,-1 0,0 0,0 0,-24 0,24 0,0 0,-25 0,25 0,-24 0,24 0,0 0,-24 25,24 0,0-25,25 25,-25-1,0 51,-24-50,24 24,0-24,25 0,0 24,-74 26,74-26,-25 26,25-50,-25-1,25 26,0-25,0 49,0-49,0 0,-25 0,25 24,0-24,0 0,0 0,0 0,0 24,0-24,0 0,75 74,-50-49,-1-26,1 1,25 25,-25-25,-1-1,1-24,25 25,-25 0,-1-25,1 25,0-25,0 0,0 0,-1 0,1 0,0 0,25 0,-25 0,-1 0,1 0,0-25,0 0,0 25,24-74,-24 49,0 0,24-24,-24 49,0-25,25 0,-26-25,1 50,-25-24,0-1,25-25,0 25,-25 1,0-26,0 25,0 0,0-24,0-26,0 26,0-1,0 25,0-24,0 24,0 0,0-25,-25 26,25-26,-25 25,0 0,25-24,-49 24,49 0,-25 0,0-24,0 49,25-25,-24 0,-1 25,25-25,-25 25,25-24,0-1,-50 0,50 0,-24 25</inkml:trace>
  <inkml:trace contextRef="#ctx0" brushRef="#br0" timeOffset="517973.4223">22448 9054,'-50'0,"26"0,-1 0,-25 0,25 0,0 0,-49 0,24 0,-24 0,24 0,1 0,-26 49,51-49,-76 75,76-50,-1-1,0 26,0-50,25 25,-25 0,25-1,-24-24,24 50,-25 24,0 100,-49-100,74-24,0 49,-25-24,25 49,0-75,0 51,0-26,0 0,0 1,0-26,0 1,0 0,0-26,0 1,25 25,24-25,-49 24,25 1,25-1,-26-24,1 0,0-25,25 25,-26-25,1 0,0 0,0 0,0 0,-1 0,1 0,0 0,25 0,-1 0,-24 0,0-25,0 25,-1-74,1 49,25-25,-50 1,49 49,1-50,-25 50,0-50,-25 26,0-26,49 25,-49-24,0 24,25 0,0-25,0 26,-25-51,25 50,-25-24,0-1,24 1,-24 24,0 0,0-74,0 49,0 0,0 1,0-1,0 25,0-49,0 49,0 0,0-24,0-1,0 1,0-26,0 26,-24-1,24 25,-25 0,0 1,25-1,-25 25,25-50,-25 25</inkml:trace>
  <inkml:trace contextRef="#ctx0" brushRef="#br0" timeOffset="531304.6408">17413 6102,'0'-25,"0"75,0 24,0 1,0-26,24 26,1 73,-25-73,0 24,0-74,0 24,0 1,25-50</inkml:trace>
  <inkml:trace contextRef="#ctx0" brushRef="#br0" timeOffset="532383.5237">17834 6524,'-25'0,"1"0,-1 0,0 0,0 0,0 0,1 0,-1 0,25 24,0 1,-25 0,25 0,0 0,0-1,0 1,0 0,25-25,0 25,-1-25,1 0,25 0,-25 49,24-24,-24-25,25 0,-1 0,-24-25,0 1,0-1,-25 0,0 0,0 0,0 1,0-26,-25 50,-25-50,25 50,1 0,-1 0,-25 0,1 0,24 0,-25 0</inkml:trace>
  <inkml:trace contextRef="#ctx0" brushRef="#br0" timeOffset="534637.2192">22646 6276,'0'24,"50"1,-50 0,50 0,-26 24,-24-24,50 0,-50 25,50-26,-26 1,1 0,-25 25,25-50,0 49,0-24,-1 0,-24 0,25-1,-25 1,0 0,25 0,0 0,0 24,-25-24,49 0,-24 0,0 0,0-1,-1 1,1-25,-25 25</inkml:trace>
  <inkml:trace contextRef="#ctx0" brushRef="#br0" timeOffset="535942.9558">23217 6300,'-25'0,"-25"25,-24 25,49-25,0-1,1 1,-26 0,50 0,-50 0,1 24,24-24,0 0,25 0,-25-1,1 1,24 0,-25-25,25 25,-25 0,0 24,25-24,-49 0,24 25,0-26,0 1,25 0,-25 0,1 0,-1 24,0-24,25 0,-25 0,0-1,25 1,-49 0,49 0</inkml:trace>
  <inkml:trace contextRef="#ctx0" brushRef="#br0" timeOffset="559913.1936">10170 10368,'24'0,"1"0,0 0,0 0,24-49,51 49,-26-25,25 25,75-25,-50 25,74-25,-49 1,25-1,24 25,1-25,-1 0,1 0,-1 1,-24-1,-1 0,1 0,-75 25,-24-25,-51 25</inkml:trace>
  <inkml:trace contextRef="#ctx0" brushRef="#br0" timeOffset="567567.6126">10145 10666,'49'0,"-24"0,50 0,-26 0,1 0,24 0,1-25,-1 0,75 1,-50-1,50 0,124 0,-100 25,-49 0,50-25,25 1,-26-1,1 0,-1-25,-24 1,0 24,-124 0,0 25</inkml:trace>
  <inkml:trace contextRef="#ctx0" brushRef="#br0" timeOffset="570857.1648">14833 17115,'25'0,"-1"0,26 0,25 0,-26-25,50 25,1-49,24 24,-25 0,149-24,-99 49,-25-25,-75 25,51-25,73 0,-24 0,-50 1,-74 24,0 0,0 0,-1 0,1 49,0 50,25 1,-50-51,0 1,24 49,-24-25,0-24,25 24,0 26,0-51,-25 51,0-26,25-24,-25-26,0 1,0 0,24 25,-24-26,0 1,0 25,0-25,-24-1,-26-24,0 25,-49 0,-25-25,75 0,-100 50,-74-1,-1 1,-49-1,1-24,-1 50,25-51,49-24,-24 25,74 0,25 0,99-25,25-25,0 0,0-24,0-75,0 49,0 1,0-1,0-49,0 50,0 0,0 24,0 0,0-24,0 49,0 0,-24-24,24 24,0 0,0-25,0-24,-25 24,25 1,0 24,0 0,25 25,24-49,-24 49,25 0,-1 0,-24 0,0 0,24-50,51 50,48 0,-73 0,24-25,-25 25,-49 0,0 0,25-49,-25 49,-1 0</inkml:trace>
  <inkml:trace contextRef="#ctx0" brushRef="#br0" timeOffset="575443.761">14783 17884,'50'0,"-1"0,26 0,-1 0,26 0,-1 0,0 0,25-25,-74 25,24 0,0 0,1 0,-50 0,-50 0,-25 0,1 0,-26 0,1 0,-1 0,26 0,-1 0,1 0,-26 0,1 0,49 0,0 0,-24 0,24 0,0 0,0 0,-25 0,26 0,-1 0,99 0,1 0,-1 0,1 0,-26 0,-24 0,25 0,-26-24,1 24,74-50,-74 25,0 25,49-25,-24 25,-25-24,0 24,-1 0,-24-25,-24 25,-51 0,-24 0,49 25,-74 24,-24-49,24 0,24 25,1 25,49-50,-49 0,50 0,-1 0,25 0,75 0,-25 0,49 24,0-24,-49 0,25 0,-25 0,24 0,26 0,-1 0,25-74,50 24,0 26,-25-26,-74 50,-1-50,-24 26,25 24,-1 0,-24 0,0-25,-100 25,51 0,-1 0,-50 25,-24-1,0 51,0-26,49-49,-49 25,74-25,-24 25,-26-25,26 25,-1-25,0 25,25-25,25 24,25-24,0 0,0-24,0 24,24-50,-24 25,25 25,49-49,-74 49,0 0,-1 0,1 0,0-25,0 0,24 25,1 0,-25 0,0 0,-1-25,1 25,0 0</inkml:trace>
  <inkml:trace contextRef="#ctx0" brushRef="#br0" timeOffset="577559.6529">15552 17016,'0'-25,"-25"-24,25 24,0-25,0 1,-24-26,24 1,0-1,0 26,0 24,0-25,0 26,0-1,0-25,0 25,0 0,-50 1,50-1,0 0,0 0,0 0</inkml:trace>
  <inkml:trace contextRef="#ctx0" brushRef="#br0" timeOffset="579293.4054">15379 16743,'24'25,"26"-25,-25 50,0-50,-1 24,1 26,0-25,0 24,0 1,-1-25,-24 0,25-25,-25 24,0 1,50-25,-50 25,0-50,0 0,0-24,0-1,0 1,25 24,-1-25</inkml:trace>
  <inkml:trace contextRef="#ctx0" brushRef="#br0" timeOffset="603821.1387">17016 3249,'0'-24,"-25"24,0 0,-25 0,26 0,-1 0,0 0,-25 0,26 0,-1 0,0 0,0 49,-24-24,24 25,0-50,25 24,-50 51,26-75,24 25,-25-1,25 26,0 0,0-1,0-24,0 0,0 25,0-1,0 1,25-25,-1-1,1 51,0-50,0-1,0 1,-1-25,-24 25,25 25,0-26,25 1,-26-25,26 50,0-25,24 24,1-49,-51 25,26 0,-25 0,0-25,-1 0,1 0,0 0,0 0,0 0,-1 0,26 0,-25 0,24 0,26 0,-26 0,1 0,0 0,-1 0,1 0,24-25,-49 0,0 25,24 0,1 0,-25 0,0 0,-25-25,49 25,-24 0,0-25,0 1,0-26,-25 25,24 0,26-24,-50-1,0 25,25-24,0-26,-25 51,49-26,-49 0,0 26,0-1,0 0,0-50,0 51,0-1,0 0,-25-25,1 1,24 24,-50 0,25-49,0 74,-24-25,49 0,-50 0,25 1,0-1,-24 0,-1 0,25 0,-24 1,24-1,-25 25,1-50,24 25,-49 25,74-24,-25 24,-25-25,1 25,-1 0,25 0,0 0,1 0,-1 0,-25 0,-74 0,50 0,49 25,0-25,0 0,1 0,24 24,-25 1</inkml:trace>
  <inkml:trace contextRef="#ctx0" brushRef="#br0" timeOffset="607025.2823">18802 4713,'24'0,"51"49,-50-49,-1 0,26 25,0-25,-1 0,51 0,-51 0,1 0,-1 0,1 0,49 0,-24 0,-1 0,-24 0,-1 0,50 0,-24 0,-26 0,26 0,-1 0,26 0,-1 0,25 0,0 0,-50 0,25 0,-24 0,24 0,-25 0,1 0,-1 0,1 0,-1 0,-24 0,-1 0,51 25,-51-25,-24 0,25 25,24-25,0 0,1 0,-26 0,1 0,0 0,-1 0,1 0,-25 0,24 0,1 0,24 0,26 0,-26 0,0 0,-24 25,-25-25,0 0,24 0,-24 0,0 0,0 0,-1 0,1 0,0 0,0 0,0 0,24 0,-24 0,0 0</inkml:trace>
  <inkml:trace contextRef="#ctx0" brushRef="#br0" timeOffset="614440.5145">19843 10765,'25'0,"0"0,25 0,-1 0,1-25,24 25,1-49,-1 49,1 0,-26 0,26 0,-26 0,75 0,-99 0,0 0,0 0,-75 0,25 0,-24 0,-26 0,50 0,-24 0,-1 0,-24 0,49 0,0 0,0 0,1 0,-26 0,0 0,25 0,1 0,-26 0,100 0,-1 0,1 0,-25 0,0 0,49 0,-24 0,-26 0,1 0,0 0,-50 0,0 0,-49 0,-25 25,49-25,0 0,-49 24,50-24,-51 25,76-25,-1 0,0 0,0 0,50 0,49 0,-49 0,74 0,-24 0,-26 0,1 0,0 0,-25 0,24 0,1 0,-25 0,-1 0,1 0,0 0,0 0,-50 0,0 0,-49 0,-25 0,74 0,0 0,0 0,-25 0,1 0,-1 0,25 0,1 0,-1 0,74 0,1 0,-25 0,0 0,49 0,-24 0,24 0,-49 0,0 0,24 0,-24-25,0 25,0-24,0 24,-1 0</inkml:trace>
  <inkml:trace contextRef="#ctx0" brushRef="#br0" timeOffset="617069.2218">16098 5159,'50'0,"24"0,25 0,-74 0,99 0,-74 0,24 0,-24 0,-1 0,1 0,-1 0,-49 25,-24-25,-1 0,-25 0,1 50,-1-50,0 25,-49-25,50 0,24 0,-50 0,1 24,49-24,-24 0,-1 0,25 0,-24 0,24 0,50 0,-1 0,1 0</inkml:trace>
  <inkml:trace contextRef="#ctx0" brushRef="#br0" timeOffset="624827.8249">16247 6747,'-25'0,"0"0,0 0,1-25,-1 25,-25 0,25-25,1 25,-1-25,0 1,0 24,-25-75,26 75,-26-25,0 1,50-1,-49 0,24-25,0 26,0-1,1 0,-1-25,25 26,-25-26,0 0,25 26,0-1,0-25,0-24,0 24,0 1,0 24,0 0,0-25,25-24,0 74,-25-25,49-25,-24 26,-25-1,50 25,-50-25,74 25,-24-25,-25 25,-1 0,1 0,0 0,0 0,25 0,-1 0,1 0,24 0,-49 0,25 0,24 0,-49 0,0 0,24 25,-24-25,0 25,0-25,-1 25,26 24,-25 1,49-25,-74-1,25 1,74 50,-74-26,49 1,-49 0,-25-1,25-24,0 25,0-26,0-24,-25 50,0-25,24 0,-24 24,0-24,0 25,0-1,0-24,0 25,0-26,0 1,0 0,0 0,-49-25,49 25,-25-25,0 0,-25 0,1 0</inkml:trace>
  <inkml:trace contextRef="#ctx0" brushRef="#br0" timeOffset="627069.2428">16817 10840,'-25'0,"1"0,-1 0,-25 0,25 0,1 0,-26 0,0 0,26 0,-26 0,0 0,26 0,-26 0,0 0,26 0,-26-25,25 0,0 25,-49-50,49 1,-49-1,24 25,25 1,-49-100,74 74,-50-24,25 24,-24-74,-1 50,50 24,-25 0,25-24,0 24,0-24,-24-25,24 49,0 25,0-49,0 24,0 25,0 1,0-26,24 25,1-24,0 24,0-25,0 50,-1-49,1 49,0-50,0 50,24-25,26 0,-50 25,0 0,-1 0,1 0,25 0,-1 0,1 0,0 0,-1 0,-24 0,0 0,24 0,1 0,0 25,-1 0,-24 0,25 0,-26-1,26-24,0 50,-26-25,1-25,0 25,25-1,-26 26,51-25,-75 0,74 24,-24 1,-25-1,0 1,-1 0,1-1,-25 1,25 24,-25-49,25 25,0 24,-25 1,0 24,0-74,0-1,0 26,0-25,0 24,0 1,0 0,0-1,0-24,-25 49,25-49,-50 25,50-25,-25-1,1 1,-1-25,0 75,-25-75,26 24,-1 1,0-25,0 0,0 25,0-25,-24 25,24-25,0 0,0 0</inkml:trace>
  <inkml:trace contextRef="#ctx0" brushRef="#br0" timeOffset="1.93209E6">8061 16991,'25'0,"74"0,-24 0,-26 0,50 0,-74 0,0 0,0 0</inkml:trace>
  <inkml:trace contextRef="#ctx0" brushRef="#br0" timeOffset="1.93334E6">9872 18281,'50'0,"-26"0,26 0,24 0,1-25,49-24,-75 49,26-50,-26 50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18:50.940"/>
    </inkml:context>
    <inkml:brush xml:id="br0">
      <inkml:brushProperty name="width" value="0.05292" units="cm"/>
      <inkml:brushProperty name="height" value="0.05292" units="cm"/>
      <inkml:brushProperty name="color" value="#FF0000"/>
    </inkml:brush>
  </inkml:definitions>
  <inkml:trace contextRef="#ctx0" brushRef="#br0">1810 3051,'0'50,"0"-26,0 51,0-1,0-24,0-1,0 1,0 24,0 26,0-26,0-24,0 49,0-49,0-1,0-24,0 0,25-25,-25 25,0-1,25-24,25 0,-26 0,1 0,0 0,25-24,-1-1,1-25,24 1,-24 24,-50-25,25 25</inkml:trace>
  <inkml:trace contextRef="#ctx0" brushRef="#br0" timeOffset="830.0363">1637 3448,'74'0,"-24"0,-1 0,-24 0,25 0,-1 0,26 0,24 0,-49 0,49-25,-74 25,24-25,-24 0</inkml:trace>
  <inkml:trace contextRef="#ctx0" brushRef="#br0" timeOffset="1466.0956">2555 3597,'0'24,"0"1,0 0,0 25,0-1,0 51,0-51,0 1,0-1,0-24,0 0,24 0</inkml:trace>
  <inkml:trace contextRef="#ctx0" brushRef="#br0" timeOffset="5355.7685">9004 4887,'25'0,"-1"0,1 0,0 0,25 0,-26 0,26 0,0 0,-26 0,51-25,-50 25,-1 0,26 0,-25 0,24 0,-24 0,50 0,24 0,-25 0,50-25,-74 25,74 0,-50 0,26 0,-1 0,-50 0,26 0,-26 0,26 0,-1 0,-24 0,0 0,-1 0,1 0,-25 0,49 0,-49 0,0 0,-1 0,26 0,0 0,-1 0,50 0,-24 0,-50 0,49 0,25 0,-24 0,-1 0,-49 0,0 0,0 0</inkml:trace>
  <inkml:trace contextRef="#ctx0" brushRef="#br0" timeOffset="7692.1258">9822 3423,'25'0,"-25"50,0-26,0 26,0 24,0-24,25 74,-25-99,0 0,25 0,-25-1,0 1,25 0,-25 0,24 0,-48-25,-1-25,-25 0,25 0,1 25,24-25,24 50,1 0,-25 0,25-25,-25 25,25-25,0 49,-25-74,0 1,24-1,1-25,-25 25,25-24,0 49,-25-25</inkml:trace>
  <inkml:trace contextRef="#ctx0" brushRef="#br0" timeOffset="9394.2395">9624 2977,'0'-25,"0"-25,0-24,0 49,0-25,0 26,0-1,0 0,25 0,0-49,-1 49,1 25,-25 25,25-1,0 26,-25 0,49 24,-49-49,0 49,0-49,25-25,-25 50,25-50,0 74,-25-99,0 1,-25-1,0 0,0-25,1 26,-1 24,25-50,-25 50,25-25,-25 25,0 0,1 0,-1 0,0-25,0 25</inkml:trace>
  <inkml:trace contextRef="#ctx0" brushRef="#br0" timeOffset="10803.2228">10442 3125,'0'25,"0"25,0-25,0-1,0 1,25 25,-25-1,0-24,0 74,25-24,-25-26,0-24,0 25,0 0,0-1,0-24,0 0,0 0,-25-25,-24-75,24 50,-25-24,50 24,-74-25,74 25,25 25,-1 25,1-25,-25 25,25 0,25 0,-50 0,24-1,-24 1,25-25,0 25,0 0,0-25,-25-50,24 1,-24-1,25 0,-25 25</inkml:trace>
  <inkml:trace contextRef="#ctx0" brushRef="#br0" timeOffset="12577.8501">10393 2406,'0'25,"0"0,0 24,0 1,0-25,0-1,0 1,0 25,0-25,0 24,-50 51,50-76,0 1,-25 0,25-75,-24-49,-1 50,25 24,0-25,0 25,0 0,0-24,0-1,0 25,0 1,0-1,0 0,74-25,-49 50,0 0,0 0,-1 0,1 0,0 0,0 0,-25 25,25-25,-25 50,24-25,-24-1,0 51,-24-50,24-1,-25-24,0 25,0-25,50 0,0 25,0-25,24 50,-24-50,-25 25,25-25,0 49,-25-24,0 0,25 0,-25-1,0 1,0 25,0-1,-50 1,25-25,-25-25,26 0,-26 0,25 0,0 0,1 0</inkml:trace>
  <inkml:trace contextRef="#ctx0" brushRef="#br0" timeOffset="14044.1173">11211 3249,'0'25,"0"0,0 0,-24 49,24-49,0 25,0-1,0 1,0 24,0 1,0-26,0-24,0 25,0 24,0-49,0 25,0-26,-25-24,0 0,-25 0,-24-24,49-1,-24-50,49 51,-50-1,75 25,0 25,-1-1,26 1,0 25,-26-25,1-1,-25 1,25 0,0-25,-25 25,25-25,24-25,-24-25,-25 1,0-1,25-24,0 24,-1 25,1-24</inkml:trace>
  <inkml:trace contextRef="#ctx0" brushRef="#br0" timeOffset="15268.0335">11385 2580,'-25'0,"0"0,1 0,-1 0,0 0,0 0,0 0,-24 0,24 0,-25 0,50 49,-24-49,24 50,0-25,0 0,0 24,0-24,0 0,0 0,0-1,49 51,-24-75,-25 25,25-25,0 0,-1 24,1-24,0 0,0 0,0 0,24 0</inkml:trace>
  <inkml:trace contextRef="#ctx0" brushRef="#br0" timeOffset="252147.1561">15255 8706,'24'0,"1"0,0 0,25 0,-1 0,-24 0,25 0,-26 0,26 0,0 0,-1 0,1 0,-1 0,1 0,-25 0,0 0,49-24,-24 24,24 0,-24 0,24 0,25-50,-49 50,0 0,-26 0,1 0,0 0,0 0,49 0,-49 0,0 0,-25-25,0-49,0 49,0-25,0 1,0-1,-25 1,0-26,0 50,25 1,-24-26,24 0,-25 50,25-24,0-26,0 0,-25 25,25 1,-25-1,25 0,0 0,-25 0,25 1,-49 24,-1 0,25 0,1 0,-1 0,-25 0,25 0,-24-25,-1 0,-49 25,49-25,25 25,1 0,-26 0,25 0,0 0,1 0,-26-25,25 25,0 0,1 0,-1 0,0 0,0 0,0 0,1 0,-76 0,26 25,0 0,24-25,-49 25,49-25,25 0,1 25,-1-25,0 0,25 24,-25-24,0 0,-24 25,24 0,0-25,25 25,0 0,0-1,0 26,0-25,0 0,0 0,25 24,-25-24,25 25,-25-1,24 26,-24-51,0 1,0 0,0 25,25-26,0 51,-25-50,0 24,0 1,25-25,-25-1,25 1,0-25,-1 0,1 0,0 0,25 0,-26 0,26 0,-25 0,0 0,24 0,-24 0,0 0,24 0,-24 0</inkml:trace>
  <inkml:trace contextRef="#ctx0" brushRef="#br0" timeOffset="315836.5013">18578 6102,'0'25,"0"49,0-49,50 25,-50-26,0 1,0 0,25-25,0 0,-1-25,26-99,-25 99,0 1,-1 24,1 0,74 0,-74 24,0-24,25 100,-26-76,1-24,0 50,25-50,-1-25,-49-74,0 25,0-26,0 1,25 0,-25 74</inkml:trace>
  <inkml:trace contextRef="#ctx0" brushRef="#br0" timeOffset="318680.9994">19595 6152,'-49'0,"-1"24,25 1,25 0,0 0,0 0,0-1,0 1,0 0,0 0,25 24,-25-24,25 0,0 0,-25 0,25-25,-1 0,1 0,0 0,-25-25,0 0,0-25,0 26,0-1,0 0,0 0,0 0,0 1,-50-1,26 0,-26 0,0-24,26 49,-1 0,25 49,0-24,0 0,25 0,24-1,1-24,-25 25,24-25,50 0,-24 0,-26-25,26-24,24-1,-74 50,0-25,-1 1,-48 24,24 24,0 1,24-25,1 25,0 0,-25 0,25-25,0 24,24 76,-49-51,0 26,0-51,0 26,0 0,0-26,50-48,0 24,24-50,75-74,-50 50,-74-1,24 26,-49-1,0 25,0-24,0-26,0 1,0 49,0 0,0 0,0 1,0-1,0 50,0-1,0 1,0 74,-24-49,24 24,0-24,0 0,0-1,0 1,0 24,0-49,0 0,0 24,0-98,-25 24,25-25,0 26,0-1,0-25,0 1,25 24,-1 25,1 0,0 0,0 0,0 25,-25-1,0 1,-25-25,0 0,25 25,25-25,0 25,24 24,-24-49,25 0,-26 25,1-25,-25 25</inkml:trace>
  <inkml:trace contextRef="#ctx0" brushRef="#br0" timeOffset="412393.5211">10641 5209,'25'0,"0"0,24 99,-49-74,25-25,0 25,0-25,-25 25,0-1,24-48,26-26,-25 25,74-99,-25 75,75-51,-25 1,-74 50,49-26,25-24,0-25,-49 49,49-24,-25 0,0 0,0 24,0-24,-49 50,-25-1,49-24,-24 49,-25 0,-25 0</inkml:trace>
  <inkml:trace contextRef="#ctx0" brushRef="#br0" timeOffset="431005.4882">2778 15652,'0'-25,"25"25,-1 25,1-25,0 0,0 0,0 0,24 0,-24 0,25 0,-1 0,-49 25,25-25,0 0,0 0,24 0,-24 0,25 0,-1 0,1 0,49 0,-74 0,49 24,1 1,-50-25,-1 0,51 0,-26 0,26 0,-26 0,26 0,24 0,0 0,-24 25,-1-25,25 0,-49 0,-25 0,24 0,75 0,-99 0,25 0,49 25,-49-25,74 0,-75 0,1 0,-1 0,1 0,-25 0,49 0,1 0,-1 0,25 0,-49 0,49 0,0 0,1 0,-76 0,1 0,25 0,-1 0,1 0,49 0,-49 0,-1 0,1 0,49 0,-24 0,-26 0,1 0,0 0,24 0,25 0,-24 0,24 0,-25 0,25 0,50 0,-99 0,24 0,50 0,-49 0,-50 0,74 0,-50 0,26 0,-1 0,1 0,49 0,-75 0,50 0,25 0,-74 0,25 0,-1 0,25 0,0 0,-49 0,24 0,1 0,-1 0,1 0,49 0,-25 0,0 0,0 0,1 0,-26 0,0 0,1 0,-1 0,1 0,-1 0,-24 0,-26 0,51 0,-26 0,1 0,0 0,-1 0,-24 0,99 0,-99 0,25 0,-26 0,1 0</inkml:trace>
  <inkml:trace contextRef="#ctx0" brushRef="#br0" timeOffset="449230.3517">13171 3001,'50'0,"-26"0,1 50,0-50,0 0,24 50,1 24,-25-74,0 25,24-25,-49 25</inkml:trace>
  <inkml:trace contextRef="#ctx0" brushRef="#br0" timeOffset="449760.0684">13617 2952,'0'25,"0"-1,0 51,0 123,0-123,0 49,0-50,0 25,0 1,0-1,0-25,0-49</inkml:trace>
  <inkml:trace contextRef="#ctx0" brushRef="#br0" timeOffset="451008.2433">14188 3299,'0'25,"25"-25,-25 25,25-25,-1 0,-24-25,0 0,0 0,0-24,25 49,-25-25,0 0,-25 25,-24 25,49 0,0 24,0 1,0-25,0-1,0 51,0-50,0-1,0 1,0 50,25-51,24 26,-24-25,0-25,0 0,-1 0,26 0,24-25,1-25,-50 26,49-51,-74 26,74-100,-49 124,-25-25,0 1,0 24,0 50,0 0,0-1,0 1,0 25,25-1,0 26,0-50,49 49,-24 0,24 1,-24-25,-25-26,24 1,-24 0,-25 0,-25 0,-24-25,-1 0,0 24,26-24,-51 0,50 0,0 0</inkml:trace>
  <inkml:trace contextRef="#ctx0" brushRef="#br0" timeOffset="451958.2562">15602 3671,'25'0,"-25"25,49-25,1 50,24-1,-49 1,0-1,24-24,26 50,-50-75,0 24,-1-24,51-74,-26 49,75-124,25 25,-99 75,24-26,75-74,0 25,25 25,-50 25,-50 49,-49 0</inkml:trace>
  <inkml:trace contextRef="#ctx0" brushRef="#br0" timeOffset="497713.3723">7788 16768,'25'0,"0"0,0 0,0 0,-1 0,1 0,0 0,0 0,24 0,-24 0,25 0,-1 0,1 0,24 0,1 0,-1 0,1 0,-1 0,50 0,-74 0,-1 0,1 0,0 0,-1 0,1 0,24 0,-49 0,74 0,0 0,50 0,-74 0,-26 0,51 0,-51 0,-24 0,25 25,24-25,-24 25,74-1,-50-24,25 25,50-25,-75 0,1 0,-1 0,26 0,-26 0,-24 0,24 0,0 0,-49 0,0 0,0 0,0 0</inkml:trace>
  <inkml:trace contextRef="#ctx0" brushRef="#br0" timeOffset="560908.7853">7689 17810,'25'0,"25"0,-1 0,26 0,-26 0,1 0,24 0,100 0,-75 0,-25 0,1 0,-26 0,1 0,25 0,-26 0,1 0,-25 0,-1 0,1 0,0 0,0 0,0 0,-1 0,1 0,25 0,-25 0</inkml:trace>
  <inkml:trace contextRef="#ctx0" brushRef="#br0" timeOffset="570269.2134">15403 16991,'0'25,"-24"0,24 24,0-24,0 25,0-25,0 49,0-24,0-26,0 1,24 0,26 25,-25-26,0-24,-1 0,1 0,-25-24,25 24,0-50,-25 25,0-74,0 49,0 26,0-26,0 25,0 0,0 1,0-1,0 0,0 0,-25 25,25-25,-25 25</inkml:trace>
  <inkml:trace contextRef="#ctx0" brushRef="#br0" timeOffset="571664.0965">15850 17066,'25'-25,"-1"0,-24 0,25 25,0-25,25 1,-25 24,-1 0,1 0,0 0,0 24,0 1,-25 25,0-1,0-24,24 0,-24 0,0 0,0 24,0 1,-24-1,-1-24,50-25,49-49,0 49,-24 0,-25 0,-25-25</inkml:trace>
  <inkml:trace contextRef="#ctx0" brushRef="#br0" timeOffset="572912.3975">15379 17090,'0'-24,"24"24,1-25,0-25,25 50,-26 0,-24-25,25 25,0 0</inkml:trace>
  <inkml:trace contextRef="#ctx0" brushRef="#br0" timeOffset="574430.3712">16842 16917,'-25'0,"0"0,25 25,-24-25,24 49,-50 1,50-1,0-24,0 0,0 0,0 0,25 24,0-24,-1-25,26 0,-25 0,0 0,-1 0,51-25,-75 0,0-24,0 24,0 0,0-24,-25 49,0 0,0-25,1 25</inkml:trace>
  <inkml:trace contextRef="#ctx0" brushRef="#br0" timeOffset="575398.822">17983 16793,'-25'0,"0"25,-24-25,-1 49,1 1,24-50,0 25,-25-1,26 26,-1-25,25 0,25-25,24 0,26 0,-1 0,0 0,-24 0</inkml:trace>
  <inkml:trace contextRef="#ctx0" brushRef="#br0" timeOffset="576118.3864">17710 17289,'25'0,"0"0,0 0,-1 0,1 0,50 0,-51 0,26 0,24 0,-49 0,0 0</inkml:trace>
  <inkml:trace contextRef="#ctx0" brushRef="#br0" timeOffset="577412.4348">18802 16818,'0'-25,"24"25,1-50,0 25,0 1,0-1,24 25,-24 0,0 0,24 0,-24 0,-25 25,0-1,0 1,0 25,0 24,0-49,-25 25,25-1,-49-24,49 0,-50 24,100-49,-25 0,-1 0,26 0,-25 0</inkml:trace>
  <inkml:trace contextRef="#ctx0" brushRef="#br0" timeOffset="578825.2902">19471 16669,'0'-25,"0"0,0 0,25 1,-25-1,25 25,-25-25,25 25,24 0,-24 0,25-50,-25 50,-1 0,-24 25,25 0,-25 0,0 24,0 1,0 24,0-49,-25 0,50-25,0 0,25 0,-26 25,1 0,-25-1,0 1,0 25,0-25,0 24,0-24,0 0,0 24,-25-49,1 25,-1-25,0 25,-25-25,26 0,-1 0,0 0,0 0,0 0,-24 0</inkml:trace>
  <inkml:trace contextRef="#ctx0" brushRef="#br0" timeOffset="580540.8257">20290 16644,'0'-25,"0"50,-25 0,25 0,0 24,0-24,0 0,0 0,0-1,0 1,25-25,-25 25,25-25,0 0,-1 0,26 0,-25 0,0 0,-1-25,-24-24,25 49,-25-25,0 0,0 0,0-24,0 24,0 0,0 0,-25 25,-24 0,24 0,0 0,0 0</inkml:trace>
  <inkml:trace contextRef="#ctx0" brushRef="#br0" timeOffset="605673.4668">15255 17587,'24'0,"1"0,25 0,-25 0,-1 0,1 0,0 0,0 0,24 0,1 0,0 0,24 24,-24-24,-1 0,100 0,-74 0,-26 0,50 0,-24 0,-1 0,-24 0,-1 0,26 0,24 0,-25 0,-24-24,0 24,-1 0,75 0,-49-25,-26 25,1 0,0 0,-26 0</inkml:trace>
  <inkml:trace contextRef="#ctx0" brushRef="#br0" timeOffset="608833.479">15131 8285,'24'0,"26"0,0 0,-1 0,1 0,-25 0,24-25,1 25,-25 0,-1 0,26 0,24 0,-49 0,50 0,-26 0,1 0,-25 0,74 0,-74 0,24 0,26 0,-26 0,26 0,-50 0,24 0,26 0,-51 0,1 0,50 0,-51 0,26 0,24 0,-49 0,0 0,0 0,0 0,-1 0,1 0</inkml:trace>
  <inkml:trace contextRef="#ctx0" brushRef="#br0" timeOffset="612197.8164">19199 17413,'0'49,"-25"-49,0 25,25 25,0-25,0 0,0-1,25 1,-25 0,25 0,-1-25,1 25,0-25,0-25,24-25,-49 25,50-49,-50 49,0 0,25 0,-25 1,0-1,0 0,0-25,0 26,-25 24,0 0,0 0,1 24,24 1,0 0</inkml:trace>
  <inkml:trace contextRef="#ctx0" brushRef="#br0" timeOffset="613595.2797">19645 17537,'0'-50,"0"25,0-24,25 24,0-25,24 50,-24 0,-25 25,0 0,-25 49,0-49,1 25,-1-50,25 25,-25-25,25 25,0 24,-25-49,25 25,25-25,0 0,0 0,24 0,-24 0,0 0,24 0,-24 0,0 0,0 0</inkml:trace>
  <inkml:trace contextRef="#ctx0" brushRef="#br0" timeOffset="614730.2895">20662 17264,'0'-25,"-50"25,26 0,-1 0,0 0,0 0,0 0,1 25,24 0,0 0,0 24,0-24,0 25,0-1,0-24,0 0,24-25,1 25,25-25,-25 0,-1 0,26 0,0-25,-50 0,49 0,-49 0,0 1,0-26,25 0,-25 26,0-26,0 25,0-24,0-1,-50 50</inkml:trace>
  <inkml:trace contextRef="#ctx0" brushRef="#br0" timeOffset="617094.0069">17165 7813,'24'0,"26"0,-25 0,24 0,-24 0,25 0,-25 0,-1 25,-24 0,0 0,0 0,0 24,0-24,0 0,0 0,-24 24,-1-49,0 25,0 0,0-25,25 25,25-25,0 0,49 0,-49 0,25 0,24 0,-24 0</inkml:trace>
  <inkml:trace contextRef="#ctx0" brushRef="#br0" timeOffset="617754.1176">17735 7714,'25'0,"0"25,-1 25,-24-26,0 26,50-25,-50 24,0 1,0 0,50 24,-26-24,-24-1</inkml:trace>
  <inkml:trace contextRef="#ctx0" brushRef="#br0" timeOffset="619441.7956">18355 7813,'0'-24,"-25"24,1 0,-1 0,0 0,0 0,-49 0,74 24,-25-24,0 25,0-25,25 25,0 0,0 24,0-24,0 0,0 0,0 0,0 0,0-1,25-24,0 25,25 0,-26-25,1 0,0 0,0 0,0 0,-1 0,1-25,0 0,-25 1,0-1,50 25,-50-25,0-25,0 25,0-24,0 24</inkml:trace>
  <inkml:trace contextRef="#ctx0" brushRef="#br0" timeOffset="623309.2997">7391 17735,'25'0,"0"0,-25 50,25-50,-25 25,25-25,0 25,-1-1,-24 1,25 0,0 0,25-25,-1 0,-24 0,49 0,1-25,-50 25,74 0,-25 0,1 0,24 0,-25 0,1 0,49-25,0 0,0 25,25-24,-50-1,0 25,50 0,-25 0,-25 0,0 0,-24 0,-1 0,1 0,-51 0,26 0,-50-50,0 25,0 1,-25 24,0-25,25-25,0 25,-24-24,24 24,0-25,0 25,0 1,0-1,-25 25</inkml:trace>
  <inkml:trace contextRef="#ctx0" brushRef="#br0" timeOffset="629307.7853">8557 7913,'25'-50,"0"50,-25-25,25 25,0 0,-1 0,1 25,-25 0,0 0,0-1,0 1,0 0,0 0,0 0,0 0,0-1,-25-24,1 25,-1 25,25-75,25 25,-1 0,1 0,0 0,0 25,0-25,24 25,-49-1,25-24,-25 25,25-25,-25 25,25-25,-1 25,-24 0,0-1,0 1,0 0,-24-25,24 25,-25-25,0 25,0-25,0 0,1 24,-1 1,0-25,0 0,0 0,1 25,-1-25,0 25,0-25</inkml:trace>
  <inkml:trace contextRef="#ctx0" brushRef="#br0" timeOffset="648287.1909">12452 8334,'-50'0,"25"0,0 0,1 0,-1 0,0 0,0 0,0 0,25-49,0 24,0 0,0 0,0 1,0-1,0 0,25 25,0-50,0 50,0 0,-1 0,26 0,-25 0,0 0,-1 25,1 0,-25 0,0 0,0-1,0 1,0 25,25-50,-25 25,0-1,0 1,0 0,0 0,0 0,0-1,0 1,0 25,0-25,0-1,0 1,-25 0,25 25,-49-1,49-24,0 25,-75-26,75 1,-25-25,25 25,-24 0,-1-25,0-25,25 0,0 0,0 1,0-1,0 0,0 0,25 25,0 0,-1 0,1 0,25 0,-25 0,-1 0,26 25,-50 0,25-25,0 0,-25 25,24-1,1-24,0 0,0 25,0-25,-25 25,24-25,1 0</inkml:trace>
  <inkml:trace contextRef="#ctx0" brushRef="#br0" timeOffset="662885.4875">22770 8682,'0'24,"0"1,0 25,0-25,25 49,-25 25,0-49,0 24,0-24,25 24,-25-24,0-25,0 49,0-49,0 0,0 0,0-75</inkml:trace>
  <inkml:trace contextRef="#ctx0" brushRef="#br0" timeOffset="664287.7387">22547 8781,'25'0,"0"0,0-25,-1 25,26-25,0 0,49-24,-74 49,24-25,-24 25,0-25</inkml:trace>
  <inkml:trace contextRef="#ctx0" brushRef="#br0" timeOffset="665427.4986">22746 9550,'-25'0,"50"0,24-50,1 25,-25 1,24-26,-24 25,25 0,-1 1,-24-1,0 25,-25-25,25 25</inkml:trace>
  <inkml:trace contextRef="#ctx0" brushRef="#br0" timeOffset="667665.3031">15007 9054,'24'0,"1"0,25-25,-1 25,1-25,0 0,24 25,-74-25,25 25,0 0,-1 0,1 0,-25 25,0 0,0 25,-25-1,1-24,24 0,-25-25,25 25,-50 0,25-1,1 1,24 0,-25 0,25 0,-25-25,0 24,25 1,0 0,25-25,25 0,-1 0,-24 0,0 0,49 0,-24 0,-1 0,-24 0</inkml:trace>
  <inkml:trace contextRef="#ctx0" brushRef="#br0" timeOffset="669077.388">15701 9252,'0'-25,"0"1,0-1,0 0,0 0,0 0,0 1,0-1,0 0,0 0,0 0,-25 0,25 1</inkml:trace>
  <inkml:trace contextRef="#ctx0" brushRef="#br0" timeOffset="670240.2642">16172 8930,'0'24,"-24"-24,-1 25,0 0,0 0,0-25,25 50,-24-26,24 1,0 0,0 0,0 24,24-24,1-25,0 0,25 0,-1 0,-24-25,-25 1,0-1,0 0,0 0,0 0,0 1,0-1,0 0,-50 0,26 0,-1 25,0 0</inkml:trace>
  <inkml:trace contextRef="#ctx0" brushRef="#br0" timeOffset="670882.3234">16321 9029,'25'0,"0"0,0 0,24 0,50 0,-49 0,24 0,1 0,-1 0,-74-25</inkml:trace>
  <inkml:trace contextRef="#ctx0" brushRef="#br0" timeOffset="671463.2322">16668 8830,'0'50,"0"0,0 24,0-24,0 74,0-99,0-1</inkml:trace>
  <inkml:trace contextRef="#ctx0" brushRef="#br0" timeOffset="672907.4595">17264 8880,'0'-25,"25"0,-1 1,1 24,0 0,0 0,0 0,-1 0,1 0,0 24,-25 1,0 25,0-25,0-1,-25 1,-24 0,73-25,-24 25,25 25,0-26,0 1,-25 0,0 0,0 0,0-1,0 1,0 0,-25 25,0-50,0 0,-24 0,24 0,0 0,0 0,-24-25,24 0,0 0</inkml:trace>
  <inkml:trace contextRef="#ctx0" brushRef="#br0" timeOffset="673870.2837">17958 8979,'0'25,"-49"25,49-25,-25 24,25-24,-25 25,25-26,0 1,0 0,0 0,0 24,25-49,-25 25,25-25,-1 0,1 0,0 0,0-25,-25-49,25 24,-1-24,-24 0,0 49,0-75,0 51,0 24,-24 25,-1 0</inkml:trace>
  <inkml:trace contextRef="#ctx0" brushRef="#br0" timeOffset="674963.8542">18206 8880,'25'-25,"0"25,25 0,-26 0,26 0,-25 25,0-25,-1 25,-24 0,0 24,0 26,0-26,0 26,0-50,-24 74,-1-50,0 1,0-25,0 0,-24-1,24 1,25 0,25-25,24 0,-24 0,50 0,-1-25,-24 25,-1 0</inkml:trace>
  <inkml:trace contextRef="#ctx0" brushRef="#br0" timeOffset="675604.4802">19025 8930,'25'0,"24"0,-24 0,50 0,-26-50,1 50,-1 0</inkml:trace>
  <inkml:trace contextRef="#ctx0" brushRef="#br0" timeOffset="677363.4872">19174 9178,'25'0,"-1"0,1 0,0 0,0 0,0 0</inkml:trace>
  <inkml:trace contextRef="#ctx0" brushRef="#br0" timeOffset="679326.5119">20166 8806,'0'-25,"-25"25,25 25,-25-25,0 24,1-24,24 25,-25-25,25 50,0-25,0-1,0 1,0 0,0 0,25-25,-1 0,1 0,0 0,0 0,0 0,0 0,-1 0,1 0,0 25,0 0,0-1,24 26,-49-25,0 0,0-1,0 1,0 0,0 0,0 0,0-1,0 1,0 0,0 0,-25 0,1-25,-1 24,0-24,0 0,0 0,1 0,-1 0,0 0,0 0,0 0,0 0</inkml:trace>
  <inkml:trace contextRef="#ctx0" brushRef="#br0" timeOffset="680766.6925">20687 8756,'49'0,"-49"50,0-26,0 26,0 0,0-1,0-24,0 25,50-1,-50-24,0 0,0 0,25 0,-25-1,0 1,0-50,0 1</inkml:trace>
  <inkml:trace contextRef="#ctx0" brushRef="#br0" timeOffset="682685.4046">21059 8731,'49'0,"-24"-25,0 25,0 0,0 0,-25 25,49 0,-49 0,0 0,25-1,-25 1,0 0,0 0,0 0,0 24,0 1,-25-25,25 24,-25-24,-24 25,49-25,-25-25,0 24,0 1,1 0,-1 0,0 0,-25-25,50 49,25-49,0 0,25-25,-26 25,1 0,25-24,24 24,-49 0,25 0,-25 0,24 0</inkml:trace>
  <inkml:trace contextRef="#ctx0" brushRef="#br0" timeOffset="690858.4045">22870 10939,'-25'25,"25"-1,0 51,0-50,0-1,0 101,0-51,0-24,0 24,0-49,0 24</inkml:trace>
  <inkml:trace contextRef="#ctx0" brushRef="#br0" timeOffset="691703.2055">23043 10964,'0'49,"0"-24,25 25,-25-1,0 51,0-51,0 26,0-26,0 26,0-26,0-24,0 25,25-50,-25-25</inkml:trace>
  <inkml:trace contextRef="#ctx0" brushRef="#br0" timeOffset="692470.5657">22746 11088,'24'0,"1"-50,50 25,-26-24,26-1,-26 0,1 50,-1-49,-24 49,50-75,-1 75</inkml:trace>
  <inkml:trace contextRef="#ctx0" brushRef="#br0" timeOffset="693354.2868">22746 11881,'0'-24,"24"-1,1 25,0-25,0 0,0 25,24-49,1 24,-25 0,49-25,-49 26,74-51,-49 50,-1 1,-24-1,0 0</inkml:trace>
  <inkml:trace contextRef="#ctx0" brushRef="#br0" timeOffset="705645.6688">15304 11013,'-25'0,"1"25,-1 0,0 0,0-25,25 24,-49 1,49 0,0 0,0 0,0 0,0-1,24 1,1 0,74 0,-99 0,25-25,-25 24,0 1,0 0,0 0,0 0,-49-25,24 0,0 0,0 0,0 0,1 0</inkml:trace>
  <inkml:trace contextRef="#ctx0" brushRef="#br0" timeOffset="706426.1975">15627 10964,'0'24,"0"1,0 25,0-25,0 24,0 1,0 0,0 24,0-24,0-1,0 26,0-26,24-24,-24 0,0-50</inkml:trace>
  <inkml:trace contextRef="#ctx0" brushRef="#br0" timeOffset="707835.211">15800 10988,'50'0,"-25"0,-1 0,1 0,0 25,0 0,-25 0,0 0,0 24,0-24,0 25,0-1,0-24,0 25,0-25,0-1,-25-24,50 0,0 0,0 0,-1 0,26 0,-25 0,49 0,-49 0,0 0</inkml:trace>
  <inkml:trace contextRef="#ctx0" brushRef="#br0" timeOffset="708920.8625">16644 11088,'24'0,"1"0,25 0,-25 0,-1 0,1 0,0 0,0 0,0 0,-1 0,26 0</inkml:trace>
  <inkml:trace contextRef="#ctx0" brushRef="#br0" timeOffset="709632.545">16792 10939,'25'49,"-25"1,0-25,25 0,-25-1,25 26,-25-25,0 25,0-26,0 1,0 0,0 0,0 0,0-1,0 1,0 0</inkml:trace>
  <inkml:trace contextRef="#ctx0" brushRef="#br0" timeOffset="710862.4505">17239 11088,'25'0,"0"0,-1 0,1 0,-25 24,0 1,0 25,0 0,0-1,0 1,0-25,0-1,0 1,-25-25,25 25,-24 0,-1 0,50-25,24 0,1 0,-25 0,49 0,-49 0,-25-25</inkml:trace>
  <inkml:trace contextRef="#ctx0" brushRef="#br0" timeOffset="711363.316">17760 11063,'0'25,"0"-1,0 26,25 0,-1-25,-24-1,0 51,0-50,0 24,0-24,0 49,0-123,0-26</inkml:trace>
  <inkml:trace contextRef="#ctx0" brushRef="#br0" timeOffset="712024.5794">17933 10988,'25'25,"-25"0,0 0,0 24,0-24,25 0,-25 25,0-25,0 24,0-24,25 0,-25 0,0 24</inkml:trace>
  <inkml:trace contextRef="#ctx0" brushRef="#br0" timeOffset="712801.5458">18603 11162,'25'0,"25"0,-1 0,26 0,24 0,-74 0,-1 0</inkml:trace>
  <inkml:trace contextRef="#ctx0" brushRef="#br0" timeOffset="713440.2797">18702 11311,'0'25,"0"0,25-25,0 0,0 0,24 0,-24 0,25 0,-25 0</inkml:trace>
  <inkml:trace contextRef="#ctx0" brushRef="#br0" timeOffset="714838.9888">19620 10988,'25'0,"0"0,0 0,-1 0,1 0,25 0,-25 0,-1 0,1 25,-25 25,0-1,0 1,0 0,0-1,0-24,0 25,0-25,0 24,0-24,0 25,0-26,0 1,0 0</inkml:trace>
  <inkml:trace contextRef="#ctx0" brushRef="#br0" timeOffset="715556.1908">19670 11361,'25'0,"49"0,-24 0,-26 0,1 0,0 0,0 0,0 0,-1 0,26 0,0 0,24 0,-49 0</inkml:trace>
  <inkml:trace contextRef="#ctx0" brushRef="#br0" timeOffset="718386.3245">20240 11112,'-24'0,"24"-24,0-1,24 0,1 0,0 25,0 0,24 0,-24 0,0 0,-25 25,25 0,-25 0,0 24,0-24,0 0,0 25,0-1,0-24,0 0,-50 0,25-1,-24 51,24-75,25 49,-25-49,0 25,50-25,0 0,25 0,-1-25,-24 25,0 0,0 0,-1-24,1 24,0 0</inkml:trace>
  <inkml:trace contextRef="#ctx0" brushRef="#br0" timeOffset="720539.3619">20712 11063,'0'-25,"24"0,1 25,0 0,0 0,0 25,-25 0,0 0,0-1,0 1,0 0,0 0,0 0,0 0,0-1,-25-24,25 25,-25-25,0 50,50-50,0-25,0 25,24 0,-24 0,0 25,0 0,-1-1,1 26,-25-25,0 0,-49-1,49 1,-25-25,25 25,-50 0,25-25,1 25,-1-25,25 24,-25-24,0 0</inkml:trace>
  <inkml:trace contextRef="#ctx0" brushRef="#br0" timeOffset="731004.0911">15031 11757,'25'0,"0"0,0 0,0 0,-1 0,1 0,0 0,0 0,0 0,-1 0,1 0</inkml:trace>
  <inkml:trace contextRef="#ctx0" brushRef="#br0" timeOffset="731756.7669">15478 11782,'25'0,"-1"0,1 0,0 0,0 0,0 0,-1 0,1 0,0 0</inkml:trace>
  <inkml:trace contextRef="#ctx0" brushRef="#br0" timeOffset="732663.2206">16098 11733,'25'0,"24"0,-24 0,25 0,-25-25</inkml:trace>
  <inkml:trace contextRef="#ctx0" brushRef="#br0" timeOffset="756249.5833">19447 7565,'0'25,"24"-25,1 0,0 0,0 25,0-25,-1 0,1 0,0 0,25 0,-26 0,1 0,0 25,-25 24,0 1,0 0,0 24,0-24,0 74,0-99,25-25</inkml:trace>
  <inkml:trace contextRef="#ctx0" brushRef="#br0" timeOffset="756978.2984">19645 7913,'50'0,"-26"0,1 0,0 0,0 0,0 0</inkml:trace>
  <inkml:trace contextRef="#ctx0" brushRef="#br0" timeOffset="758321.2664">19943 7640,'24'0,"1"0,0 0,25-25,-1 25,-24 0,0 0,0 0,0 0,-1 0,-24 25,25 0,0-1,-25 1,0 0,0 25,0-26,0 51,0-1,-50-24,26-25,-26 0,50-1,-25-24,25 25,0 0,25-25,0 0,0 0,-1 0,1 0,25 0</inkml:trace>
  <inkml:trace contextRef="#ctx0" brushRef="#br0" timeOffset="759642.3659">20612 7640,'0'25,"0"-1,0 1,0 25,0-25,0-1,0 1,0 0,25 0,-25 0,50-25,-25 0,-1 0,1 0,0 0,-25-50,0 25,0 0,0 1,0-1,0 0,0 0,0-24,0 24,-25 25,0-25,1 25,-1 0,0 0,0 0</inkml:trace>
  <inkml:trace contextRef="#ctx0" brushRef="#br0" timeOffset="760256.8267">21059 7689,'25'25,"-1"-25,51 0,-1 0,50-25,-24-24,-1 49,-25 0,1-25,-100 25</inkml:trace>
  <inkml:trace contextRef="#ctx0" brushRef="#br0" timeOffset="760823.2027">21282 7565,'25'25,"0"25,0 24,-1-49,-24 25,50 24,-50-49,25 0,-25 24</inkml:trace>
  <inkml:trace contextRef="#ctx0" brushRef="#br0" timeOffset="762646.2093">21952 7739,'0'-50,"-25"50,-25 0,26 0,-26 0,25 25,25 0,0 25,0-1,-25-24,25 0,0 0,0-1,0 1,0 0,0 0,0 0,25-25,-25-25,25 0,-25 0,0 0,0 1,0-1,0-25,0 25,0 1,0-1,0 0,25 25,0-25,-25 0,24 25,-24-24,25 24,0 0,0 0,0 0,-1 24,-24 1,0 0,50 25,-50-1,0-24,0 0,0 0,0-1,-25-24,25 25,-49-25,49 25,-25 0,-25-25,1 25,-1-25,25 49,0-49,1 0,24-24</inkml:trace>
  <inkml:trace contextRef="#ctx0" brushRef="#br0" timeOffset="764094.4702">22051 7491,'25'-25,"24"25,-49-25,25 25,0 0,-25 25,0 0,0 0,0 24,0-24,0 25,0-25,25-25,-25 24,0 1,25 25,-25-25,0-1,0 1,0 0,-25-25,-50 0,51-25</inkml:trace>
  <inkml:trace contextRef="#ctx0" brushRef="#br0" timeOffset="765506.4301">22423 7565,'0'25,"0"0,0 0,0 0,0-1,0 1,25-25,0 25,0-25,-25-25,0 0,0 1,0-1,0 0,0 0,0 0,0 1,-25 24,0 0</inkml:trace>
  <inkml:trace contextRef="#ctx0" brushRef="#br0" timeOffset="766608.5857">21357 8384,'0'-25,"24"0,26 1,-50-1,74 25,-24-50</inkml:trace>
  <inkml:trace contextRef="#ctx0" brushRef="#br0" timeOffset="767600.8854">21456 8508,'0'-25,"0"0,25 25,-1-24,1-1,25 0,-25 25,-25-25,24 25,1 0,0-25,25 25,-26 0,26 0,-25-24</inkml:trace>
  <inkml:trace contextRef="#ctx0" brushRef="#br0" timeOffset="774873.7642">11509 17859,'0'-24,"25"24,0 24,-25 1,24 0,1-25,-25 25,25-25,0 25,0-1,-1-24,-24 25,25-25,0 0,25-25,-25 1,24-1,50-74,-49 49,49-24,-49 49,-25-25,49 25,-49-24,24-1,-24 25,0 25,0-25</inkml:trace>
  <inkml:trace contextRef="#ctx0" brushRef="#br0" timeOffset="786786.3037">2232 15825,'-25'0,"0"-24,1 24,-1-25,0 25,0 0,-24 0,-1 0,0 0,26 0,-1 0,0 0,25 25,-25-1,25 26,0-25,0 24,0 1,0-25,0 24,0-24,0 50,0-26,0-24,50 0,-50 0,25-25,-25 24,0 1,0 0,24-25,1 50,0-50,-25 25,0-1,0 26,0 0,0-26,0 1,0 25,-25-25,0 24,1-24,-1-25,0 0,0 0,0 0,1 0,-1-25,0 0,0 25,25-24,0-1,25 25,0 0,0 0,-1 0,1 0,-25 25,25-25,-25 24,0 1,0 0,0 0,0 0,0-1,0 1,0 25,0-25,0 24,0-24,0 25,0-26,0 26,0 0,0-26,0 26,0-25,0 49,0-49,0 25,0-26,0 26,0-25,25 0,0 0,-1-1,1 1,0-25,25 0,-1 0,1 0,24 0,1 0,-26-25,-24 1,0 24,-25-25</inkml:trace>
  <inkml:trace contextRef="#ctx0" brushRef="#br0" timeOffset="791896.3996">3075 15701,'-24'0,"-1"0,0-24,0 24,0 0,-24 0,24 0,0 0,-24 0,-1 0,-49-25,24 0,51 25,-26 0,-24 0,49-25,-25 0,1 25,-1 0,25 0,0 0,0 0,1 0,-26 0,50-24,-50 24,26-25,-26 25,0 0,1 0,24-25,0 0,0 25,1 0,-1-49,25 24,-25 0,25 0,0-25,0 26,0-1,0 0,0-49,0 49,0 0,0 0,0-24,0 24,0 0,0 0,25 0,0 1,24-51,-24 75,-25-25,25 1,0-1,-1 25,1-25,0 0,0 25,49-25,-49 1,0 24,0 0,24-50,-24 50,0 0,25 0,-1 0,1 0,24-25,-49 0,25 1,24 24,0 0,1-25,-1 25,-24-25,49 25,-25 0,50 0,-24 0,-1-25,-25 25,1 0,-1 0,25 0,1 0,-1 0,-25 0,25 0,50 0,25 0,24 0,1 0,49 0,-25 0,0 0,25 0,0 0,25 0,-49 0,-1 0,-25 0,25 0,-74 0,25 0,0 0,-26 0,1 0,25 0,-50 0,0 0,25 0,-25 0,25 0,-50 0,0 0,0 0,25 0,-74 0,24 0,-24 0,24 0,-24 0,-1 0,1 0,0 0,24 0,25 0,1 0,-1 0,25 0,-25 0,-49 0,-1 0,1 0,-1 0,51 0,-26 0,25 0,-24 0,-1 0,25 0,-24 0,-26 0,1 0,-25 0,-25 25,25 0,-1 49,-24-24,0-1,0-24,50 25,-25 24,-25 1,0-51,0 26,0-25,0 0,0 24,0-24,0 0,0 24,0 1,0-25,0 24,0-24,0 25,0-25,0 0,0-1,0 1,25 0,-1 0,-24 0,-24-25,-1 24,-25 1,1-25,-26 0,26 0,-26 0,-74 25,50 0,50-25,-26 0,1 0,49 25,0-25,0 24,0-24,1 0,-1 25,0-25,-25 0,26 25,-1-25,-25 0,25 25,1-25,-26 0,-24 25,-1-25,75 24</inkml:trace>
  <inkml:trace contextRef="#ctx0" brushRef="#br0" timeOffset="804255.3416">7962 15354,'25'0,"0"0,24 0,1 0,-25 0,49-25,0 0,-24 1,74-1,-25-25,1 25,-51 1,50-1,1 0,-1 0,50 0,-50 1,-25-1,1-25,-26 50,1 0</inkml:trace>
  <inkml:trace contextRef="#ctx0" brushRef="#br0" timeOffset="807918.5853">10269 14213,'0'50,"0"-26,25 26,-1-50,-24 25,0 0,25-25,0 0,0 0,0 0,-1 0,51 0,-50-25,-1 25,-24-25,25 0,-25-24,25-1,0 25,-25 0,25 50,-25 0,0 0,0 0,25-1,-25-73,0 24,0 0,24 0,1 25,0 0,0 25,24 25,-49-25,25-1,0 26,-25-25,25 0,0 0,-1-25,1-25,-25 0,25-25,25-24,-50 49,0 0,49 0,-49 50,0 0,25 25,0-1,-25 1,25-50,-1 25,26 0,-25-25,0 0,-1 0,51 0,-50 0,-1 0,-24-50,0 25,0-74,0 49,0 1,0 24,0 0,0 0,0 0,0 1,0 73,25 26,-25-1,25 0,0-24,0 0,-1-1,1 26,0-1,-25-49,50-25,-26-50,1 26,0-26,-25 0,25 1,0 24,-25 0,25 75,-1-50,-24 49,0-24,25 0,0 49,0-49,0-25,24 0,26 0,-51 0,-24-49,50 24,-50 0,0 50,0 24,0 1,0-25,25 0,-25-1,0 1,25 0,-1-25,-24-50,0 26,0-1,0 0,25 0,0 25,0 0,0 25,-25 0,24-25,1 25,0-25,-25 24,25-24,0-49,49-75,-49 25,-25-50,25 49,-25 51,0-26,0 1,0 0,0 24,0 25,0 50,-50 49,25 26,25-26,0-24,0 49,0 0,0-24,25-1,49 25,-49-49,0-1,49-49,-24 25,0-25,-25 0,-25-25,0-24,0-1,0 25,0-24</inkml:trace>
  <inkml:trace contextRef="#ctx0" brushRef="#br0" timeOffset="808571.8068">11807 14163,'0'-24,"0"-26,0 25,0-24,0 24,0 0,-25 25,0 0,0 0</inkml:trace>
  <inkml:trace contextRef="#ctx0" brushRef="#br0" timeOffset="809110.5099">11335 14064,'25'0,"0"0</inkml:trace>
  <inkml:trace contextRef="#ctx0" brushRef="#br0" timeOffset="809493.5469">11013 13965,'0'25</inkml:trace>
  <inkml:trace contextRef="#ctx0" brushRef="#br0" timeOffset="809871.5932">10343 13965</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3:35.889"/>
    </inkml:context>
    <inkml:brush xml:id="br0">
      <inkml:brushProperty name="width" value="0.05292" units="cm"/>
      <inkml:brushProperty name="height" value="0.05292" units="cm"/>
      <inkml:brushProperty name="color" value="#FF0000"/>
    </inkml:brush>
  </inkml:definitions>
  <inkml:trace contextRef="#ctx0" brushRef="#br0">10963 8310,'25'24,"-25"1,25 25,0 24,-25-24,25 74,-1-25,-24-25,0 1,0-1,0 1,0-26,0-24,0 0,0 0,-49-100,-1 51,1-76,24 75,25 1,-25 24,0-25,25 0,25 25,25 50,24-50,0 74,-24-49,-25 25,49-1,-74-24,25 0,0-25,-25-50,0 25,0 1,0-26</inkml:trace>
  <inkml:trace contextRef="#ctx0" brushRef="#br0" timeOffset="1040.8213">14386 8310,'25'0,"-25"24,0 26,0 49,25 25,-25-49,25 24,-25-25,0-24,0-1,49-24,-49 0,0 0,-24-25,-1 0,0-25,-25 0,50 0,-24 1,-1-1,25-25,0 100,49-25,-49-1,25 1,0 25,0-50,24 50,-49-75,0 0</inkml:trace>
  <inkml:trace contextRef="#ctx0" brushRef="#br0" timeOffset="2564.2944">16991 9178,'25'0,"-25"25,0-1,25 26,-1 0,-24-26,0 51,0-26,0 1,0 24,0-49,-24-74,24-26,-50 1,50 24,0 1,0 24,0 0,0 0,0 0,50 25,-26 25,1 0,74 25,-74-1,99 50,-74-49,-25-25,49 24,-74-24,25 0,-25-99,0-50,0 24,0-24,-25 0,25 75,0 24,0 0</inkml:trace>
  <inkml:trace contextRef="#ctx0" brushRef="#br0" timeOffset="5030.228">17685 9426,'25'0,"0"0,0 0,24-50,-49 25,25 1,-25-1,0 0,-25 25,1 0,-1 0,0 25,25 0,0 24,0-24,0 0,0 0,0-1,0 1,25 0,0-25,-1 0,1 0,25 0,-1 0,-24 0,0 0,-25-25,0 0,25-24,-25-1,0-24,0 24,0 25,0 1,0 48,0 26,0-25,0 24,0 1,0-25,0 0,25-25,-1 0,26 0,-25 0,0-50,0 0,24 26,-24-51,0 50,-25 1,25 24,-25 24,0 1,0 0,0 25,0-1,0-24,0 0,0 0,0 24,0-24,0 0,0 0,49-25,-24 0,-25-25,0 0,0 0,0-49,0 49,0-74,0 49,0 1,0-1,0 25,0 0,0 1,0-26,0 25,25 50,0 0,-25 0,0 24,49 1,-49 24,0 1,0-26,25-24,-25 0,0 24,0-24,0 0,25 0,-25 0,0-1,0 1,25-25,-1 25,1-25,50 0,-51 0,26-25,-25-24,0 49,-1-25</inkml:trace>
  <inkml:trace contextRef="#ctx0" brushRef="#br0" timeOffset="9152.2018">12625 7169,'50'0,"-25"0,-1 0,26 24,0-24,-1 0,1 0,24 0,-24 0,0 0,-1 0,1 0,-1 0,26 0,-50 0,49 0,0 0,1 0,24 0,-25 0,1 0,-25 0,74 0,-75 0,1 0,-1 0,1 25,24-25,-24 0,24 0,1 0,-1 0,-24 0,-1 0,1 0,-25 0,24 0,1 0,-25 0,24 0,-24 0,50 0,-26 0,1 0,-25 0,24 0,-24 0,-25-49,25 24,-25 0,25-25,0 50,-25-24,24-26,-24 0,25 1,0 24,-25 0,0 0,0 0,0-24,0-1,0-24,0 24,0 25,0-24,0 24,0-25,0 26,0-1,0 0,0 0,0 0,-25 1,0-1,1 0,-1 0,0 0,-49-24,74 24,-25 0,0 25,25-25,-25 1,0 24,1-25,-1 25,-25 0,25 0,-24 0,24 0,0 0,-25-25,1 25,-1-25,25 25,-24 0,-26 0,51 0,-51 0,-49-25,50 25,24 0,-24 0,49 0,-49 0,24 0,0 0,-24 0,49 0,-25 0,-24 0,24 0,1 0,-26 0,-24 0,50 0,-26 0,26 0,-51 0,26 0,-25 0,0 50,74-50,-25 25,-24-25,49 0,0 0,-49 0,49 25,0-25,-25 24,26 1,-1 0,-50 25,75-26,-24 1,-1 0,25 25,-25-26,25 1,0 25,0-1,0-24,-25-25,25 50,0-25,0 49,0 0,0-49,0 0,0 0,0 24,0-24,0 0,0 25,0-25,0-1,0 26,25-25,0-25,-25 25,25-1,-25 1,24 0,1 0,-25 24,0-24,50 0,-50 0,25 0,-25-1,24-24,1 0,0 0,0 25,0-25,24 0,-24 0,49 0,-49 0,0 0,0 0,-25-25,-25 25</inkml:trace>
  <inkml:trace contextRef="#ctx0" brushRef="#br0" timeOffset="12954.9887">13890 5531,'0'25,"0"0,0 25,0-26,0 26,0 24,0 1,0-1,0-24,0 0,0 24,0-24,0 74,0-75,0 26,0-26,0 50,-24-99,-1 0,-50-99,50 25,1 74,-1-50,0 25,25 1,25 24,0 24,24 51,-24-50,-25-1,25 1,-25 0,0 0,25 0,0-25,-1-50,1 25,0 0,0-24,0-1,24 25,-49 1,25-1</inkml:trace>
  <inkml:trace contextRef="#ctx0" brushRef="#br0" timeOffset="21292.2546">17760 7045,'0'24,"74"-24,50 25,-49-25,49 0,25 0,24 0,1 0,-75 0,-74 0,24 0,-24 0,50 0,-26 0,26 0,-51 0,1 0,25 0,24 0,-24 0,24 0,1 0,24 0,-25 0,1 0,-1 0,25 0,1 0,-26 0,-24 0,-26 0,1 0,0 0</inkml:trace>
  <inkml:trace contextRef="#ctx0" brushRef="#br0" timeOffset="25076.3384">2555 7838,'49'0,"1"0,-25 0,24 0,50 0,-49 0,49 0,0 0,25 0,1 0,-51 0,0 0,26 0,-1 0,25 0,25 0,-25 0,-25 0,25 0,-25 0,0 0,25 0,25 0,-50 0,1 0,-26 0,0 0,-49 0,0 0,25 0,49 50,-25-50,1 0,-1 0,1 0,-26 0,26 0,-1 0,25 0,0 0,-49 0,-25 0,24 49,75-49,-24 0,49 0,-100 25,26-25,24 0,0 0,-25 0,1 0,-50 0,-1 0,1 0,0 0,0 0,24 0,-24 0,25 0,-25 0,24 0,1 0,-25 0,24 0,-49 25,25-25,25 0,-25 0,24 0,1 0,74 0,-75 0,26 0,-1 0,-49 0,49 0,-24 0,0 0,-26 0,1 0,25 0,-1 0,-24 0,0 0,25 0,-1 0,1 0,-1 0,-24 0,25 0,0 0,-26 0,1 0,0 0,0 0,0 0,49 0,-49 0,0 0,-1 0,1 0,0 0,0 0,24 0,1 0,-25 0,0 0,-1 0,1 0</inkml:trace>
  <inkml:trace contextRef="#ctx0" brushRef="#br0" timeOffset="32054.5915">14039 4266,'25'0,"-50"0,0 25,25 0,-24 25,24-26,0 1,0 25,0-1,0-24,0 0,0 0,-25-25,25 25,0-1,0 1,0 0,0 0,0 0,0-1,25 1,-1-25,1 0,-25 25,25-25,0 0,24 0,-24 0,0 0,25 0,-26 0,26 0,-25 0,-25-25,0 0,0 1,0-1,0 0,0 0,0 0,0 1,0-26,0 25,-50 25,25-25,25 1,-24-1,-1 25,0-25,25 0,-25 25,25-25,-25 25,1-24,-1-26</inkml:trace>
  <inkml:trace contextRef="#ctx0" brushRef="#br0" timeOffset="41113.1418">14461 4142,'0'25,"-25"25,-49-1,-26 26,-48 148,73-198,26 49,-75-24,99 24,-25-49,25 0,0-25,1 25</inkml:trace>
  <inkml:trace contextRef="#ctx0" brushRef="#br0" timeOffset="41700.179">13717 4142,'0'25,"24"25,-24-25,25 24,25 1,-25 74,24-75,1 51,0-26,-1 50,-24-74,0-1,0-24,-25 0,24 0,1 0,-25-1</inkml:trace>
  <inkml:trace contextRef="#ctx0" brushRef="#br0" timeOffset="42649.359">14238 3299,'0'50,"0"-26,-25 26,0 0,25-1,0-24,0 0,0 0,0-1</inkml:trace>
  <inkml:trace contextRef="#ctx0" brushRef="#br0" timeOffset="58499.405">13692 6300,'25'25,"-25"0,49 0,-49 0,0 24,25-24,0 0,-25 0,25-25,-25 49,49-49,-49 25,25-25,0 0,0 25,-25-50,0 0,0-24,0 24,0-25,0 25,0 1,0-1,0 0,0 0,25 0</inkml:trace>
  <inkml:trace contextRef="#ctx0" brushRef="#br0" timeOffset="95915.1642">18057 9327,'0'-25,"0"0,0 0,0-24,0 24,0 0,0 0,0 0,25 25,0 0,0 25,-25 0,0 0,0 0,0-1,0 1,-25 0,0-25,25-25,0 0,0 1,0-26,0 25,0-24,-25 73,1-24,24 25,0 0,0 0,0 0,0-1,0 1,0 0,0 0,0 0</inkml:trace>
  <inkml:trace contextRef="#ctx0" brushRef="#br0" timeOffset="97625.3687">18306 9327,'0'-25,"0"0,24 0,1 0,0 25,0 0,0 0,-1 0</inkml:trace>
  <inkml:trace contextRef="#ctx0" brushRef="#br0" timeOffset="167294.3193">1091 10393,'0'50,"25"-25,25-25,-1-50,1-24,24 24,-49 0,25 1,-50 24,24 0</inkml:trace>
  <inkml:trace contextRef="#ctx0" brushRef="#br0" timeOffset="167905.3647">1240 10765,'-25'0,"25"25,25-25,0 0,0 0,-1 0,1 0,0 0,0 0,24-25,1-24,-25-1,24 0,-24 26,0-1</inkml:trace>
  <inkml:trace contextRef="#ctx0" brushRef="#br0" timeOffset="168442.1689">1339 11336,'0'49,"50"-49,-1 0,26-49,24 24,-25-49,50-1,-99 50,50-74,-51 74,1 0</inkml:trace>
  <inkml:trace contextRef="#ctx0" brushRef="#br0" timeOffset="168967.1427">1538 11881,'0'25,"24"-25,26 0,0 0,24-49,-24 24,-1-25,50-74,-74 75,99-26,-49 26,-51 24,1 0</inkml:trace>
  <inkml:trace contextRef="#ctx0" brushRef="#br0" timeOffset="169549.3833">1711 12750,'25'0,"0"0,0 0,-1 0,1 0,25-25,-25 0,49-49,0 49,-49 0,0-25,0 50,0 0,-25-24</inkml:trace>
  <inkml:trace contextRef="#ctx0" brushRef="#br0" timeOffset="171126.3622">1761 9475,'-25'0,"0"0,0 0,1 0,-1 0,0 0,0 0,0 0,1 0,-1 0,0 25,-49 25,49-1,-50 26,75-50,-24 99,-1-50,25-24,0-1,0 1,0 24,0-24,0 0,0 24,0 50,0-50,0 26,25-51,-25 100,0-75,24 1,1-1,-25 1,0-1,0-24,0 24,0-24,0 24,0-24,-25-1,25 1,-24-25,-26 24,25-49,0 0,-24 0,24 0,0 0,0 0,0-24,1-1,-1 0,-25-25,50 26,0-1,0-25,25 50,0 0,24 25,-24-25,25 50,-25-50,0 24,49 26,-74-25,25 24,0 1,-25 24,0 100,0-25,0-50,0 0,-50-24,0 49,-24 0,24-50,50 1,-25-26,1 1,24-25,0-1,0 1,0 0,24 49,26-24,74-25,-74 0,24-1,1 26,24-25,-74-25,24 0,-49-25,0 0,0 0,-49-49,24 0</inkml:trace>
  <inkml:trace contextRef="#ctx0" brushRef="#br0" timeOffset="176294.1605">3795 9723,'0'25,"0"0,0 49,0-24,0 49,0-24,0-1,0 50,0-49,0 49,0-75,0 50,0 1,0 48,0-48,0-1,0 25,0-25,0 50,0 49,0-98,0-26,0 25,0 0,0-24,0-26,0 26,0-25,0-26,0 1,0 0,0 0,-25 0,0-50,-49-25,49-49,-25 74,1-49,-1 24,25 0,1 1,-1-1,50 75,24-25,-24 50,0-26,49 51,-49-50,25 74,-26-25,1-24,25 0,-25-26,-1 1,1 50,0-51,-25-98,0 24,0 26,0-1,50-124,-1 99,-49 25,25-24,0 49,-25-25</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4:56.617"/>
    </inkml:context>
    <inkml:brush xml:id="br0">
      <inkml:brushProperty name="width" value="0.05292" units="cm"/>
      <inkml:brushProperty name="height" value="0.05292" units="cm"/>
      <inkml:brushProperty name="color" value="#FF0000"/>
    </inkml:brush>
  </inkml:definitions>
  <inkml:trace contextRef="#ctx0" brushRef="#br0">13320 6573,'74'0,"-74"25,75-25,73 25,-123-25,99 0,-74 0,0 0,49 0,50 0,223 25,-224-25,76 0,-26 0,-49 0,25 0,-50 0,24 0,-48 0,-76 0</inkml:trace>
  <inkml:trace contextRef="#ctx0" brushRef="#br0" timeOffset="783.9154">18132 6449,'25'0,"0"0,-1 0,1 0,25 0,-1 0,51 0,-51 0,50 0,75 0,-25 0,99 0,273 0,-298 0,-25 0,-49 0,-49 0,-76 0,1 0</inkml:trace>
  <inkml:trace contextRef="#ctx0" brushRef="#br0" timeOffset="2565.942">7143 7491,'25'0,"25"0,24 0,1 0,24 0,-49 0,49 0,50 0,-1 0,76 0,-1 0,75 0,-75 0,50 0,-50 0,50-25,-75 0,1 25,-26 0,-49 0,25-24,-50-1,-24 0,-1 25,25 0,1 0,24 0,0 0,-25 0,-25 0,1 0,24 0,0 0,0 0,1 0,-26 0,25 0,-24 0,24 0,-25 0,1 0,-1 0,25 0,0 0,-24 0,-1 0,1 0,-26 0,1 0,-25 0,0 0</inkml:trace>
  <inkml:trace contextRef="#ctx0" brushRef="#br0" timeOffset="3485.1545">16321 7367,'50'25,"24"0,1-25,123 0,100 0,24 0,75 0,0 0,25 0,49 0,-49 0,-26 0,-73 0,-50 0,-75 0,-74 0,0 0</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6:46.590"/>
    </inkml:context>
    <inkml:brush xml:id="br0">
      <inkml:brushProperty name="width" value="0.05292" units="cm"/>
      <inkml:brushProperty name="height" value="0.05292" units="cm"/>
      <inkml:brushProperty name="color" value="#FF0000"/>
    </inkml:brush>
  </inkml:definitions>
  <inkml:trace contextRef="#ctx0" brushRef="#br0">10368 10443,'0'-25,"25"25,24 0,-24 0,50 0,-26 0,1 0,74-50,-50 50,-24 0,74-24,25 24,24 0,-49 0,0 0,50 0,-25 0,49 0,-49 0,25 0,24 0,-24 0,24-25,-24 0,-75 25,0-25,-74 25</inkml:trace>
  <inkml:trace contextRef="#ctx0" brushRef="#br0" timeOffset="3447.8869">6771 11162,'50'-25,"-25"25,49 0,25 0,-49 0,49 0,0 0,50 0,-74 0,24 0,75 0,-26 0,26 0,0 0,-26 0,1 0,25 0,-50 0,0 0,0 0,-25 0,0 0,-24 0,-1 0,-24 0,-25 0,-1 0,26 0,-25 0,0 0,0 0,-1 0,1 0,50 0,-51 0,76 0,-1 0,124 0,-124 0,75 0,-50 0,-25 0,0 0,-74 0</inkml:trace>
  <inkml:trace contextRef="#ctx0" brushRef="#br0" timeOffset="9689.5687">10318 11931,'25'0,"0"0,25 25,-1-25,-24 25,25-25,-1 0,-24 24,50-24,-26 0,1 0,49 25,-25-25,50 0,-74 0,0 0,-1 0,50 0,-24 0,24 0,25 0,0 0,0 0,0 0,0 0,-25 0,1 0,-26 0,25 0,-24 0,-1 0,50 0,-25 0,25 0,25 0,-50 0,-24 0,24 0,-25 0,1 0,-26 0,1 0,24 0,1 0,-1 0,-24 0,0 0,24 0,-24 0,24 0,0 0,-24 0,24 0,1 0,-1 0,-24 0,24 0,1 0,-1 0,0 0,-24 0,-25 0</inkml:trace>
  <inkml:trace contextRef="#ctx0" brushRef="#br0" timeOffset="10870.2555">16792 11931,'50'0,"-25"0,99 0,-74 0,198 0,-199 0,26 0,24 0,25 0,49-25,1 25,-25-25,-50 25,0 0,1-24,-51 24,-24 0,0 0,0 0</inkml:trace>
  <inkml:trace contextRef="#ctx0" brushRef="#br0" timeOffset="12445.5886">5134 12402,'25'0,"25"0,49 25,-25 0,1-25,49 0,-75 0,51 0,24 0,49 0,26 0,24 0,50 0,0 0,24 0,-24 0,0 0,0 0,-75 0,-74 0,25 0,-50 0,-24 0,-50 0</inkml:trace>
  <inkml:trace contextRef="#ctx0" brushRef="#br0" timeOffset="13144.247">8458 12824,'25'25,"24"0,51 24,-51-24,1 49,24-49,1 25,-26-25,51-1,-100 1,-25-25,25-25</inkml:trace>
  <inkml:trace contextRef="#ctx0" brushRef="#br0" timeOffset="13657.1299">9053 12725,'0'25,"0"49,0-49,0 24,0 51,-24 48,-1-73,0 49,25-50,-50 50,26-124,24 50,0-25,0 0,49-75</inkml:trace>
  <inkml:trace contextRef="#ctx0" brushRef="#br0" timeOffset="15204.0066">9103 13370,'25'0,"0"-25,-25 0,24 0,-24 1,0-1,0 0,-24 25,24 25,0 0,0-1,24 1,1 0,0 0,0-25,-25 25,25-1,-1-24,1 0,25-24,-25-1,-25 0,24 0,26-24,-50 24,25-25,-25 25,25-24,-25 24,0 0,0-25,-25 50,25 25,0 0,0 0,0 0,0-1,25 1,-25 0,24-25,26 50,0-25,-1-25,-24 49,25-49,-25 0,-1 25,1-25,-25 25,-25 0,-74 24,50 1,-1-25,0 24,25-49,-24 0,-1 0</inkml:trace>
  <inkml:trace contextRef="#ctx0" brushRef="#br0" timeOffset="16361.9273">9103 14188,'0'50,"0"-25,0-1,0 26,0 0,0 24,0-49,0 0,25 0,-25-1,-25-48,0-51,25 1,0 49,0 0,0 0,0 0,25 25,25 0,49 25,-74 0,24 0,26 25,-26-26,-24 26,-25-25,74 0,-49-25,-25-25,0-50,0-49,0 75,0-26,0 26,0 24,0 0</inkml:trace>
  <inkml:trace contextRef="#ctx0" brushRef="#br0" timeOffset="17836.8433">9897 14287,'-25'0,"0"0,0 0,1 50,24-25,0 0,-25 0,25-1,0 1,0 25,0-25,0 24,25-24,24 0,-24 24,0-49,24 25,-24-25,25 25,-25-25,-1 0,-24-25,50 0,-50 1,25-26,-25 0,0 1,0-1,0 25,0-24,0-1,0 0,-25 1,0-26,0 75,1-24,-1-26,0 50,0-25,0 25,1 0,-1 0,0 0,0 0,25 25,0 0,0 24,25 26,0-50,-25-1,25-24,-1 0,26 0,0 0,-1 0,1-49,-1-1,26 25,-26-24,1 24,49-25,-24 26,-51-1</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7:12.706"/>
    </inkml:context>
    <inkml:brush xml:id="br0">
      <inkml:brushProperty name="width" value="0.05292" units="cm"/>
      <inkml:brushProperty name="height" value="0.05292" units="cm"/>
      <inkml:brushProperty name="color" value="#FF0000"/>
    </inkml:brush>
  </inkml:definitions>
  <inkml:trace contextRef="#ctx0" brushRef="#br0">6126 13097,'0'49,"25"-49,25 0,24 0,1 0,-1 0,75 0,-50 0,25 0,-49 0,24 0,25 0,49 0,-49 0,75 0,-25 0,24 0,-24 0,24 0,-49 0,-25 0,-25 0</inkml:trace>
  <inkml:trace contextRef="#ctx0" brushRef="#br0" timeOffset="1773.0726">6970 14312,'25'0,"74"0,-25 0,25 0,-49-49,0 49,49-25,50 0,0 25,24-25,1 0,24 1,50 24,-24-25,-26 25,0-25,50 0,-49 25,-25 0,-50 0,-25 0,0 0,-25 0,-49 0</inkml:trace>
  <inkml:trace contextRef="#ctx0" brushRef="#br0" timeOffset="3339.5689">7516 15131,'0'-25,"24"25,1 0,0 0,49 0,50 0,-49 0,49 0,25 0,-75 25,0-25,150 0,-125 0,-25 0,26 0,-1 0,25 0,-25 0,-74 0</inkml:trace>
  <inkml:trace contextRef="#ctx0" brushRef="#br0" timeOffset="5130.4142">8260 16247,'24'0,"26"0,0 0,24 0,0 0,51 0,-1-25,24 25,-73 0,49-25,49 25,26 0,24-24,25 24,-49 0,49-25,49 0,51 25,-26 0,0 0,1-25,-25 25,-1 0,-24 0,-50 0,-24 0,-26 0,-49 0,-24 0,-26 0,-24 0</inkml:trace>
  <inkml:trace contextRef="#ctx0" brushRef="#br0" timeOffset="6228.7164">5109 17264,'25'0,"50"0,24 0,25 0,-50 0,50 0,25 0,74-25,50 0,25-24,24 24,-49-25,-50 26,1-1,-100 25,-25 0,-74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8:09.484"/>
    </inkml:context>
    <inkml:brush xml:id="br0">
      <inkml:brushProperty name="width" value="0.05292" units="cm"/>
      <inkml:brushProperty name="height" value="0.05292" units="cm"/>
      <inkml:brushProperty name="color" value="#FF0000"/>
    </inkml:brush>
  </inkml:definitions>
  <inkml:trace contextRef="#ctx0" brushRef="#br0">6895 3274,'50'0,"0"0,123 0,-24 0,25 0,123 0,75 0,-173 0,247 0,-198 0,199 0,-50-25,-224 1,1 24,-25-25,-50 25</inkml:trace>
  <inkml:trace contextRef="#ctx0" brushRef="#br0" timeOffset="7132.8707">8210 6573,'50'-25,"24"25,-24 0,49-49,-25 49,26 0,-1 0,-50 0,51 0,73 0,1 0,24 0,-49 0,50 0,-26 0,1 0,-1 0,26 0,-50 0,49 0,-24 0,-1 0,26 0,-26 0,-49 0,25 0,-124 0,0 0,0 0,0 0</inkml:trace>
  <inkml:trace contextRef="#ctx0" brushRef="#br0" timeOffset="9028.2059">3299 9748,'25'0,"24"0,26 0,-51 0,51 0,-26 0,75 0,-24 0,24-25,-50 25,149 0,-74 0,74-24,-24-1,-26 0,26 0,198 0,-174 1,25 24,-50 0,1-25,-50 0,-25 0,-25 0,25 1,-50 24,-49 0,0 0,25 0,-26 0,26 0,0 0,-26 0,26 0,0 0,49 0,-49 0,24 0,50 0,-74 0,49 0,0 0,0 0,-74 0,0 0</inkml:trace>
  <inkml:trace contextRef="#ctx0" brushRef="#br0" timeOffset="10626.8997">2927 12328,'24'0,"1"0,25 0,24 0,1 0,-26 0,51 0,48 0,26 0,24-25,26 25,24-25,-50 1,25 24,75-25,0 0,74 0,-50 25,-24-50,-25 26,-50 24,-49 0,-50-25,-100 25,1 0</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8:35.453"/>
    </inkml:context>
    <inkml:brush xml:id="br0">
      <inkml:brushProperty name="width" value="0.05292" units="cm"/>
      <inkml:brushProperty name="height" value="0.05292" units="cm"/>
      <inkml:brushProperty name="color" value="#FF0000"/>
    </inkml:brush>
  </inkml:definitions>
  <inkml:trace contextRef="#ctx0" brushRef="#br0">1959 3299,'0'-25,"25"25,25 0,-26 0,1 0,25 0,74 0,-50 0,75 0,-74 0,-1 0,100 0,24 0,75 0,-25 0,50 0,49 0,-25 0,1 0,-1 0,26 0,-76 0,1 0,-74 0,-1 0,-24 0,24 0,-74 0,50 0,-50 0,25 0,49 0,-24 0,-25 0,24 0,-24 0,-50 0,25 0,-25 0,-24 0,-50 0,24 0,-24 0,0 0,0 0,24 0,1 0,24 0,1 0,-26 0,51 0,-51-25,1 25,-1 0,-24 0,0 0,0 0,0 0</inkml:trace>
  <inkml:trace contextRef="#ctx0" brushRef="#br0" timeOffset="30085.3394">5134 5631,'25'0,"0"0,24 0,1 0,24 0,-24 0,25 0,-1 0,0 0,26 0,-1 0,-25 0,50 0,-49 0,-26 0,1 0,-1 0,26 0,-1 0,-24 0,0 0,-1 0,-24 0,49 0,-49 0,25-25,-1 25,-49-25,100 25,-51-50,-24 50,25 0,-26-24,1 24,25-25,-1 0,-24 0,25 0,-1-24,-24 49,0 0,25-50,-26 50,1 0,0-49,50 49,-51-25,51-25,-26 25,1-24,0-1,-1 25,-24 1,0-1,0 0,-1 25,-24-25,0-24,25-26,-25 50,0 0,0-24,0-1,0 25,0 1,0-26,0 25,-25 25,25-25,-24 1,-1 24,0 0,0 0,0-25,1 25,-1 0,-25 0,25-25,1 0,-26 0,-24 25,-1-49,50 49,0 0,1-25,-26 25,-49-50,49 50,1-24,-1 24,-24 0,-26 0,1-25,50 25,-26 0,-24 0,25 0,24 0,-49 0,-1 0,51 0,-50 0,-1 0,1 0,0 0,25 0,-26 0,26 0,24 0,26 0,-1 0,0 0,0 0,0 0,25 25,-49-25,-26 0,1 24,-25 1,-1 0,76-25,-26 25,25 0,0 24,25 1,0-25,-24 74,24-74,0 24,0 1,0 49,0-24,0-51,0 26,0-25,0 49,0 25,24-74,-24 0,25-25,0 25,-25 24,25-49,24 50,1-25,-25 49,0-74,-25 50,24-50,-24 25,25-1,25 1,-1 25,-24-50,-25 25,50-25,-25 49,-1-49,1 0,0 0,0 0,0 0,24 0,1 0</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39:18.367"/>
    </inkml:context>
    <inkml:brush xml:id="br0">
      <inkml:brushProperty name="width" value="0.05292" units="cm"/>
      <inkml:brushProperty name="height" value="0.05292" units="cm"/>
      <inkml:brushProperty name="color" value="#FF0000"/>
    </inkml:brush>
  </inkml:definitions>
  <inkml:trace contextRef="#ctx0" brushRef="#br0">3596 9451,'25'0,"0"0,0 0,0 0,-1 0,1 0,0 0,0 0,0 0,-1 0,26 0,-25 0,49 0,-24 0,-25 0,24 0,1 0,-25 0,24 0,-24 0,25 0,-25 0</inkml:trace>
  <inkml:trace contextRef="#ctx0" brushRef="#br0" timeOffset="1006.8141">5804 8855,'-25'25,"0"-25,-24 50,-1-1,1 1,24-25,-74 74,49-25,25-49,-49 99,24-49,25-51,0 26,-49-25,74 24,-50-24,50 0</inkml:trace>
  <inkml:trace contextRef="#ctx0" brushRef="#br0" timeOffset="31216.6845">13171 10120,'25'0,"24"0,-24 0,25 0,-1 0,-24 0,25 0,24 0,-24 0,-1 0,1 0,0 0,24 0,-49 0,25 0,-1 0,-24 0,0 0,24-24,26 24,-50-25,24 25,-24 0</inkml:trace>
  <inkml:trace contextRef="#ctx0" brushRef="#br0" timeOffset="31913.7774">13940 9823,'25'0,"24"24,1 1,0-25,-50 25,24-25,-24 25,50 0,-50-1,25-24,24 50,-24-25,-25 25,0-1,-25 50,1-49,-51-25,50 24,1 1,-26-50,0 50,-24-26,24 26</inkml:trace>
  <inkml:trace contextRef="#ctx0" brushRef="#br0" timeOffset="41209.0845">17016 12601,'0'-25,"25"0,-1 0,1 1,0-1,25 0,-1 0,1-49,-1 74,26-25,-50 0,24 25,1 0,-1 0,-24 0,0 0,25 0,-1 0,-24 0,0 0,24 0,-24 0,0 0,-25 25,50 0,-26 0,-24-1,50 1,-50 0,0 25,74 24,-74-49,0 24,0-24,0 50,0-1,25 50,-25-74,0-26,0 26,0 0,0-26,0 1,0 25,-25 0,-24-26,49 26,-50-25,25 24,-24-24,24 0,0-25,0 50,1-26,-26 1,25 0,0-25,-24 25,24-25,-25 25,26-25,-26 0,0 0,1 0,-1 24,1-24,24 0,-50 0,51-24,-1 24,0-50,25-49,-25 99,0-50,25 25,0-24,-24 24,24 0,-25 0,25-24,0 24,0 50,0 0,0-1,0 26,0-25,0 0,0-1,0 1,0 25,0-25,-25-50,25 0,0 0,-50 0,50 1,0-1,0 0,0 0,0 0,0-24,0 24,0 0,25 25,0 0,0 0,0 0,-1 0,26 0,-25 0,24 50,1-25,-25-25,0 24,-1-24</inkml:trace>
  <inkml:trace contextRef="#ctx0" brushRef="#br0" timeOffset="45236.9754">19099 12898,'-25'0,"25"-24,-49-1,49 0,0 0,0 0,0 1,0-1,0-25,25 25,-1 1,1-51,0 50,25 1,-50-1,25 25,-1-50,1 50,25-25,-25 1,-1-1,1 25,0 0,0 0,0 0,-1 0,1 0,25 0,-25 0,-1 0,1 0,25 0,-25 0,24 0,-24 0,25 0,-1 49,-24-49,0 50,0-25,-25 0,0-1,24 1,-24 25,0-25,25-25,-25 49,0 1,0-25,0 24,0-24,0 0,-49 24,-1 26,25-75,25 49,-49-24,-1 25,50-25,-50 24,1-24,24 25,-25-25,26-1,-26 1,25 0,0 0,1 0,-1-50,25 0,0 0,0-24,0 24,0 0,0 0,0-25,0 26,0 48,25 1,-25 50,0-50,0-1,0 1,0 0,0 0,0 0,24-1,-24 1,25-25,-25 25,25-25,0 0,24 0,-24 0,25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40:27.540"/>
    </inkml:context>
    <inkml:brush xml:id="br0">
      <inkml:brushProperty name="width" value="0.05292" units="cm"/>
      <inkml:brushProperty name="height" value="0.05292" units="cm"/>
      <inkml:brushProperty name="color" value="#FF0000"/>
    </inkml:brush>
  </inkml:definitions>
  <inkml:trace contextRef="#ctx0" brushRef="#br0">793 3448,'25'25,"-25"24,25 26,0-1,0 25,-1-74,-24 25,0-25,25 49,-25-99,0-49,-25-1,25 26,0 24,0-25,-24-24,24 24,0-49,0 49,0 1,0 24,0 0,0 0,24 50,26 25,24 24,-49-49,25 0,-25 0,0-50,-1 0,-24 0,0-24,0-1,50 25,-25-24,-25-1,0 25,49 25,-24 25,0 25,0-1,0 26,-25-1,0 25,24-24,1 24,0-74,-25 0</inkml:trace>
  <inkml:trace contextRef="#ctx0" brushRef="#br0" timeOffset="1532.6433">2108 3497,'-25'0,"0"0,1 0,24-24,-25 24,0-25,0 25,-24-25,49 0,-25 25,-25 0,25-25,1 25,-1 0,0 0,-25 0,1 0,-1 50,25-25,1 0,24-1,0 1,0 0,0 0,0 0,0-1,0 26,0 0,24-25,1-1,25 1,-25-25,-1 0,1 0,0 0,0-25,-25-24,0 24,25-25,-25 25,0 1,0-1,0 0,0-25,0 26,0-1,0 0,0 0,0 0,0 1,0-1,0 0,0 75,0-26,0 26,49 0,-49-1,25-24,-25 0,25-25,24 0,-24 0,0 0,25 0,-50-25,49 0,-49 0,25-24,0 49,-25-25</inkml:trace>
  <inkml:trace contextRef="#ctx0" brushRef="#br0" timeOffset="2056.7948">2654 3026,'-25'0,"0"25,0-25,-24 50,-1-26,-24 51,24-1,-24 1,49-26,-25 26,-49 49,74-124,0 49,1-24,24-50</inkml:trace>
  <inkml:trace contextRef="#ctx0" brushRef="#br0" timeOffset="2620.6513">2182 2927,'0'25,"25"24,-25 1,50-25,-50 49,74-24,1 74,-1-75,1 51,-1-51,-24 75,-1-99,-24 25,25-50,-26 25,1-1,-25-48</inkml:trace>
  <inkml:trace contextRef="#ctx0" brushRef="#br0" timeOffset="3230.6834">3671 2977,'25'0,"-25"24,0 1,-25 25,0-1,0 26,0-1,-24 1,24-75,25 24,-25 1,25 0,-25-25</inkml:trace>
  <inkml:trace contextRef="#ctx0" brushRef="#br0" timeOffset="3823.9281">3398 2952,'0'25,"25"-25,0 49,24-49,-49 50,25-25,25 49,49 50,25-50,0 26,-75-26,75 50,-99-99,0 0,0 0</inkml:trace>
  <inkml:trace contextRef="#ctx0" brushRef="#br0" timeOffset="5566.8995">818 4390,'25'25,"0"0,24 49,-49-24,25 49,0-24,0 24,-25-74,0 24,0-24,0 0,0-50,0 0,-25-74,-25 0,50 49,0 25,0 1,0-51,0 50,0-24,25 49,25 0,49 74,-49-74,49 75,0-1,-49 0,24-24,1-25,-26 25,-24-26,0-24,-25-74,0-75,-75 25,75 50,0-1,-24-49,24 99,0 1</inkml:trace>
  <inkml:trace contextRef="#ctx0" brushRef="#br0" timeOffset="7833.6798">1662 4589,'24'0,"1"0,0 0,25 0,24 0,-24 0,-1-50,26 1,-51-26,1 26,-25 24,0 0,-49 25,-1 0,0 0,-24 0,49 25,-24-25,49 25,-25-1,25 1,0 25,0-25,0 24,25-24,-25 0,49 0,1-1,-25 1,-1-25,1 0,0 25,0-25,24 0,-24 0,25 0,-25 0,24 0,1-50,-25 26,24-26,-49 25,50 0,0-49,-26 49,-24 0,0-49,0 49,0-24,0 24,0 0,0 0,-49 25,-1 0,1 0,24 0,0 25,-25 25,1-1,-1 1,50-1,0-24,0 25,0-25,0 24,25-24,24-25,-49 25,25-25,0 0,0 0,25 0,-1 0,50-25,-49-25,-25-24,24 49,-49 0,50-24,-50 24,25-25,-25 100,-50 0,50 24,0-49,-25 0,25-1,0 1,0 0,0 0,0 0,25-25,0 0,0 0,-25-25,0 0,0-25,0 26,0-26,0 25,0 0,0 1,0-1,0 0,0 0,0-49,-25-25,25 49,0 25,-25-24,25 24,0 50,0-1,25 26,0 99,24-25,-49-50,25 1,50-1,-51 0,1 1,0-26,0-49,24-24,51-51,-76 50,51-49,-75 24,0 1,0 24,0 0</inkml:trace>
  <inkml:trace contextRef="#ctx0" brushRef="#br0" timeOffset="8551.7617">3869 3696,'0'25,"0"0,-25 49,-24 25,24-49,-25 24,-24 25,0 50,24-74,50 24,-25-99,25 25,0-1,-25 26,25-75,-49-74</inkml:trace>
  <inkml:trace contextRef="#ctx0" brushRef="#br0" timeOffset="9229.7604">3423 3969,'25'0,"-1"25,26 49,0 0,74 1,-75-26,26 1,-51 0,26-1,0-24,-26-25,1 25,0-25,-25 25</inkml:trace>
  <inkml:trace contextRef="#ctx0" brushRef="#br0" timeOffset="11300.7653">273 3795,'24'0,"51"0,-50 0,24 0,1-25,-25 25,24 0,26-24,-26 24,26 0,-26-25,50 0,-24 0,-1 25,1-74,-1 74,75-25,-75-25,50 50,25-25,-50 25,50-24,-99 24,49 0,25 0,25 0,-25-25,-25 25,50-25,0 25,-25 0,347-74,-322 24,-50 25,50 0,-75 25,1 0,-1 0,25-24,1-1,-1 25,25-25,-99 25,0 0,-1-25</inkml:trace>
  <inkml:trace contextRef="#ctx0" brushRef="#br0" timeOffset="12652.8213">620 4787,'0'25,"49"-25,1 0,0 0,-1 0,1 0,-1 0,75 0,1-25,-51 0,50 25,0-24,0 24,25-75,24 50,1 1,74-26,-49 25,24 0,0 1,-25-1,1 0,-25 0,24 0,-24-24,-1 24,1-25,0 26,-1-26,1 25,-1 0,-49 25,-24-24,-26 24,0-25,-24 25,-25 0</inkml:trace>
  <inkml:trace contextRef="#ctx0" brushRef="#br0" timeOffset="16566.8904">9227 5531,'50'0,"-1"0,1 0,-1 0,26 0,49 0,0 0,-50 0,-24 0,24 0,26 0,24 0,24 0,-24 0,50 0,-25 0,49 0,1 0,24 0,-74 0,49 0,-24 0,0 0,-26 0,26 0,24 0,-24 0,0 0,-25 0,-1 0,26 0,-25-24,24 24,1 0,0 0,24 0,1 0,24 0,0 0,25 0,-49 0,24 0,-25 0,-24 0,24 0,-49 0,0 0,-25 0,25 0,-50 0,-25 0,1 0,-1 0,1 0,-50-25</inkml:trace>
  <inkml:trace contextRef="#ctx0" brushRef="#br0" timeOffset="18977.7329">4316 6424,'49'0,"1"0,24 0,-24 0,49 0,-24 0,-1 0,25 0,75 0,-25 0,99 0,-25 0,0 0,25 0,0 0,50 0,-25 0,-25 0,0 0,25 0,-50 0,-25 0,-24 0,-50 0,-50 0,-49 0</inkml:trace>
  <inkml:trace contextRef="#ctx0" brushRef="#br0" timeOffset="26241.9138">6895 9227,'25'0,"25"0,-1 0,-24 0,0 0,25 0,-1 0,50 0,-24 0,-1 0,1 0,24 0,-25 0,1 0,49 0,0 0,25 0,-25 0,-50 0,25 0,25 0,25 0,-50 0,25 0,-24 0,48 0,-24 0,25 0,-50 0,26 0,23 0,-24 0,50 0,-50 0,50 0,-1 0,-73 0,-1 0,-74 0</inkml:trace>
  <inkml:trace contextRef="#ctx0" brushRef="#br0" timeOffset="27579.7864">8359 10120,'25'0,"74"0,0 0,-24 0,-26 0,50 0,50 0,25-24,49-26,0 25,50 25,-25-25,50 25,0-25,-26 25,26 0,-25 0,-50 0,-24 0,-1 0,0 0,-74 0,-24 0,-26 0,0 0,-49 0</inkml:trace>
  <inkml:trace contextRef="#ctx0" brushRef="#br0" timeOffset="30333.8763">1265 13246,'49'0,"1"-25,0-25,-26 25,26-24,0 24,-26 0,26 0,24 1,-49-1,0 25,0-25,0 0,-1 25,-48 0,-1 0,0 0,-25 0,26 0,-1 0,0 0,0 0,0 0,1 0,-51 0,50 0,50 0,25 0,-25 0,-1 0,1 0,0 0,0 0,0 0,-1 0,1 0,0 0,0 0,0 0,-1 0,-24 25,0 0,25 0,-25-1,0 1,0 50,0-51,0 1,0 50,0-50,0 24,0-24,0 25,-25-50</inkml:trace>
  <inkml:trace contextRef="#ctx0" brushRef="#br0" timeOffset="32659.6342">2703 11807,'0'-25,"-24"25,-1 0,0 0,-25 0,1 0,24 0,0 0,0 0,1 0,-26 25,25 0,0 0,-24-1,49 1,0 0,-25 0,25 0,0 24,-25-24,25 0,0 0,0 24,0-24,0 25,0-1,0-24,0 25,0-25,0-1,0 26,0-25,0 24,0-24,0 50,25-75,-25 49,0-24,0 25,25-26,-25 1,0 74,0-24,0-50,0-1,0 26,0 0,0-26,-25-24,0 25,25 0,-25-25,0 0,1 0,-1 0,-25 0,50-25,-25 0,1 1,24-1,24 25,1 0,-25 25,0-1,0 26,25-25,-25 25,0 24,0-24,0 74,0-50,0-49,0 49,0 1,0-26,0 1,0-1,-25 51,25-26,-25-24,1-1,-1-24,25 0,0 0,0 24,0 1,0-25,0 0,0-1,0 1,0 0,0 25,0-1,0 1,0-1,0 1,25 0,-1-26,1 26,0-50,25 0,-26 0,1 0,25-25,0 0,24-49,-49 49,0 0,-1-24</inkml:trace>
  <inkml:trace contextRef="#ctx0" brushRef="#br0" timeOffset="34143.9442">15155 14287,'25'-24,"0"24,0 0,0 0,24-25,-24 0,0 25,24 0,-24-50,25 50,-1 0,51-49,-76 49,1 0</inkml:trace>
  <inkml:trace contextRef="#ctx0" brushRef="#br0" timeOffset="34873.0594">15304 14734,'25'0,"0"-25,24 25,26 0,-26-25,26 25,-26 0,-24-49,0 49</inkml:trace>
  <inkml:trace contextRef="#ctx0" brushRef="#br0" timeOffset="35642.6389">15478 15304,'25'0,"24"-49,-24 49,49-25,-24 25,49-25,-74 25,25 0,-26-25</inkml:trace>
  <inkml:trace contextRef="#ctx0" brushRef="#br0" timeOffset="36338.8035">15651 15677,'75'-25,"-50"25,99-75,-75 51</inkml:trace>
  <inkml:trace contextRef="#ctx0" brushRef="#br0" timeOffset="36962.84">15775 16321,'25'0,"0"0,0 0,0-49,-1 49,26 0,-50-25,25 25,0 0</inkml:trace>
  <inkml:trace contextRef="#ctx0" brushRef="#br0" timeOffset="41583.7204">21034 6821,'0'25,"25"0,0-25,-1-50,51-24,-75 49,49-25,-49 26</inkml:trace>
  <inkml:trace contextRef="#ctx0" brushRef="#br0" timeOffset="42402.7874">21059 7069,'0'25,"25"-50,24-24,-24 24,0-25,0 1,-1-1</inkml:trace>
  <inkml:trace contextRef="#ctx0" brushRef="#br0" timeOffset="43183.6089">21059 7392,'0'25,"0"-1,25 1,24-25,-24-25,25-49,24 0,-74 49,25 0,-25 0</inkml:trace>
  <inkml:trace contextRef="#ctx0" brushRef="#br0" timeOffset="46514.9669">19620 6747,'25'0,"0"0,24 0,-24 0,25 0,-25 0,24 0,-24 0,0 0,0 0,-1 0,1 0,0-25,0 0,0 25,-1 0,1 0,0 0,0 0,0 0,0 0,-1 0,1 0,0-25,25 25,-75 0,0-24,0 24,0-25,1 25,24-25,-25 25,0 0,0-25,-25 25,26-25,48 25,1 50,0-50,0 25,0-25,0 25,-25-1,24-24,1 0,0 25,0-25,0 0,-25 25,0 25,0-26,0 26,-50 0,50-25,-25-1,25 1,-25 25,1-50,24 49,-25-49,25 25</inkml:trace>
  <inkml:trace contextRef="#ctx0" brushRef="#br0" timeOffset="51861.466">19620 6747,'25'0,"0"0,0 0,-1 0,1 0,0 0,0 0,0 0,-1 0,1 0,0 0,0 0,0 0,-1 0,1 0,0 0,0 0,0 0,-1 0,1 0,0 0,50 0,-26 0,1 0,24 0,1 0,-26 0,-24 0,25 0,-1 0,1 0,-25 0,-1 0,1 0,0 0,0 0,0 0,24 0,26 0,-51 0,51 0,-50 0,-1 0,26 0,0 0,-26 0,26 0,0 0,-1 0,-24 0,0 0</inkml:trace>
  <inkml:trace contextRef="#ctx0" brushRef="#br0" timeOffset="57330.3689">19620 7119,'25'0,"0"0,0 0,24 0,-24 0,25 0,-1 0,-24 0,25 0,-1 0,-24 0,25 0,-26 0,26 0,0 0,-1 0,1 0,0 0,-26 0,1 0,0 0,0 0,0 0,24 0,1 0,-25 0,-1 0,1 0,0 0,-25-25,-25 25,0 0,1-25,-26 1,0 24,75 0,0 0,0 0,0 0,-1 0,1 24,-25 1,0 0,0 25,0-26,-25 1,25 0,-49 0,24 0,0-1,0 1</inkml:trace>
  <inkml:trace contextRef="#ctx0" brushRef="#br0" timeOffset="60975.6834">21406 7045,'50'0,"-25"0,-1 24,1-24,25 25,-25-25,-1 0,1 0,0 0,0 0,0 0,-1 0,1 0,0 0,0 0,0 0,24 0,26 0,-51 0,26 0,-25 0,0 0,24 0,75 0,-74-25,-25 25,49-49,-24 49,24 0,1-50,-1 25,-49 25,24-49,-24 24,-25 0,25-25,-25 26,25-1,-25 0,0-25,0 26,0-26,25-24,-25-1,0 26,0-1,0-24,0-1,0 50,0-24,0-1,0 1,0-1,0 0,0 26,0-1,0 0,0-50,0 51,-50-76,25 26,25 24,-25 1,1-1,24-24,-50 49,50 0,-25-49,0 74,1-25,-26-25,50 26,-50-26,26 25,-1 0,25 1,-25 24,25-25,-25 25,0 0,1 0,-51 0,25 0,26 0,-1 0,0 0,0 0,0 25,25-75,25 0,0-49,0 49,24 1,-49-26,50 26,-75 74,25 24,-49-24,49 0,-25 24,0-24,25 25,0-25,-25 0,25-1,0 1,0 0,0 25,0-1,0-24,0 0,0 0,0-1,0 1,0 0,25 0,0 24,0-49,-1 0,-24 25,25-25,0 0,0 0</inkml:trace>
  <inkml:trace contextRef="#ctx0" brushRef="#br0" timeOffset="62812.5388">22051 5135,'-25'0,"25"24,0 1,-49 25,49-25,-50 24,25 1,-24-25,-26 49,50-49,-74 49,50 1,-26-26,-74 26,75 24,-25-25,74-24,-25-25,-74 49,50 1,-25-26,49 1,-24 24,24-49,-24 25,49-26,0 1,25-50,0 1,0-26,0 25,0-24,0 24,0 0,0 75,-50 49,50-74,0 24,0-24,0 0,0 0,25-25,0 0,0 0,24 0,26 0,-26 0,-24 0,25-25,-25 25,-1 0,1 0</inkml:trace>
  <inkml:trace contextRef="#ctx0" brushRef="#br0" timeOffset="64532.5825">22150 5358,'0'25,"25"24,0-24,-25 0,49 49,-49-24,25-1,-25 1,25 24,0 51,0-101,-25 51,0-26,25 1,-25 0,24 24,26-49,-50 0,0-1,25 1,-25 25,25-50,-25 25,0-1,24 26,1-25,-25 0,-25-25,1 0,-26 0,25-50,0 50,1 0,-1-25,50 50,-1 0,1 0,0-25,0 0,0 0,-1 24,1 1,0-50,-25-24,25-26,-25 51,25-1,-25 0,24 0</inkml:trace>
  <inkml:trace contextRef="#ctx0" brushRef="#br0" timeOffset="71245.805">9525 3026,'0'-25,"49"25,26 0,24 0,-25 0,50 0,-49 0,49 0,74 0,50 0,25 0,50 0,73 0,26 0,-25 0,-50 0,1 0,24 0,-25 0,-49 0,-1 0,-74 0,-198 0,50 0</inkml:trace>
  <inkml:trace contextRef="#ctx0" brushRef="#br0" timeOffset="76375.7258">3844 12799,'25'0,"50"0,-1 0,-24 0,24 0,0 0,-24 0,25 0,24 0,25 0,25 0,-75 0,-24 0,24 0,0 0,26 0,-1 0,0-25,0 25,-24 0,-1 0,1 0,-51 0,1 0,0 0</inkml:trace>
  <inkml:trace contextRef="#ctx0" brushRef="#br0" timeOffset="79975.7929">8309 13692,'0'25,"-25"0,1 0,-26 24,0-49,1 75,24-75,0 0,25-25,25-25,25 25,-50 1,0-1,24 25,-24-25,25 25,0-25,-25 0,25-24,0 24,-25 50,-25 0,-25-1,1-24,-51 0,76 25,-26 0,75-25,0 0,24 0,1 0,-25 0,-1 0,1 0,0 0,0 0,0 25,-1-25,1 49,0 1,0 24,-25-49,0 0,0 0</inkml:trace>
  <inkml:trace contextRef="#ctx0" brushRef="#br0" timeOffset="81233.1608">8657 13816,'24'0,"26"25,-50 0,0 24,0-24,25 25,0-25,-50-50,25 0,-25-74,0 74,0 0,1 25,-1 25,-25 25,50-26,0-48,25-26,0 0,0 26,-1-26,1 0,0 26,25 24,-26 0,26 0,-25 24,0 1</inkml:trace>
  <inkml:trace contextRef="#ctx0" brushRef="#br0" timeOffset="82046.7997">9376 13568,'25'0,"-1"0,1 0,99 0,-74 0,49-25,50 25,-25-24,25 24,-50 0,-74 0</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44:58.780"/>
    </inkml:context>
    <inkml:brush xml:id="br0">
      <inkml:brushProperty name="width" value="0.05292" units="cm"/>
      <inkml:brushProperty name="height" value="0.05292" units="cm"/>
      <inkml:brushProperty name="color" value="#FF0000"/>
    </inkml:brush>
  </inkml:definitions>
  <inkml:trace contextRef="#ctx0" brushRef="#br0">3646 16594,'0'25,"25"0,0-25,-1 0,1 0,0 0,0 0,24 0,1 0,-25 0,0 0,-1 0,26 0,0 50,-26-50,100 24,-49-24,-25 0,49 0,50 0,24 0,26 0,-1 0,-49 0,25 0,24 0,-24 25,24-25,-24 25,-1-25,-49 0,25 0,-50 0,1 0,24 0,24 0,-48 25,-26-25,0 25,-49-25,75 0,-26 0,0 24,1-24,-26 0,1 25,-25-25</inkml:trace>
  <inkml:trace contextRef="#ctx0" brushRef="#br0" timeOffset="1726.4237">14709 16644,'25'0,"-1"0,1 0,0 0,25 0,-1 0,1 0,0 0,49 0,-25 0,-24 0,49 0,0 0,-24 0,-26 0,75 0,0 0,-25 0,26 0,-26 0,0 0,50 0,-25 0,-50 0,25 0,-24 0,-1 0,1 0,-51 0,51 0,-1 0,-24 0,-25 0,49 0,-24 0,99 0,-75 0,25 0,-49 0,24 0,25 0,75 0,-25 0,0 0,24 0,26 0,-26 0,1 0,-50 0,-25 0,1 25,-26-25,0 0,-24 25,-25-25,0 0,-1 0,1 0</inkml:trace>
  <inkml:trace contextRef="#ctx0" brushRef="#br0" timeOffset="15685.6981">7664 5581,'25'0,"25"0,-25 25,24-25,-24 25,0-25,24 0,51 0,-51 24,1-24,24 0,50 0,-49 0,24 25,50-25,-25 25,-50-25,25 0,1 0,-26 0,0 0,1 0,-50 0,24 25</inkml:trace>
  <inkml:trace contextRef="#ctx0" brushRef="#br0" timeOffset="20446.6778">15974 5581,'-25'0,"50"0,0 0,0 0,-1 0,1 0,0 0,0 0,0 0,-1 0,26 0,-25 0,0 0,49 0,25 0,0 25,-49-25,-25 0,24 0,1 0,24 0,26 0,-51 0,26 0,-1 0,-24 0,24 0,1 0,-1 0,0 0,50 0,-49 0,-1 0,50 0,-25 0,1 0,-1 49,25-49,0 0,0 0,-50 0,1 0,-1 0</inkml:trace>
  <inkml:trace contextRef="#ctx0" brushRef="#br0" timeOffset="21327.6702">19199 4415,'0'50,"0"-25,0 24,0 1,0-25,-25 74,25-74,-25 24,0-24,25 0,-25 0,25 0,-25-25</inkml:trace>
  <inkml:trace contextRef="#ctx0" brushRef="#br0" timeOffset="21880.4682">19025 4514,'25'0,"24"25,-24 25,25 24,-1-24,51 74,-76-99,76 49,-100-49,24 0,-24 0,25-25,-99 0,74-25,-25 25,-25-50</inkml:trace>
  <inkml:trace contextRef="#ctx0" brushRef="#br0" timeOffset="22788.4379">18975 4738,'25'0,"0"0,0 0,-1-25,26 0,0 25,-25-50,24 26,-24 24,25-25,-26 25,1 0</inkml:trace>
  <inkml:trace contextRef="#ctx0" brushRef="#br0" timeOffset="26473.6828">3150 6648,'25'0,"-1"0,51 0,-1 0,1 0,-1 0,50 0,25 0,-75 0,26 0,-1 0,25 0,50 0,-1 0,1 0,-25 0,-50 0,25 0,-99 0</inkml:trace>
  <inkml:trace contextRef="#ctx0" brushRef="#br0" timeOffset="39068.6238">14858 6672,'74'0,"1"0,98 0,-74-24,25-1,75 0,-26 0,-24 25,25 0,24-25,1 1,-1 24,-24 0,0 0,-50 0,-50 0</inkml:trace>
  <inkml:trace contextRef="#ctx0" brushRef="#br0" timeOffset="40628.5889">7119 6697,'24'0,"51"0,-26 0,51 0,-51 0,51 0,-26 0,-24 0,24 0,25 0,50 0,-25 0,50 0,-50 0,223 0,-198 0,49 0,1 0,49 0,-50 0,25 0,-24 0,-26 0,-49 0,-24 0,-51 0</inkml:trace>
  <inkml:trace contextRef="#ctx0" brushRef="#br0" timeOffset="52209.4358">4663 8384,'25'0,"0"0,-1 0,1 0,25 0,-25 0,74 0,0 0,-25 0,26 0,73 0,26 0,272 0,-248 0,1 0,24 0,-50 0,0 0,-49 0,0 0,-25 0,-99 0,0 0</inkml:trace>
  <inkml:trace contextRef="#ctx0" brushRef="#br0" timeOffset="53850.7427">6002 9376,'25'0,"25"0,-25 0,-1 0,51 0,-26 0,75 0,-49 0,24 0,-49 0,173 0,-74 0,-25 0,49 0,-24 0,50 0,-26 0,1 0,-50 0,-50 0,-24 0</inkml:trace>
  <inkml:trace contextRef="#ctx0" brushRef="#br0" timeOffset="56958.0174">4713 10319,'24'0,"1"0,0 0,0 0,49 0,1 0,-1 0,25 0,25 0,25 0,-99 0,49 0,-25 0,50 0,0 0,25 0,-25 0,25 0,-50 0,1 0,-1 0,-25 0,1 0,-26 0,1 0,-25 0,49 0,25 0,-24 0,24 0,-25 0,1 0,-26 0,26 0,-50 0,24 0,-24 0,25 0,-1 0,-24 0,49 0,-49 0</inkml:trace>
  <inkml:trace contextRef="#ctx0" brushRef="#br0" timeOffset="64316.0283">5655 9401,'-25'0,"1"0,-1 0,0 0,-25 0,1 0,24 0,0 0,-25 0,1 0,24 0,0 0,-49 0,49 0,0 0,0 0,1 0,-1 0,-25 0,-74 0,75 0,24 0,-25 0,1 0,24 0,0 0,0 0,-24 0,-1 0,0 0,26 0,-26 0,-49 0,49 0,0 0,26 0,-1 0,0 0,0 0,-49 0,49 0,0 0,0 0,1 0,-1 0,-25 0,25 0,1 0,-26 0,25 0,-49 0,49 0,0 0,0 0,1 0,-51 25,50-25,1 0,-1 0,25 25,-25-25,0 0,0 24,1-24,24 25,0 0,0 0,0 24,0 1,0-25,0 0,0-1,0 1,0 0,0 0,24 0,-24-1,0 1,0 0,0 25,0-26,0 26,0-25,0 0,0 0,0-1,0 26,0-25,25-25,-25 49,25-49,25 25,-1-25,1 0,-25 0,49 25,0 0,-49-25,74 25,-74-25,25 0,-25 0,-1 0,1 0,74 0,-49 0,24 0,1 0,-1 0,26 0,-26 0,50 0,-25 0,-24 0,-26 0,-24 0,25 0,-26 0,51 0,-50 0,-1 0,1 0,0 24,25-24,-1 25,26-25,-26 0,26 25,-50-25,49 25,-49-25,24 0,-24 0,0 0,0 0,24 0,-24 0,0-25,0 25,-25-25,25 25,-1-25,1 25,-25-24,0-1,0 0,0 0,0 0,0 1,0-1,0 0,0 0,0 0,0 1,0-26,0 25,0-49,0 49,-25 25,25-25,-24 0,24 0,0 1,0-1,0-25,-25 25,25 1,0-1,0 0,0 0,0 0,0 1,-25-1,0 0,0 0,1 25,-1 0,0 0,0 0,0 0,1-25,-1 25,0 0,0 0,0-24,1-1,-26 25,25 0,0 0,0 0,1 0,-1 0,0 0</inkml:trace>
  <inkml:trace contextRef="#ctx0" brushRef="#br0" timeOffset="70605.5282">2034 13692,'24'25,"1"-25,-25 25,25-25,-25 25,25-25,0 24,24-24,-24 50,25-50,-50 25,25 0,-1 24,26-49,-50 25,25-25,-25 25,25-25,-1 0,26-25,99-124,-75 75,1 24,24-24,25-50,0 25,25 24,-50 26,-25-1,-24 25,24-25,-49 26,25 24,-50-25,25 0,24 0</inkml:trace>
  <inkml:trace contextRef="#ctx0" brushRef="#br0" timeOffset="72095.7708">1612 12948,'0'25,"25"-25,0 25,-25-1,49 1,-24 0,49 0,-74 0,50-1,0 1,-50 0,24-25,-24 25,25-25,0 0,25 0,-26-25,26 0,24-49,1 24,99-99,-50 25,-75 50,75 0,25-75,25 0,-26 25,1 25,50-1,-50 1,-50 25,0 24,-49 25,-26 25</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45:57.545"/>
    </inkml:context>
    <inkml:brush xml:id="br0">
      <inkml:brushProperty name="width" value="0.05292" units="cm"/>
      <inkml:brushProperty name="height" value="0.05292" units="cm"/>
      <inkml:brushProperty name="color" value="#FF0000"/>
    </inkml:brush>
  </inkml:definitions>
  <inkml:trace contextRef="#ctx0" brushRef="#br0">5506 4390,'75'0,"-1"0,1 0,24 0,-50 0,75 0,50 0,-25 0,49 0,50 0,-24 0,73 0,26 0,74 0,-25 0,74 0,-49 0,-25 0,-25 0,-49 0,0 0,-1 0,-24 0,-25 0,-74 0,-25 0,-125 0</inkml:trace>
  <inkml:trace contextRef="#ctx0" brushRef="#br0" timeOffset="4163.7378">6697 5407,'0'25,"0"0,25-25,0 0,24 0,26 25,-51-25,26 0,0 0,-1 25,1-25,-1 0,26 0,-1 49,50-49,-24 25,-1-25,0 0,-49 0,24 0,0 0,26 0,-1 0,50 0,-50 0,25 0,25 0,-50 0,25 0,25 0,-25 0,-25 0,0 0,25 0,-25 0,1 0,24 0,-25 0,50 0,-25 0,25 0,-25 0,0 0,99 0,-124 0,-24 0,24 0,0 0,0 0,0 0,1 0,-26 0,-24 0,49 0,-25 0,1 0,-1 0,1 0,-1 0,75 0,-50 0,-25 0,1 0,-1 0,25 0,25 0,-24-25,-26 25,50-25,25 1,-50-1,0 0,1 25,-1 0,-25-25,1 25,-1-25,-24 1,-25 24,-1-25,1 0,0-25,-25 26,0-26,0 25,0 0,0-24,0 24,0 0,0-24,0-1,0 0,0 26,-25-1,25 0,-25 25,25-25,-24 0,-1 0,25 1,-25 24,-25-50,25 50,-24-25,-26 0,51 25,-26-24,25 24,-24 0,-26-25,26 25,-26 0,26-25,-1 25,-49-25,24 25,1 0,24-25,-49 25,25 0,49 0,-50 0,26 0,-1 0,-24 0,24 0,1 0,-51 0,-24 0,50 0,-25 0,49 0,-24 0,-26 0,26 0,24 0,-49 0,0 0,0 0,0 0,49 0,0 0,-49 0,25 0,-1 0,-24 0,25 0,24 0,-49 0,-25 0,0 0,0 25,25 0,-25-25,-25 25,50-25,-26 0,1 0,25 0,25 0,-25 0,-1 25,26-1,-25 1,24-25,1 0,24 0,-24 0,49 0,-49 0,24 0,0 0,-24 0,24 0,-98 0,73 0,26 25,-1-25,25 25,-49-25,49 0,-25 0,26 0,-1 0,-25 0,25 0,-49 0,24 25,26-25,-1 0,0 0,0 0,-25 0,1 0,24 0,0 0,0 0,1 0,-26 0,-24 0,49 0,-74 0,74 0,-25 0,1 0,24 0,-25 0,1 0,24 0,-25 0,25 0,1 0,-26 0,25 0,-24 0,24 0,0 0,0 0,-25 0,26 24,-1 1,25 0,0 0,0 0,0 0,0-1,0 1,0 0,0 25,0-1,0 1,0-25,0-1,0 26,0-25,0 24,0-24,25 0,-1 0,-24 0,25-1,-25 1,25 0,0-25,25 25,-26-25,1 0,0 0,0 0,0 0,-1 0,1 0,0 0,0 0,24 0,-24 0,0 0,0 0,0 49</inkml:trace>
  <inkml:trace contextRef="#ctx0" brushRef="#br0" timeOffset="10233.2648">719 3125,'25'0,"49"0,-49 0,25 0,-26 0,76 0,-51 0,26 0,-1 0,-24 0,-25 0,-1 0,26 0,24 0,-49 0,0-24,0 24,0 0,-1 0,1 0,0 0,-25 74,0-49,0 0,0 99,0-50,25 25,-25-24,0 24,49-74,-49 24,0-24,0 0,-49 0,-1-25,-49 49,0-49,-50 25,50 0,49 0,-24 0,-26-25,26 0,0 0,49 0,0-50,25 0,-25-24,0-125,25 125,0 0,0 49,0-50,0 26,0 24,0-25,0 1,0 24</inkml:trace>
  <inkml:trace contextRef="#ctx0" brushRef="#br0" timeOffset="14060.4125">917 3547,'50'0,"-50"50,0-26,-25-24,0-24,25-1,0 0,25 25,0 0,25 25,-26-25,-24 25,0-1,0 1,0 0,-49-25,24-50,25 26,0-1,50 25,-50 49,0-24,0-74,0 24,0 0,0 0,24 25,1 0,0 0,0 0,0 25,-25 0,0 49,0-49,0 25,0-25,0-1,-25-24,0 0,-25 0,1-24,49-1,-25-25,25 0,0 26,0-1,0-25,0 1,50 24,49-50,-49 75,-26 0,1 0,25 0,-1 0,-24 0,0 25,-25 0,0 0,0 24,0-24,0 50,-25-75,0 24,1-24,-1 0,0 0,0-49,0 49,25-25,-24 0,24 0,0 1,49 24,-24 0,25 49,-26-49,-24 25,0 49,25-24,-25 0,0-1,0 1,-49 74,-1-99,50 0,-25-25,0 0,1 0,-26 0,-74-25,99 25,0-50,0-24,25-1,0-24,0-25,0 99,0 0,0 1,50-26,-25 50,0 0,-1 0,1 0,25 0,-25 0,0 0,-1 0,26 25,-25-25,-25 25,0 24,0 1,0-25,-25-1,25 1,-25-25,0 0,-24 0,49-25,25 50,-1-25,-24 25,25 0,0 0,-25 24,0 1,0-25,-25-25,-49 0,24 0,0-25,50 0,-49-24,49 24,0 0,25 25,-1 0,1 0,0 0,0 0,0 0,-25 25,0 0,-25-25,-25-25,50 0,-25 0,25-25,0-24,0 24,0 26,0-1,50 25,-25 0,0 0,24 25,-24-1,0-24,-25 25,0 0</inkml:trace>
  <inkml:trace contextRef="#ctx0" brushRef="#br0" timeOffset="18746.2521">8433 6102,'25'0,"-25"-25,25-24,0 24,-1-25,1 25,0 1,-25-1,25 0,25-25,-26 1,1 24,-25 0,25 0,0 0,0 1,-25-1,-25 25,0 0,-74 0,74 0,0 25,0-25,0 0,-24 0,98 0,-24 0,0 0,25 0,-1 0,-24 0,25 0,-25 0,-1 0,1 0,0 0,0 0,0 0,-25 24,0 1,0 25,24-1,-24 1,0 0,0-25,0-1</inkml:trace>
  <inkml:trace contextRef="#ctx0" brushRef="#br0" timeOffset="24474.3354">3869 7565,'25'0,"0"0,0 0,24 0,-24 0,25 0,-1 0,-24 0,0 0,49 0,-24 0,24 0,1 0,-1 0,25 0,-24 0,-26 0,26 0,24 0,-25 0,26 0,-26 0,25 0,25 0,-24 0,48 0,-73 0,49 0,0 0,-50 0,50 0,25 0,-25 0,-49 0,-26 0,26 0,-1 0,0 0,26 0,-1 0,-25 0,1 0,24 0,0 0,-25 0,1 25,49-25,-25 0,0 0,1 0,24 0,0 0,0 0,0 0,-25 0,25 0,-25 0,0 0,-24 0,24 0,-25 0,26 0,-26 0,50 0,-25 0,25 0,0 0,-24 0,-1 0,0 0,25 0,-25 0,25 0,-25 0,-24 0,-1 0,-24 0,24 0,1 0,-1 0,1 0,-1 0,50 0,-74 0,49 0,-25 0,25 0,1 0,-1 0,0 0,50 0,-25 0,-25 0,25 0,-25 0,-24 0,-1 0,25 0,1 0,-1 0,0 0,50 0,-50 0,-24 0,24 0,0-25,-25 25,1 0,-1 0,1 0,-1 0,1 0,-1 0,25-24,-24 24,-1-25,0 25,1 0,-1 0,-24 0,-25 0,-1 0,1 0,0 0,0 0,24 0,-24 0,0 0</inkml:trace>
  <inkml:trace contextRef="#ctx0" brushRef="#br0" timeOffset="27746.4284">4365 7640,'25'0,"-25"25,0-1,50 1,-50 25,25-25,-25 24,0-24,24 0,-24 49,25-24,-25 49,0-24,25-26,-25 26,0 24,0-74,0 24,0 26,0-51,0 76,0-76,0 26,25 24,-25-24,0 0,0-1,0-24,0 0,0 0,25-25,-25 25,24-25,51 0,-1 0,1 0,49 0,-75 0,26 0,49-25,49 0,1 25,24 0,1-25,-1 25,-24-25,-75 0,75 25,-1 0,26 0,-1 0,1 0,-1 0,1 0,-51 0,76-24,123 24,-149 0,26-25,-1 25,-25 0,1-25,-26 25,1 0,-25 0,0 0,49 0,-49 0,0 0,-25 0,-25 0,-25 0,75 0,-99 0,-1 0,-24 0,50 0,49 0,-50 0,25 0,-49 0,24 0,1 0,-1 0,50-25,-99 25,0 0,0 0,24 0,26 0,49 0,24 0,-98 0,24 0,26 0,-1 0,-25 0,-49 0,0 0,-25-25,0-24,0-1,0 1,-25-26,0-24,25 25,0 24,0-24,0-26,0-24,-24 0,24 0,-25 50,0-25,25 24,0 50</inkml:trace>
  <inkml:trace contextRef="#ctx0" brushRef="#br0" timeOffset="29174.3876">1835 8136,'0'25,"0"0,0 74,-25-25,-24 50,24-49,-25 49,50-50,-49 25,24-74,0 74</inkml:trace>
  <inkml:trace contextRef="#ctx0" brushRef="#br0" timeOffset="29874.432">1389 8210,'0'-24,"25"48,-1 26,26-25,-25 49,24-49,-24 0,50 49,-1 1,50-1,-74 0,-1-49,-24 0,0 0,-25 0,25-25</inkml:trace>
  <inkml:trace contextRef="#ctx0" brushRef="#br0" timeOffset="31007.571">1463 8682,'25'0,"0"0,0 0,-1 0,1 0,0 0,0 0,24 0,1 0,24 0,1 0,-1 0,-49 0,49-25,1 0,24 0,25 0,-25 1,-74-1,25 25,-1-25</inkml:trace>
  <inkml:trace contextRef="#ctx0" brushRef="#br0" timeOffset="36387.1814">2852 4192,'0'25,"0"49,0 1,0-26,0 75,0-49,0-26,0-24,0 0</inkml:trace>
  <inkml:trace contextRef="#ctx0" brushRef="#br0" timeOffset="37442.5146">2877 4018,'-25'0,"0"0,-24 0,-26 0,1 75,49-75,-24 49,-1-24,25 0,-49 74,74-49,-25-25,0 49,0 0,25-24,-24-25,24 49,-25-24,25-25,0 24,0 1,0 0,0-1,0 26,25-51,24 26,26 24,49 1,24-1,-148-49,50-25,0 0,24 0,-49 0,49 0,-24 0,99-74,-100 24,1 0,49 1,-49 24,-50-49,25-26,24 51,-49-51,25 51,-25-75,0 49,0 1,0 24,0-49,-25 74,0 1,25-1,-49 0,49 0,-50-24,25 49,-49-75,-1 1,-49-1,50 26</inkml:trace>
  <inkml:trace contextRef="#ctx0" brushRef="#br0" timeOffset="38633.4092">2207 7045,'50'0,"-25"-25,0 25,-1 0,26 0,-50 49,50 1,-50 49,0-49,0-1,0 26,0-1,-50 25,0-49,26 0,-26-1,75-49,0 0,99-74,-75 74,1-25,-25 25</inkml:trace>
  <inkml:trace contextRef="#ctx0" brushRef="#br0" timeOffset="39674.3727">2356 6623,'-99'25,"74"-25,-74 74,49-74,25 50,-24-50,49 24,-25 1,25 0,-50 50,26-26,24 1,-25-1,-25 1,50 24,0 1,0 49,0-75,0 1,0 24,0-24,0 24,0-24,0-25,0 49,25-24,49 49,-24-49,0 24,24-49,-24 25,-1-26,-49 1,25-25,0 0,25 0,-26 0,51 0,-1 0,1 0,24-49,-50 49,26-75,-50 26,24-1,26-25,-26-24,-49 25,25-1,0 1,-25-25,0-25,0-25,0 50,0-25,0 49,0 1,0 24,0-24,0 24,-50-49,25 49,25 1,-24-50,-1 49,0 0,0 26,-24-26,-1 25,25 0,-24-24,-1 49,25-25,0 25,1 0,-1-25</inkml:trace>
</inkml:ink>
</file>

<file path=ppt/ink/ink20.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41:58.418"/>
    </inkml:context>
    <inkml:brush xml:id="br0">
      <inkml:brushProperty name="width" value="0.05292" units="cm"/>
      <inkml:brushProperty name="height" value="0.05292" units="cm"/>
      <inkml:brushProperty name="color" value="#FF0000"/>
    </inkml:brush>
  </inkml:definitions>
  <inkml:trace contextRef="#ctx0" brushRef="#br0">4167 5755,'25'0,"24"0,100 0,-99 0,99 0,-25 0,24 0,-24 0,50 0,0 0,-25 0,24 0,-24 0,49 0,-49 0,25 0,0 0,24 0,-24 0,24 0,0 0,-49 0,50 0,-26 0,1 0,0 0,-50 0,49 0,-49 0,25 0,0 0,0 0,0 0,24-25,1 25,-50 0,25 0,-25 0,49-25,1 25,0 0,-50-25,49 0,1 25,-50 0,50-24,-26 24,-48 0,24 0,-25-25,25 25,0 0,-25 0,50 0,-25 0,0 0,25 0,24 0,-48 0,48 0,-74 0,25 0,25 0,-25-25,50 25,-25-25,0 25,24 0,-24-25,-25 1,-25 24,-24 0,-26 0,-24 0,0 0,0 0,-1 0,26 0,0 0,-1 0,-24 0,0 0,0 0,0 0</inkml:trace>
  <inkml:trace contextRef="#ctx0" brushRef="#br0" timeOffset="8636.864">17487 4887,'25'0,"24"0,-24 0,0 0,25 0,-1 0,1 0,-25 0,24 0,-24 0,0 0,0-25</inkml:trace>
  <inkml:trace contextRef="#ctx0" brushRef="#br0" timeOffset="9196.9433">17859 4862,'0'49,"0"26,0-1,0 1,0-1,0 0,0 26,0-76,0 1,25-25</inkml:trace>
  <inkml:trace contextRef="#ctx0" brushRef="#br0" timeOffset="11556.9746">18206 5184,'-24'0,"-1"0,0 25,-25 25,50-26,-25 1,1 0,24 0,0 0,0-1,0 1,0 0,24-25,1 0,0 0,0 0,0 0,0 0,-1 0,1-25,-25 0,0-24,0 24,0 0,0 0,0 1,0-1,0 0,-25 25,1 0,24 25,0 0,49-25,1 0,-25 0,-1 0,51 0,-26 0,26-50,-26 0,1 26,-25-51,-25 1,0 49,0 0,0-24,0 24,0 0,0 0,0 0,0 75,0 0,0 24,0 0,0 26,0-76,0 1,0 25,0-1,25 1,24 0,-49-26,25-24,-25 25,25-25,0 0,-1 0,1 0,25-49,-25 24,74-25,-99 25,25 1,-1-26,1 0,-25 26,0-1,-25 50,-24-1,-1 26,50 24,-49-49,49 0,0 49,0-49,0-50,0 1,0-26,0 0,0 26,0-1,0 0,24 25,26 0,0 25,-1 0,-49-1,25-24,0 25,0-25,0 0,49 0,-24-49,-1-1,1-24,-25 24,-1-24,-24-1,0 26,25-76,-25 76,0-26,0-24,25 0,-25 74,0 0,-25 100,-49 74,24-25,25-25,25-25,0 1,0-50,0-1,0 26,0-25,25 0,-25-1,25-24,0 0,0 25,24 0,-24-25,0 0,24 0,-24 0,25 0,-25-74,-25 49,0 0</inkml:trace>
  <inkml:trace contextRef="#ctx0" brushRef="#br0" timeOffset="12472.5636">18454 4887,'50'0,"-25"0,0 0,-1 0,1 0,0 0,0 0,0 0,-1 0</inkml:trace>
  <inkml:trace contextRef="#ctx0" brushRef="#br0" timeOffset="14439.9644">6871 13717,'0'-25,"24"0,1 25,25 0,-1 0,26-24,-50 24,74-50,-50 50,26 0,-1-25,1 25,-50 0,-1 0,26-25,-25 25,0 0,-1 0,1 0</inkml:trace>
  <inkml:trace contextRef="#ctx0" brushRef="#br0" timeOffset="17239.1469">7243 13841,'49'0,"1"0,24 0,1 0,-26 0,1 0,0 0,-1 0,-49 25,0 24,0 1,0 24,0-24,0 0,0-1,0 26,-25-51,25 26,-24 0,-1-25,0 24,0-24,0-124,25 24</inkml:trace>
  <inkml:trace contextRef="#ctx0" brushRef="#br0" timeOffset="18001.3626">7540 14114,'25'0,"0"0,25 0,-1 0,1 0,-25 0,-1 0,26 0,-25 0,0 0,-1 0,1 0</inkml:trace>
  <inkml:trace contextRef="#ctx0" brushRef="#br0" timeOffset="19730.7385">8061 13891,'0'-25,"0"0,0-25,25 26,0 24,0-25,-1 25,1 0,0 0,0 0,0 0,-1 49,-24-24,0 50,0-51,0 26,0 24,0 1,0-26,0-24,-49 25,24-1,-25 1,26-25,24 25,-25-50,0 24,50-24,0 0,49 0,-24 0,-26 0</inkml:trace>
  <inkml:trace contextRef="#ctx0" brushRef="#br0" timeOffset="23161.3439">8805 13816,'-24'0,"-1"0,0 50,25-1,0-24,-25 0,25 0,-25 24,25-24,0 0,0 0,0 0,0 24,0-24,0 0,0 0,0-1,0 1,0 0,25 0,0-25,-25 25,25-25,24 0,-24-25,0 25,-25-50,0 25,0 1,0-1,-25 25,0 0,1 0,-1 0</inkml:trace>
  <inkml:trace contextRef="#ctx0" brushRef="#br0" timeOffset="32460.1866">14089 9376,'49'0,"-24"0,0 0,0 0,0 0,-1 0,1 0,0 0,0 0,-25-25,0 1,-25 24,25-25,-25 25,25-25,-25 25,25-25,25 50,0 0,0 0,-25-1,25-24,-1 50,1-50,-25 25,-25 0,25-1,-24 1,-1 0,0 0,25 0,-25-1,0 1,25 25,0-25</inkml:trace>
  <inkml:trace contextRef="#ctx0" brushRef="#br0" timeOffset="35379.9949">11013 5829,'0'25,"0"25,0-26,0 26,0 24,0-49,0 99,0-74,0 49,0 0,25 0,-25 1,0-51,49 50,-49-74,0 0,25 0,-25 25,0-26,0-48,0-26,-25 25,1 0,-1 25,25-25,-25 25,25-24,-25-1,25 50,25-25,-25 24,25-24,0 25,-1 0,26-25,-25-25,0-24,-1-1,26-24,-50 24,50 25,-50 0</inkml:trace>
  <inkml:trace contextRef="#ctx0" brushRef="#br0" timeOffset="50421.9563">992 7392,'0'-25,"0"-25,25 26,-1-1,26-25,-25 1,49-1,-24-49,99 0,-50 49,0-25,-24 51,24-1,-50 0,26 0,-1-24,50 49,-25-50,-49 50,49 0,75-25,24 25,1 0,-1 0,1 0,-1 0,50 0,-25 0,-24 0,-1 0,-24 25,0 25,-1-1,1 1,-1-1,-24 1,0 0,0 24,-50-24,25 24,0 1,-25-1,-49-74,0 50,24-1,-24 1,24-25,1 49,-26-49,-24 0,0-1,0 1,-1 0,1 0,-25 0,25-1,-25 1,-25-25,0 0,-24 0,24-25,25 1,-50-1,-49-25,99 25,-25 25,75 50,-25-25,0 0,24 24,-24-24,0 0,24 0,-49-1,25-24,0 0,0 0,0-49,-25-1,0-24,24 24,-24 1,0-1,0-24,0 24,0 25,0-24,0 24</inkml:trace>
  <inkml:trace contextRef="#ctx0" brushRef="#br0" timeOffset="77473.6735">14461 9699,'25'0,"24"0,-24 0,0 0,0 0,-1 0,1 0,25 0,-25 0,24 0,26 0,-26 0,1 0,49-25,-49 25,-25 0,-1 0,26 0,-25 0,49 0,-24 0,-25 0,49 0,-24 0,-1 0,26 0,-26 0,1 0,-25 0,24 0</inkml:trace>
  <inkml:trace contextRef="#ctx0" brushRef="#br0" timeOffset="82327.0895">12476 9401,'25'25,"-25"0,0-1,25 1,25 0,-26-25,-24-25,0 0,0 1,25-26,0 0,-25 26,25 24,-25-25,0 0,25 25</inkml:trace>
  <inkml:trace contextRef="#ctx0" brushRef="#br0" timeOffset="83608.5463">12452 11385,'0'50,"24"-25,-24 0,50-1,-50 1,25-25,0 0,-1 0,1-25,0-49,-25 49,50-49,-50 24,49 25,1-49,-25 24,0 25</inkml:trace>
  <inkml:trace contextRef="#ctx0" brushRef="#br0" timeOffset="88323.9064">10914 9748,'25'0,"-1"0,1 0,0 0,25 0,-26 0,1 0,50 0,-51 0,26 0,-25 0,24 0,-24 0,0 0,49 0,-24 0,-25 0,49 0,-24 0,24 0,-24 0,24 0,-24 0,-25 25,0-25,24 0,1 25,-1 0,1-25,0 0,-26 0,26 0,24 0,-74-25,25 25,25 0,-25-25,-1 25,1-25,25 25,-25-25</inkml:trace>
  <inkml:trace contextRef="#ctx0" brushRef="#br0" timeOffset="98393.0129">18529 8954,'-25'0,"0"0,0 0,1 0,-1 0,0 0,25 25,-50 0,26 0,-1 0,-25 49,25-74,-24 25,49 0,25 24,-1 1,1-50,0 25,0 24,0-24,24-25,-24 0,0 0,0 0,-1 0,26 0,-50-25,50-24,-50-1,0 1,0 24,0 0,0-25,0 26,-25 24,0-25,25 0,-25 25,0-25,1 25,-1-25</inkml:trace>
  <inkml:trace contextRef="#ctx0" brushRef="#br0" timeOffset="99351.1899">18802 8930,'0'-25,"0"74,0 1,0 0,0-25,0 49,0-24,0-26,0 51,0-50,24-1</inkml:trace>
  <inkml:trace contextRef="#ctx0" brushRef="#br0" timeOffset="100466.9627">19595 9054,'-24'0,"-1"0,0 0,0 0,-49 0,49 0,-25 49,1 1,24 0,0-26,25 1,0 0,0 25,0-1,0-24,0 0,25-25,0 0,0 0,-1 0,1 0,74-50,-99 25,25 25,-25-24,25-1,0 25,-25-25,0 0,0-24,0 24,0 0</inkml:trace>
  <inkml:trace contextRef="#ctx0" brushRef="#br0" timeOffset="101422.0255">22125 8781,'0'-25,"0"75,-24 24,24 25,0-49,0 49,-25-49,25-25,0 24,0-24,0 0,0 0,-25-25</inkml:trace>
  <inkml:trace contextRef="#ctx0" brushRef="#br0" timeOffset="102124.1864">21828 8806,'49'0,"1"-25,0 0,-26 0,26 0,-25 1,24-1,-24 0,0 0,25 25</inkml:trace>
  <inkml:trace contextRef="#ctx0" brushRef="#br0" timeOffset="103233.259">21679 9376,'0'25,"25"-25,0 0,-1 0,26 0,-25 0,74 0,0-25,0-24,-49 24,0 25,-26 0,1-25,0 25,0 0,0 0,0-25</inkml:trace>
  <inkml:trace contextRef="#ctx0" brushRef="#br0" timeOffset="108938.64">22051 10815,'0'25,"0"24,0-24,0 25,0-1,0-24,0 74,0-49,0-25,25 0,-25-1</inkml:trace>
  <inkml:trace contextRef="#ctx0" brushRef="#br0" timeOffset="109554.0522">22324 10864,'25'0,"-25"25,25 0,-25 25,0-1,0 1,0-1,0 1,0-25</inkml:trace>
  <inkml:trace contextRef="#ctx0" brushRef="#br0" timeOffset="110440.1083">21927 10889,'25'0,"0"0,24 0,1 0,-25 0,-1-25,51-24,-26 49,1 0,-25-25,0 0,0 25,-1 0,1 0,0 0,0 0,0-25,49 1,-49-1</inkml:trace>
  <inkml:trace contextRef="#ctx0" brushRef="#br0" timeOffset="111130.7599">21853 11509,'49'0,"26"-24,-1-1,-24 0,-1-25,26 26,-1-51,75 26,-99 24,-1 0,1 25,-25-25,-1 25</inkml:trace>
  <inkml:trace contextRef="#ctx0" brushRef="#br0" timeOffset="117539.996">17958 11063,'25'-25,"25"25,-26 0,1 0,0 0,0 0,0 0,0 0,-1 0,1 0,0 25,0 0,-25-1,0 1,0 0,0 0,0 0,-25 0,-25-25,26 0,-1 0,50 0,-1 0,1 0,0 24,0 1,0-25,-1 25,1-25,-25 50,25-50,0 49,-25-24,0 0,0 0,0-1,0 26,0-25,-25-25,0 0,0 0,-24 0,-1 0,25 0,1 0,-1 0,0 0,0 0,0 0,0 0,25-25</inkml:trace>
  <inkml:trace contextRef="#ctx0" brushRef="#br0" timeOffset="118268.5937">18678 11137,'0'25,"0"0,0 74,0-24,0 49,0-75,24 26,1 24,0-74,-25-1,0-48,0-26</inkml:trace>
  <inkml:trace contextRef="#ctx0" brushRef="#br0" timeOffset="119686.0949">19000 11137,'25'-49,"-25"24,0 0,25 25,-25-25,49 25,-24 0,0 0,0 0,0 0,-25 25,0 25,0-1,0-24,0 50,0-51,-25 1,-75 50,76-75,-1 49,0-49,50 0,0 0,-1 0,1 0,0 0,0 0,0 0,24 0,-24 50,0-50,25 49,-26 26,1-50,-25-1,0 1,0 0,0 0,0 0,0-1,0 1,-49 0,24-25,0 0,0 0,0 0,1 0,-1 0,0 0,-25-25</inkml:trace>
  <inkml:trace contextRef="#ctx0" brushRef="#br0" timeOffset="124286.0117">12253 10765,'0'-25,"25"50,0-25,24 0,-24 0,0-49,25-26,24 1,0-1,-24 26,49-26,-99 51</inkml:trace>
  <inkml:trace contextRef="#ctx0" brushRef="#br0" timeOffset="125801.4923">22001 9723,'0'25,"25"0,-25 0,0 0,25-1,-25 1,25 0,0 0,-25 24,0 1,0-25,0 25,0-26,24-24,-24 25,0 0,25 0,-25 0,0 24,0-24,0 0</inkml:trace>
  <inkml:trace contextRef="#ctx0" brushRef="#br0" timeOffset="128602.0991">22324 9649,'0'50,"0"-26,0 26,0-25,0 0,0-1,0 1,0 25,0-25,0-1,50 1,-50 0,0 0,0 0</inkml:trace>
  <inkml:trace contextRef="#ctx0" brushRef="#br0" timeOffset="129269.3176">22746 9525,'0'50,"0"-1,0 1,0-1,0-24,0 50,0-26,0-24,0 0,0 24,0-24,0 0,0 0</inkml:trace>
  <inkml:trace contextRef="#ctx0" brushRef="#br0" timeOffset="130153.3855">21729 9872,'24'0,"1"0,25 0,-1-25,-24-24,50 49,-26-50,26 25,-26 1,-49-1,25 25,25-25,-1 0,1 0,0 1,74-26,-75 25,50-24,1-1,-76 50,1-25,25 0,-1-24,-24 49</inkml:trace>
  <inkml:trace contextRef="#ctx0" brushRef="#br0" timeOffset="131320.9452">21952 10641,'49'-25,"1"-24,-25 24,0 25,49-50,-24 1,-26 24,76 0,-75 0,123-123,-123 123,25 0,-1 0,1 0,-25 1,24-26,-24 50,0 0,25-50,-26 25,1 1,0-1,25 0</inkml:trace>
  <inkml:trace contextRef="#ctx0" brushRef="#br0" timeOffset="135067.0242">5854 16024,'24'0,"51"0,-26 0,26 0,-1 0,-24 0,49 0,-74 0,49 0,-24 0,-25 0,74 0,-25 0,-24 0,74 0,0 0,-25 0,50 0,-50 0,25 0,-24 0,-1 0,50 0,-75 0,50 0,-50 0,1 0,24 0,25 0,-25 0,-24 0,-1 0,75 0,-99 0,74 0,-50 0,50 0,-50 0,26 0,-51 0,26 0,-1 0,50 0,-25 0,1 0,-1 0,0 0,-25 0,1 0,-26 0,-24 0,-50 0,1-25,-26 25,50-25,-25 0,0 25,1 0,24-24,-25 24,50 0,-1 0,1 0,-25 24,25 1,0-25,0 0,-25 25,49-25,-24 0,-25 25,25 0,0-1,-1 26,-24-25,25-25,-25 49,0 1,0 0,0-26,0 51,0-50,-25 0,25-1,-24-24,-1 0,-25 0</inkml:trace>
  <inkml:trace contextRef="#ctx0" brushRef="#br0" timeOffset="136938.156">14734 15900,'49'0,"-24"0,0 0,0 0,49 0,1 0,49 0,-50 0,50 0,0-25,-74 25,74 0,49 0,26 0,24-50,0 26,0-1,50 25,-49 0,24 0,-50 0,124 0,-173 0,-25 0,-24 0,-1 0,-74 0,-1 0,1-25,-25 0,-49 25,-1-49,0 49,26-25,-51 0,50 25,-24-50,-1 26,75 24,-25 24,25-24,49 25,-49 0,0 0,0-25,-25 25,49-25,-24 24,0 1,24 0,1 25,0-26,-26-24,26 50,-25-25,0 0,-25-1,0 1,0 50,0-26,0-24,0 49,-50 1,50-26,-50 1,26 25,-1-51,0-24</inkml:trace>
  <inkml:trace contextRef="#ctx0" brushRef="#br0" timeOffset="400481.0191">12328 10889,'-25'0,"-25"0,-24 0,24 0,25 0,1 0,-1 0,0 0,0 0,0 0,-24 0,24 0,-25 0,26 0,-51 0,50 0,0 0,-24 25,24-25,0 0,0 0,1 0,-1 0,0 0,-25 0,26 25,-26-25,25 0,0 25,-24-25,-1 0,1 0,24 24,-25-24,25 0,1 50,-1-50,25 25,-25-25,25 25,-25-1,25 1,-25 0,1-25,24 25,0 0,-25 0,25 24,0-24,-50 0,50 0,0-1,0 1,0 25,0-25,0-1,0 1,25 0,0-25,0 0,-25 25,24-25,-24 25,25-25,0 24,0-24,0 0,24 0,-24 0,49 0,-49 0,50 0,-26 0,-24 0,0 0,24 0,-24 0,0 0,25 0,-1 0,-24 0,49 0,-24 0,0 0,-25 0,49 0,0 0,1 0,-1 0,1-24,49 24,-75 0,1 0,-25 0,24 0,-24 0,0 0,24-25,-24-25,0 50,0 0,-25-25,0 1,0-51,0 26,0 24,0 0,0-25,0 26,0-1,0 0,0-25,0 25,-25-24,25-1,-50 25,26 1,24-1,-25 0,0 25,25-25,-25 25,0 0,1 0,-1 0,0 0,0 0,0 0,1 0,-1 0,0 0,0 0,0 0,1 0</inkml:trace>
  <inkml:trace contextRef="#ctx0" brushRef="#br0" timeOffset="426069.1324">18306 9674,'24'0,"1"0,0 0,0 0,0 0,-1 0,1 0,0 0,0 0,24 0,1 0,-25 0,0 0,-1 0,1 0,0 0,0 0,0 0,24 0,-24 0,0 0,24 0,1 0,0 0,24 0,1 0,-51 0,26 0,-25 0,0 0,-1 0,26 0,-25 0,0 0,-1 25,51-25,-26 0,-24 0,25 0,-25 0,-1 0,26 0,-25 0,0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48:30.826"/>
    </inkml:context>
    <inkml:brush xml:id="br0">
      <inkml:brushProperty name="width" value="0.05292" units="cm"/>
      <inkml:brushProperty name="height" value="0.05292" units="cm"/>
      <inkml:brushProperty name="color" value="#FF0000"/>
    </inkml:brush>
  </inkml:definitions>
  <inkml:trace contextRef="#ctx0" brushRef="#br0">6424 5333,'25'0,"-25"-25,25 25,24-25,1 25,-25 0,49-24,1 24,-26 0,1 0,24 0,1 0,49-25,24 0,-24 25,50 0,-50 0,75 0,-26 0,-49 0,50 0,-1 0,-48 0,23 0,-24 0,50 0,-50 0,25 0,-25 0,-25 0,50 0,-25 0,0 0,50 0,-26 0,1 0,25 0,-50 0,25 0,-50 0,0 0,-24 0,-1 0,25 0,-24 0,24 0,50 0,-25 0,0 0,49 0,-24 0,-25 0,0 0,25 0,0 0,25 0,-26 0,-24 0,0 0,0 0,0 0,0 0,1 0,-1 0,-25 0,-25 0,1 0,-1 0,0 0,-24 0,0 0,24 0,-24 0,-1 0,-24 0,0 0</inkml:trace>
  <inkml:trace contextRef="#ctx0" brushRef="#br0" timeOffset="20686.4062">17338 4093,'-25'0,"-24"49,24-49,0 50,-49-25,49 0,25-1,0 26,0 0,0-26,25 26,-25-25,25-25,-1 25,1-25,-25 24,25-24,0 0,0-24,-1-1,1 0,-25-49,0 49,0 0,0 0,0-24,0-1,0 0,0 26,0-1,0 0,0 0,0 0</inkml:trace>
  <inkml:trace contextRef="#ctx0" brushRef="#br0" timeOffset="21809.3182">17859 4142,'0'-24,"-25"24,0 0,1 0,-1 0,0 0,0 0,25 24,0 1,0 0,0 0,0 0,0-1,0 1,0 0,25-25,0 25,0-25,24 25,-24-1,0-24,0 0,-1 0,26 0,0 0,-50-24,0-1,0 0,0 0,0 0,-50 1,25-1,0 25,1-25,-26 25,25 0,0-25</inkml:trace>
  <inkml:trace contextRef="#ctx0" brushRef="#br0" timeOffset="23343.9949">18628 4118,'-50'-25,"26"25,-1 0,0 0,-25 0,26 0,-1 0,0 0,0 0,25 25,0-1,25 51,-25-50,50-1,-26 1,1 0,0-25,0 0,24 0,-24 0,0 0,0 0,0 0,-1-25,1 0,-25 1,0-1,0 0,0 0,-25 25,25-25,-49 25,49-24,-25-1</inkml:trace>
  <inkml:trace contextRef="#ctx0" brushRef="#br0" timeOffset="38750.2162">18008 5755,'-25'0,"-25"24,50 51,-24-75,-1 25,25 0,0-1,0 1,0 0,0 0,0 0,0-1,0 1,0 0,0 0,0 0,49 24,-24-24,0 0,0-25,24 0,-24 0,25 0,24 0,-49 0,25 0,-25-25,-1-25,1 26,0-1,-25 0,0 0,0 0,0 1,0-1,0 0,-25-25,0 50,25-24,-24 24,-26-50,-24 25,49 0,0 0,0 25,0-24,0 24,1-25</inkml:trace>
  <inkml:trace contextRef="#ctx0" brushRef="#br0" timeOffset="39583.3442">18504 5779,'25'0,"-25"25,0 25,0-25,25 124,-25-100,0-24,0 0,0 49,0-49,24-25</inkml:trace>
  <inkml:trace contextRef="#ctx0" brushRef="#br0" timeOffset="40555.3585">19347 5755,'-24'0,"-1"0,-25 0,50 24,-49-24,24 0,0 50,0-50,0 50,-24-1,49-24,0 0,0 0,0 24,0-24,0 0,24 0,1 0,0-25,-25 24,50-24,-25 0,24 0,1 0,-25 0,-1-24,1-1,0 0,-25 0,0-24,0 24,0 0,0-25,0-24,0 49,0 0,-25-24,25 24,0 0,-25 25</inkml:trace>
  <inkml:trace contextRef="#ctx0" brushRef="#br0" timeOffset="41911.3705">9202 7565,'25'25,"25"-25,-1 0,-24 0,0 0,49 0,-24 0,74 0,-25 0,50 0,-75 0,26 0,48 0,-24 0,0 0,25 0,-49-25,-1 25,50-24,-50 24,0 0,50 0,-25 0,25 0,-25 0,-25 0,50 0,-25 0,0 0,25 0,-25 0,24-25,-24 25,25-25,0 0,-25 25,25 0,-25 0,-50-25,1 25,-1 0,-49 0,0-24</inkml:trace>
  <inkml:trace contextRef="#ctx0" brushRef="#br0" timeOffset="43120.7397">15651 7293,'25'0,"0"0,0 0,24-25,-24 25,0-25,25 25,-26 0,1 0,25-25,0 25,-26 0,1 0</inkml:trace>
  <inkml:trace contextRef="#ctx0" brushRef="#br0" timeOffset="43965.6023">15899 7218,'0'25,"0"25,25 24,0 0,-25-49,0 0,0 25,0-26</inkml:trace>
  <inkml:trace contextRef="#ctx0" brushRef="#br0" timeOffset="47382.3439">12824 8830,'25'0,"-1"25,26 25,-50-25,50-1,-50 1,24-25,1 25,50-25,-51 0,1-25,124-99,-75 75,1-26,24 1,25 49,-74-25,-26 26</inkml:trace>
  <inkml:trace contextRef="#ctx0" brushRef="#br0" timeOffset="48891.0077">12898 9624,'0'25,"25"0,-25 0,25-25,-25 24,25-24,-1 25,1-25,0 0,25 0,-1-25,26-49,-26 49,1-24,-1-1,-24 50,0-25,25 0</inkml:trace>
  <inkml:trace contextRef="#ctx0" brushRef="#br0" timeOffset="49999.0513">13072 10616,'0'25,"0"0,25 25,-1-26,-24 1,25 0,-25 0,50-25,-1-25,1-25,-25 26,24-26,1-24,0 49,-1-25,-24 50,49-49</inkml:trace>
  <inkml:trace contextRef="#ctx0" brushRef="#br0" timeOffset="51065.0753">13097 11782,'24'25,"1"-25,0 25,0 0,24 24,-24-49,0 25,0-25,24 0,-24-25,25-49,24 24,1-49,-26 49,-24 1,49-1</inkml:trace>
  <inkml:trace contextRef="#ctx0" brushRef="#br0" timeOffset="59129.0618">14758 8409,'50'49,"-50"1,25-25,-25 0,0 24,25 1,-1-25,1 24,-25 26,0-51,0 1,0-74,0 24,0 0,0 0,0 0,0 1,0-1,0 0,0 0,0-24,0 24,0 0,0 0,25 25,0-25,0 1,0 24,-1-25,1 25</inkml:trace>
  <inkml:trace contextRef="#ctx0" brushRef="#br0" timeOffset="60098.0309">14858 8582,'0'25,"0"0,24-25,1 0,0 0,0 0,0 0,24 0,-24 0,0 0,0 0</inkml:trace>
  <inkml:trace contextRef="#ctx0" brushRef="#br0" timeOffset="61208.1143">14982 9649,'0'50,"25"24,-25-49,0 49,0-24,24-1,1 1,-25-25,0 25,0-75,0 0,0-50,0 1,0 24,0-24,0 24,0 26,0-26,0 25,25 25,-25-25,50 1,-26 24,1 0</inkml:trace>
  <inkml:trace contextRef="#ctx0" brushRef="#br0" timeOffset="61864.363">15056 9872,'0'25,"75"-25,-51 0,1 0,0 0,0 0</inkml:trace>
  <inkml:trace contextRef="#ctx0" brushRef="#br0" timeOffset="63041.1421">15056 10964,'0'49,"0"1,0-25,25 24,-25-24,0 0,0-75,0 25,0-49,0 0,0 24,0 0,0 26,0-26,0 25,0-24,0 24,25 0,0 0,-1 0</inkml:trace>
  <inkml:trace contextRef="#ctx0" brushRef="#br0" timeOffset="63862.628">15081 10889,'0'25,"25"-25,0 0,24 0</inkml:trace>
  <inkml:trace contextRef="#ctx0" brushRef="#br0" timeOffset="65058.4854">15106 11981,'0'24,"0"1,0 0,0 25,25-1,-1-24,-24 25,0-1,25-24,-25-99,0 49,0-50,0 1,0 24,-25-24,25 24,0 26,0-1,0 0,0 0,0 0,0 1,0-1,0 0,0 0,25 25,-25-25</inkml:trace>
  <inkml:trace contextRef="#ctx0" brushRef="#br0" timeOffset="66113.3329">15155 12055,'25'0,"0"0,-25-25</inkml:trace>
  <inkml:trace contextRef="#ctx0" brushRef="#br0" timeOffset="67367.3421">15106 11683,'25'-25,"-1"25,26 0,-25-25,0 25,24-24,-24 24</inkml:trace>
  <inkml:trace contextRef="#ctx0" brushRef="#br0" timeOffset="68084.394">15230 12030,'0'25,"25"-25,24 0,1-25,-25 25,-1 0,26-25,-25-24,0 49,24 0</inkml:trace>
  <inkml:trace contextRef="#ctx0" brushRef="#br0" timeOffset="80023.6372">10666 8285,'-25'0,"0"0,0 0,0 0,1 0,-1 0,0 0,-25 0,1 0,24 0,0 0,-24 0,24 0,-25-50,1 25,24 25,0 0,0 0,0 0,1 0,-1 0,0 0,-25 0,1 0,-1 0,-24 0,49 0,0 0,0 0,1 0,-1 0,0 0,0 0,0 0,0 0,-24 0,-1 0,25 0,-24 25,24-25,-25 50,1-1,24-49,0 25,0 0,1 0,24 0,-25 24,-25 26,50-26,-25 1,-24 24,49 25,-50 1,1-51,49 26,-25 24,0 0,0 25,0-74,1 49,24 0,0-49,0 24,-25 25,0-74,25 74,0-49,-25 49,25-49,0 24,0 1,0-50,0 49,0-24,0 49,0-25,0 1,0 24,0-25,25 1,0 24,-25-25,25 1,-25-1,24 1,1-1,0-24,-25-1,50-24,-50 25,49-1,-24 1,25-1,-50-24,24 0,1 0,0 0,0-1,-25 1,74 25,-49-25,0-25,24 49,-24-49,0 25,0 0,0-25,-1 0,26 0,0 49,24-24,-49-25,25 25,-26-25,1 0,0 0,0 0,0 0,24 0,-24 0,0 0,0 0,-1 0,1 0,0 0,0 0,0 0,24-25,-24 0,25 1,-1 24,26-50,-26 25,26-74,-26 74,-49 0,50 1,-25-1,-1 25,1-50,25 25,-25-24,24-26,-24 26,0-26,25 26,-26-1,26 25,-25-24,0-26,-1 51,-24-1,25-25,-25 25,0-74,50 0,-50 24,0 1,25-50,-25 74,0 1,0-1,0-24,24-1,-24-49,0 0,0 25,0-25,0 99,0-24,0-1,0-74,0 74,0-24,0-25,0 24,0 1,0 24,0 1,0-1,0 1,0-26,0 25,0 1,0 24,0 0,0 0,0 1,-24-26,24 25,-25 0,25-24,-25 49,25-25,-25 0,25 0,0 1,0-26,-25 25,1 25,-1-25,0 1,0 24,0 0,1-25,-1 25,-25 0,1-50,24 50</inkml:trace>
</inkml:ink>
</file>

<file path=ppt/ink/ink2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50:00.536"/>
    </inkml:context>
    <inkml:brush xml:id="br0">
      <inkml:brushProperty name="width" value="0.05292" units="cm"/>
      <inkml:brushProperty name="height" value="0.05292" units="cm"/>
      <inkml:brushProperty name="color" value="#FF0000"/>
    </inkml:brush>
  </inkml:definitions>
  <inkml:trace contextRef="#ctx0" brushRef="#br0">3175 5606,'49'0,"26"0,49 0,74 0,-148 0,173 49,124-24,75 25,-199-1,0-24,-74 0,273 25,-224-25,75-1,-50 51,50-50,0-1,25 1,24 0,-24 0,-25 0,-50-25,-49 24,-50-24,-25 25,-25-25,-49 0</inkml:trace>
  <inkml:trace contextRef="#ctx0" brushRef="#br0" timeOffset="42694.5373">1761 10988,'0'25,"25"0,-1 0,1 0,25 24,-50-24,25-25,-1 50,1-50,-25 25,25-1,-25 1,25 0,24-25,26-99,99-75,-125 75,26 49,24-74,-25 25,50 0,-49 49,24-24,-74 49,49-25,-24 26,-26-1</inkml:trace>
  <inkml:trace contextRef="#ctx0" brushRef="#br0" timeOffset="48192.3147">1711 12328,'25'25,"0"-25,24 49,-24-24,0 0,25 25,-26-50,1 24,0 1,0-25,0 0,-1 0,26 0,24-99,-24 49,124-74,-25 25,-25-50,-75 100,26-1,49-49,74-50,-99 75,-99 49,50 25</inkml:trace>
  <inkml:trace contextRef="#ctx0" brushRef="#br0" timeOffset="61656.4548">1166 13841,'24'0,"1"0,0 0,25 0,-1 0,1 0,-1 0,1 0,49 0,0 0,-24-50,-26 50,75-24,0 24,-49 0,-26 0,76 0,-76 0,-24-25,74 25,-74 0,0-50,-50 50,0 0,0 0,-49-49,24 49,1 0,-1 0,0-25,1 25,49-25,-50 25,25 0,50 0,25 0,-25 0,-1 0,1 0,25 25,-25-25,24 0,-24 25,25-1,-25-24,24 25,26 0,-26-25,-24 0,0 0,-25 25,-25-25,0 0,0 25,1-25,-1 0,0 0,0 0,25 24,-25-24,1 25,-1-25,0 0,0 50,0-25,-24 24,24-24,0 0,25 0,25-25</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52:18.308"/>
    </inkml:context>
    <inkml:brush xml:id="br0">
      <inkml:brushProperty name="width" value="0.05292" units="cm"/>
      <inkml:brushProperty name="height" value="0.05292" units="cm"/>
      <inkml:brushProperty name="color" value="#FF0000"/>
    </inkml:brush>
  </inkml:definitions>
  <inkml:trace contextRef="#ctx0" brushRef="#br0">6077 9451,'0'-25,"25"25,-1 0,1 0,0 0,25 0,-26 0,1 0,25 0,-25 0,-1 0,1 0,0 0,25 0,-1 0,-24 0,50 0,-51 0,1 0,74 0,-74 0,50 0,-26 0,-24 0,25 0,-26 0,1 0,0 0,0 0,24 0,-24 0,0 0,25 0,-1 0,-24 0,25 0,24 0,1 0,-1 0,100 0,-125 0,26 0,-1 0,-49 0,49 0,-24 0,-25 0,24 0,-24 0,49 0,-49 0,50 0,-26 0,-24 0,0 0,0 0,-1 0,26 0,0 0,-1 0,-24 0,0 0,0 0,0 0,-1 0,1 0,0 0,0 0,24 0,-24 0,0 0,25 0,-26 0,26 0,24 0,-49 0,25 0,-1 0,1 0,0 0,49 0,-50 0,-24 0,0 0,0 0,49 0,-24 0,0 0,-1 0,1 0,-1 0,1 0,24 0,-24 0,24 0,1 0,-1 0,1 0,-51 0,51-25,-26 25,-24 0,50 0,-26 0,-24 0,50 0,-51 0,1 0,0 0,49 0,-49 0,0 0,0 0,0 0,24 0,-24 0,49 0,1 0,-50 0,24 0,-24 0,0 0,0 0,-1 0,26 0,24 0,-24 0,-25 0,0 0,-1 0,1 0,0 0,0 0,49 0,-49 0,0 0,0 0,0 0,-1 0,26 0,-25 0,0 0,24 0,-24 0,0 0,0 0,-1 0,1 0,0 0,0 0,0 0,24 0,-24 0,25 0,-26 0,1 0,25 0,-25 0,-1 0,1 0,-25-25,0-24,25 49,-25-50,0 25,0 0,0-24,0 24,0 0,0-24,0-1,0 25,0 0,0-74,0 49,0 1,0-1,0 1,0 24,0-74,0 74,0-50,0 51,0-1,0 0,-25 0,0 25,1 0,-1 0,-25 0,25 0,25-25,-24 25,-1 0,-25-24,25 24,1 0,-1 0,0 0,-25-25,26 25,-1 0,-25 0,1 0,24 0,0 0,-25 0,1 0,24 0,-74-25,74 25,-99 0,49 0,-49 0,-24 0,24 0,-25 0,25 0,-25-25,75 25,-26 0,51 0,-26 0,1 0,49 0,-25 0,1 0,-26 0,-24 0,25 0,-1 0,1 0,0 0,-1 0,26 0,-26 0,1 0,-26 0,1 0,0 0,-75 0,50 0,-49 0,24 0,0 0,25 0,-25 0,50 0,-25 0,50 0,-26 0,1 0,-25 0,25 0,0 0,-1 0,76 0,-76 0,76 0,-26 0,-74 0,99 0,-49 0,-25-25,24 25,1 0,-1 0,1 0,49 0,-49 0,-1 0,50 0,1 0,-1 0,0 0,-25 0,1 0,24 0,-25 0,1 0,-1 0,1 0,24 0,0 25,-25-25,50 25,-74 25,74-26,0 1,-25 0,0-25,25 25,-24 0,24 24,-25 26,0-26,0 1,25-1,0-24,-49 50,49-26,0 1,0-1,0-24,0 25,0 24,0 1,0-26,0 1,0 0,0-1,0 26,0-26,0-24,0 0,0 0,0-1,24-24,1 0,50 0,-51 0,51 0,-1 0,1-24,-51 24,51-25,-26 25,1 0,24-25,1 0,-26 25,-24-25,0 25,25 0,-1 0</inkml:trace>
  <inkml:trace contextRef="#ctx0" brushRef="#br0" timeOffset="4851.2749">545 9748,'0'-25,"0"1,0-1,0 0,-24 0,24 0,0-49,0 24,0-24,0 24,0 1,0-26,0 51,0-1,0 0,0 0,0 0,0-24,0 24,0-25,0 25,0 1,0-26,0 25,-25 0,25 1,0-1,-25 25,0 0,25 25,0-1,-25 26,1-50,24 25,-25 24,0-49,25 25,25-50,-25 1,49-1,1-25,-25 50,-25-25,25 1,-1 24,-24-25,50 25,-25-25,0 25,-1 0,1 0,0 0,-25 25,50-25,-50 25,24-25,-24 24,50-24,-25 50,0-25,-1 0,-24-1,25-24,-25 25,25 0,0 0,-25 0,25-25,-75 0,25 0,-49 0,49 0,0 0,0 0,1 0,-1 0,0 0,0 0,0 0,1 0,-1 0,0 0,0 0,0 0,1 0,-1 0,0 0,0 0,-24 0,-1 0,25 0,0 0,25-25,0 0,50-25,-25 26,0 24,-1-50,51 25,-75 0,49 25,-49-24,50-1,-25 25,0 0,-1-25,1 25,0 0,0-25,24 25,-24 0,0 0,25 25,-26-25,26 50,-25-26,0-24,-1 25,1 0,-25 0</inkml:trace>
  <inkml:trace contextRef="#ctx0" brushRef="#br0" timeOffset="8876.4122">15726 9699,'0'-25,"49"25,-24 0,0 0,25 0,-1 0,-24 0,50 0,73-25,-73 25,-1 0,25 0,25-25,-24 0,-1 1,-25 24,25 0,1 0,49-25,-25 25,49-25,1 25,-1 0,-24 0,50 0,-26-25,1 25,0-25,-26 1,-24 24,0 0,25 0,-25 0,25 0,-50 0,1 0,-1 0,-25 0,-49 0</inkml:trace>
  <inkml:trace contextRef="#ctx0" brushRef="#br0" timeOffset="15835.5013">8408 12278,'25'0,"25"-24,-1 24,1 0,0-25,-1 25,26 0,-26 0,26 0,-1 0,1 0,-1 0,-24 0,49 0,-50 0,1 0,-25 0,49 0,1 0,24 0,-49 0,-1 0,50 0,-24 0,-1 0,1 0,24 0,-25 0,25 0,-24 0,-1 0,1 0,-1 0,50 0,0 0,50 0,-125 0,26 0,24 0,0 0,0 0,1 0,-26 0,25 0,25 0,-24 0,24 0,-25 0,0 0,50 0,-50 0,0 0,25 0,-49 0,24 0,25 0,-25 0,25 0,25 0,0 0,24 0,1 0,-50 0,-25 0,50 0,-25 0,-25 0,-24 0,24 0,0 0,0 0,-24 0,-1 0,1 0,-26 0,-24 0,0 0</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53:05.926"/>
    </inkml:context>
    <inkml:brush xml:id="br0">
      <inkml:brushProperty name="width" value="0.05292" units="cm"/>
      <inkml:brushProperty name="height" value="0.05292" units="cm"/>
      <inkml:brushProperty name="color" value="#FF0000"/>
    </inkml:brush>
  </inkml:definitions>
  <inkml:trace contextRef="#ctx0" brushRef="#br0">2331 4366,'-24'0,"-1"0,0 0,0 0,0 0,0 0,1 0,24-25,-25 25,-25 0,25 0,1 0,-1 0,0 0,0 0,0 0,1 0,-1 0,0 0,-25 0,1 0,24 0,0 0,0 0,1 0,24 25,0-1,-25 1,0 25,25 24,0-49,0 49,0 1,0-26,0-24,0 25,0 24,0-49,0 25,0-1,0-24,0 25,0 49,0-49,0-1,0 1,-25-1,-24 1,49-25,0 24,0-24,-50 25,50-25,-50 24,26 50,-1-74,0 0,0 0,0-25,1 0,-1 0,25-25,-25 0,25 0,0 1,0-1,25 0,0 25,-1 25,1-25,-25 49,25-24,-25 0,25 25,-25-25,0-1,0 1,0 0,0 0,0 24,0-24,0 0,0 25,0-1,0 1,0-25,0 24,0 1,0-25,0-1,0 26,0-25,0 24,0 1,0-25,0 0,0 24,0 1,0 24,0 26,0-51,0 1,0-1,0 1,0 0,0-26,0 26,0 0,0-26,0 1,0 0,0 0,25-25,-1 49,1-49,0 25,0 0,0-25,-1 25,1-25,0 0,25 25,-26-25,26 24,-25-24,0 0,-1 0,1 0,0 0,0 0</inkml:trace>
  <inkml:trace contextRef="#ctx0" brushRef="#br0" timeOffset="1692.549">4341 7367,'24'0,"1"0,25 0,-25 0,49 0,0 0,26 0,-26 0,0 0,50 0,-24 0,-26 0,50 0,-50 0,26 0,-1 0,-49 0,24 0,25 0,25 0,25 0,-25 0,25 0,-50 0,0 0,25 0,0 0,0 0,0 0,25 0,-25 0,25 0,-25 0,0 0,25 0,-50 0,-24 0,-51 0,26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47:03.510"/>
    </inkml:context>
    <inkml:brush xml:id="br0">
      <inkml:brushProperty name="width" value="0.05292" units="cm"/>
      <inkml:brushProperty name="height" value="0.05292" units="cm"/>
      <inkml:brushProperty name="color" value="#FF0000"/>
    </inkml:brush>
  </inkml:definitions>
  <inkml:trace contextRef="#ctx0" brushRef="#br0">1736 2580,'-25'0,"0"0,1 0,-26 0,25 0,-24 49,-26 26,50-26,25 1,0-25,0 24,0 1,0-25,0 0,0 24,0-24,0 0,0 0,0-1,0 26,0-25,50 0,-50-1,50 26,-26-50,1 0,0 0,25 0,-26-25,26 0,-25-24,0 24,49 0,-74 0,50-24,-26 24,1-25,0 1,0 24,24 0,-49-24,0 24,0-25,0 1,0-1,0 25,0 0,0 0,0 1,0-1,0-25,-24 50,-1 0,0 50,25-25,-50 49,26 75,-26-99,50-26,0 1,0 0,0 0,0 0,0 24,0 26,0-51,0 26,25-25,-25 0,25-1,-1-24,-24 50,25-50,25 0,-25 0,24-25,1-24,-1-1,26 0,-25 1,-26 24,26-49,0 49,-26-25,-24 25,-24 50,24 0,-50 25,50-26,0 1,0 0,0 0,0 0,0 24,0 1,50-1,-26-49,1 0,0 0,0 0,24-24,-49-26,0 0,0-24,0-25,0 74,0-25,0 26,0-1,0 0,0 50,0 24,0-24,0 25,25-1,0-24,-25 50,0-51,25 1,24 25,1-125,-25 51,0-1,-25-50,49-49,-24 75,-25-1,0 25,0 1,0 73,0-24,0 25,0-1,0 1,0-1,0-24,0 0,50 25,-50-26,24 1,26-25,24 0,-24 0,-50-49,25-26,0 50,-1 1,-24-51,0 1,0 24,0 25,25 1,25 48,-25 26,0 0,-25 24,24-24,-24-1,0-24,0-50,0 0,0 1,0-26,0 0,0 1,0 24,25 0,25 25,-25 25,-1 0,1 124,0-100,-25 1,50-25,-50-100,24 26,1-1,0 25,25-24,-26 49,1 0,0 0,0 0,49 74,-49-24,25 24,-26-49,1 49,25-99,-50 1,49-76,-24 1,-25 74,-25 25</inkml:trace>
  <inkml:trace contextRef="#ctx0" brushRef="#br0" timeOffset="1485.2041">2877 2381,'0'25,"0"0,25-25,0 0,-1-25,1 0,-25 0,0 1,0-1,-25 25,1 0,24 25,0-1,0 1,0 0,0 0,0 0,24-25</inkml:trace>
  <inkml:trace contextRef="#ctx0" brushRef="#br0" timeOffset="3175.1123">2331 3820,'25'0,"0"0,-25 25,0 49,0-24,0 24,0 25,0-24,0 49,25 0,24 0,-49-75,25 26,-25-26,25-24,-25 0,-25-25,25-25,-25 25,25-25,-49 1,-1-1,50 0,-25 0,25 50,25 0,25 0,-1-25,-49 24,25-24,0 25,0 0,0-25,-1-25,1-49,0 24,25 1,-50 24,24-25</inkml:trace>
  <inkml:trace contextRef="#ctx0" brushRef="#br0" timeOffset="6910.8172">1885 5507,'0'24,"25"51,-1-26,-24 26,25 49,0-50,-25 1,0-26,25-24,-25 0,-50-50,1 0,-26-74,50 25,25-26,-74 51,74-26,0 1,0 0,0-1,0 26,0-1,0-24,0 49,25 0,0 0,-1 25,1 0,0 0,0 0,0 0,-1 0,26 0,-25 0,-25 25,49 25,1-1,-50-24,25 0,-25 0,0-1,0 1,0 25,0-1,0 26,0-50,-25-1,0 1,0-25,1 0,-51 0,50 0,1 0,-1 0,74 0,1 0,-25 0,24 50,1-25,-25 24,49 1,1 0,-50-50,-1 49,1-49,0 25,0-25,0 0,-1-50,1 26,0-26,-25 0,50 50,-50-25,0 1,0-1,0 0,0 0,0 0,-25 1,0 24,0 24,25 1,0 0,0 0,0 0,0-1,0 1,0 0,0 0,0 0,0 0,0-1,0 1,0 0,75-25,-51 0,1 0,-25-25,25 25,0-25,0 1,-25-1,74-50,-49 26,74 24,-99 0,25 25,0-50,-1 26,-24-1,25 25,0-50,-25 25,25 1,0-1,-1 0,-24 50,-24 0,-1 24,0-24,0-25,25 25,0 0,0-1,0 1,0 0,25-25,0 0,0 0,-1-50,-24 26,25-1,-25 0,0 0,25-24,25-1,-50 0,0 26,0 73,0-24,0 74,0-49,0 24,0-24,0-1,0 26,0-1,0-24,0-25,0 24,24 26,-24-1,25 1,-25-51,0 26,0-25,0 0,0-125,0 51,0-100,0 75,0-26,0-24,0 50,0 24,25 1,0-26,0 26,0 24,-25 0</inkml:trace>
  <inkml:trace contextRef="#ctx0" brushRef="#br0" timeOffset="9318.8495">917 5035,'0'25,"0"0,25 0,-25 0,0 24,0 1,0-25,0 24,0 1,0-1,0 26,0-1,0-24,0-25,0-1,0 1,0 25,25-50,-25 25,0-1,25 1,0-25,-1 0,26 0,-25-25,0 25,0 0,49 0,-74-24,25 24,0 0,-1 0,1 0,25-50,-25 50,-25-25,0 0,0 1,-25 24,0 0,-25-25,26 0,-1 25,0-25,50 25,0 0,-1 0,1 50,0-50,0 25,0-1,49 26,-74-25,25-25,0 25,-1-1,-24 1,0 0,0 25,0-25,-24 49,-1-24,0-50,0 24,0 1,1 0,-26-25,25 0</inkml:trace>
  <inkml:trace contextRef="#ctx0" brushRef="#br0" timeOffset="24220.292">521 2158,'0'50,"0"-1,0 1,0-25,0 24,0 1,0-1,0 1,0 24,0-49,0 25,0-25,0 0,0-1,0 26,0-25,0 24,0-24,0 0,0 0,0 0,24-25,1 0,0 0,0 0,24 0,1 0,-25 0,24 0,-24 0,0 0,25 0,-26 0,-48-50,-26 0,50 26,-50-26,26 50,24-25,-25 25,74 0,1 25,-50 0,25-25,-25 49,25-49,-1 0,1 25,-25 0,25 0,-25 0,0-1,-25 1,0 0,25 0,-24 24,24-24,-25 25,0-25,-25 49,26-49,24 24,-25-24</inkml:trace>
  <inkml:trace contextRef="#ctx0" brushRef="#br0" timeOffset="29750.9932">3894 5259,'0'24,"50"-24,-1 0,-24 0,0 0,0 0,-1 0,1 0,25 0,-25 0,-1 0,1 0,0 0,25 0,-25 0,-1-24,51 24,-50 0,24 0,-24 0,25 0,-1 0,-24 0,25 0,-26 0,26 0,-25 0,24 0,1-25,24 25,-24 0,-25 0,49-25,-49 25,0 0,0 0,24 0,1 0,-25 0,-1 0,26 0,0-25,-1 25,1 0,-25 0,24 0,1 0,0 0,-26-49</inkml:trace>
  <inkml:trace contextRef="#ctx0" brushRef="#br0" timeOffset="32805.0412">4539 2927,'25'0,"0"0,-1 0,26 0,0 0,-1 0,26 0,-51 0,1 0</inkml:trace>
  <inkml:trace contextRef="#ctx0" brushRef="#br0" timeOffset="33587.4874">5109 2877,'25'0,"0"0,25 0,-1 0,50 0,1 0,-26 0,75 0,-25 0,-25 0,-74 0,0 0</inkml:trace>
  <inkml:trace contextRef="#ctx0" brushRef="#br0" timeOffset="34340.0198">6226 2803,'24'0,"1"0,0 0,0 0,24 0,26 0,24 0,0 0,-24 0,-1 0,-49-25,0 25,24 0</inkml:trace>
  <inkml:trace contextRef="#ctx0" brushRef="#br0" timeOffset="35192.1619">7168 2679,'25'0,"0"0,0 0,24 0,1 0,-1 0,76 0,-26 0,0 0,25 0,-74 0,24 0</inkml:trace>
  <inkml:trace contextRef="#ctx0" brushRef="#br0" timeOffset="45027.8876">12377 6003,'25'0,"0"0,-25 25,0-1,0 1,-25-25,0 0,-24-25,49 1,0-1,24 25,1 0,25 0,-25 0,-25 25,-25-25,-25-25,50 0,25 25,0 0,0 50,-25-26,0 1,-25-25,0 0,25-25,-25 25,25-24,0-1,25 25,0 0</inkml:trace>
  <inkml:trace contextRef="#ctx0" brushRef="#br0" timeOffset="47185.2272">12377 11881,'0'25,"0"0,-25-25,1 0,-1 0,0-25,0 0,0 25,25-24,0-1,25 25,0 0,0 0,24 25,-49-1,-24-24,-1-24,25-26,0 25,0 0,25 75,-25-25,24 0,-24-1,-49-24</inkml:trace>
  <inkml:trace contextRef="#ctx0" brushRef="#br0" timeOffset="55463.9599">15031 6276,'25'0,"-25"24,0 1,0 25,0-25,25 49,-25-49,0 24,0-24,0 0,-25-25,25-25,-25 0,25-24,-24-1,24 1,0-1,0 0,0 26,0-1,0-50,0 26,0 24,24 0,1 0,0 25,25 0,-26 0,1 0,0 0,0 50,-25-25,0 0,0-1,0 26,0-25,0 0,-25-25,0 24,0-24,1 0,-1 0,50 0,49 50,-74-25,25-25,-25 25,25-1,-1 1,1-25,0 25,-25 0,25-25,0 0,-1 0,1 0,0 0,-25-25,25-25,0 26,-25-26,0 0,0 26,0-1,0 0,0 0,0 50,0 25,0-26,0 51,24-50,-24-1,0 1,25-25,0 25,-25 0,25-25,0 0,-75-50</inkml:trace>
  <inkml:trace contextRef="#ctx0" brushRef="#br0" timeOffset="56898.0853">15527 6300,'25'0,"0"0,0 0,-25-24,0-1,0 0,0 0,0 0,0 1,0-1,0 0,-25 0,0 25,25-25,-25 25,25 25,0 0,-24 0,24 0,0-1,0 1,0 0,0 0,24-25,-24 25,0-1,25 26,-25-25,0 0</inkml:trace>
  <inkml:trace contextRef="#ctx0" brushRef="#br0" timeOffset="60292.0437">15602 6524,'25'0,"-1"0,1 0,0 0,0 0,0 0,-1 0,1-25,0 25,0-25,24 0,26 0,-50 25,-25-24,25 24,-1-25,1-25,-25 25,0 1,0-1,0 0,0 0,0 0,-25 25,25 50,0-25,0 0,0-1,0 1,0 0,0 0,0 0,25-25,0 0,-25-25,0-25,0 25,0 1,0-26,0 25,-25 0,0 25,-24 0,24 0,25 25,-50 0,50 0,-25-25,25 49,0-24,0 0,25 0,0-25,25 0,-25-25,-25 0,0 0,0 1,0-1,24 25,1 0,0 74,-25 1,50-51,-50 26,0 24,0 1,24-50,-24-1,0 26,0-25,0 24,0 1,0-25,0 25,0-26,25 1,0 25,-25-25,0-1,0-48,0-26,0-49,0 49,0-24,50-1,-26 1,1 24,0-24,25-1,-50 26,49 24,-49 0</inkml:trace>
  <inkml:trace contextRef="#ctx0" brushRef="#br0" timeOffset="76792.6638">12055 10691,'25'-25,"-1"0,-24 0,25 1,-25-26,0 0,0 26,0-1,0 0,0 50,0 0,0 24,0 26,0-1,0-24,0 24,0-24,0 24,0 0,25-24,-25 0,25 24,24 1,-49-26,50 50,-50-74,25 25,-25-1,0 1,0-25,-25-50,-25-25,50 1,-24 24,24 0,-25-124,25 100,0 24,0-25,0 25,0 1,0-1,49 25,-49-25,25 25,0 0,25 0,-50-50,74 50,-74-49,50 49,-50-25,0 0,24 25,-24-25,0-24,25-1,25-24,-50 49,-25 25,0 25,25 24,0-24,0 0,25 0,25 0,-1-1,-24 1,0-25,-25 25,-25 25,25-26,-25 26,25-25,0 0,50-25,-25 0,24 0,1 0,0 0,-1 0,-24 0,0-25,0 0,-1 0,1 25,-25-49,0 24,0 0,0-25,0 26,0-1,-25 25,25 25,0-1,0 1,0 0,0 0,0 0,0-1,0 1,25 0,-25 0,25 0,0-1,0-24,-1 0,26 0,-25 0,24 0,-24 0,0 0,0 0,-25-24,0-1,25-25,-25 1,24-1,-24 25,0 0,0 1,0-1,0 0,-24 0,24 0,-25 25,0 0,25 25,0 0,-25 0,25 0,0-1,0 1,0 0,0 0,0 0,0 24,0-24,25-25,-25 25,25 0,24-1,-24-24,0 0,0 25,0-25,-1 0,1 0,25 0,-25 0,-50-25,0 1</inkml:trace>
  <inkml:trace contextRef="#ctx0" brushRef="#br0" timeOffset="78890.0449">13047 10939,'0'-25,"0"0,0-24,0 24,0 0,-50 50,50 0,0-1,-24 26,24-25,0 0,0-1,0 1,0 25,49-25,-49-1,25-24,-25 25,50-25,-26 0,1 0,0 0,0 0</inkml:trace>
  <inkml:trace contextRef="#ctx0" brushRef="#br0" timeOffset="89032.3933">843 7491,'0'25,"0"24,0-24,0 25,0-25,0-1,-25 51,25 74,-25-75,1 25,-1-49,25 0,0-1,0-24,0 25,0-1,0 1,0-25,0-1,0 26,25-25,-25 0,24-25,1 24,0-24,0 0,49 0,-49 0,25 0,-26 0,26-49,-25 49,74-50,-49-24,-1 24,1 1,0-26</inkml:trace>
  <inkml:trace contextRef="#ctx0" brushRef="#br0" timeOffset="90210.3224">620 7987,'25'0,"24"0,-24 0,0 0,0 0,24 0,-24 0,0 0,0 0,-1 0,26 0,-25 0,0 0,-1 0,1 0,0 0</inkml:trace>
  <inkml:trace contextRef="#ctx0" brushRef="#br0" timeOffset="90875.0128">1885 8012,'0'50,"0"-26,0 26,0-25,0 0,0 74,0-25,0 1,0-26,0 26,0-1,0-49,0 49,0-49</inkml:trace>
  <inkml:trace contextRef="#ctx0" brushRef="#br0" timeOffset="91777.8771">3051 7541,'24'24,"-24"1,0 50,0-26,0 1,0-25,0 24,0 1,0-1,0-24,0 25,0-25,0 0,0-75,0-25,0-24,0 25,0-1,0 1</inkml:trace>
  <inkml:trace contextRef="#ctx0" brushRef="#br0" timeOffset="92175.9944">3274 7268,'25'0,"24"0,1 49,-50-24</inkml:trace>
  <inkml:trace contextRef="#ctx0" brushRef="#br0" timeOffset="94353.0746">3075 7640,'0'-25,"0"-25,0 1,0 24,0-25,0 26,0-1,50 0,0 25,-1 0,-24 0,0 0,0 0,0 0,-1 0,-24 25,0 0,0-1,0 26,0-25,0 49,0-24,0-25,-24-25,-1 24,0 1,-25-25,25 0,-24 25,24 0,0-25,0 0</inkml:trace>
  <inkml:trace contextRef="#ctx0" brushRef="#br0" timeOffset="95446.7659">3249 8012,'25'25,"0"-25,0 0,-1 0,26 0,-25 0,0 0,-1 0,1 0,0 49,-25-24,0 0,0 0,0 24,0 1,-25 0,-124 49,100-50,24-24,-25 0,25-25,50 0,25 0,49 0,-24 0,-1 0,25 0,-49 0,24 0,1 0,-1 0,-49 0,-50 0</inkml:trace>
  <inkml:trace contextRef="#ctx0" brushRef="#br0" timeOffset="96164.0412">4092 7813,'25'-24,"0"24,25 0,-1 0,26 0,24 0,50 0,49 0,50 0,-49 0,24 0,-25 0,-24 0,-149 0</inkml:trace>
  <inkml:trace contextRef="#ctx0" brushRef="#br0" timeOffset="96945.2343">5705 7590,'0'50,"74"-25,-74-1,25 26,0-25,0 0,-1-1,-24 1,25-25,-25 25,0 25,-49-1,24 1,-124 74,124-99,-24 24,-26 1,50-50</inkml:trace>
  <inkml:trace contextRef="#ctx0" brushRef="#br0" timeOffset="98401.0103">6275 7491,'0'25,"0"24,0 1,0 49,0-49,0 24,0-49,0 0,0 0,0-1,0-73,0 24,0-49,0-26,0 51,0-26,0 26,0-1,0-24,0 24,0 25,25-49,0 49,-25 0,25 25,-1 0,1 0,0 0,-25 25,25-25,-25 25,0 0,0 0,0-1,25 26,-25 0,0-26,0 26,0 24,-25-24,-25 0,1-26,24 1,0-25,0 0,0 25,25 0,25-25,-25 25,50-1,-25 1,-25 0,49 0,1 24,-50-24,25-25,-25 25</inkml:trace>
  <inkml:trace contextRef="#ctx0" brushRef="#br0" timeOffset="99542.9219">6598 7689,'25'0,"-1"0,26-49,-25 49,0 0,-1 0,1 25,0 24,-25-24,0 25,0-1,0 1,0-1,-25 1,0-25,25 0,-24-25,-1 49,0 1,0-50,50 0,25 0,-1 0,50 0,-24 0,-1 0,-49 0</inkml:trace>
  <inkml:trace contextRef="#ctx0" brushRef="#br0" timeOffset="109695.0847">13816 12502</inkml:trace>
  <inkml:trace contextRef="#ctx0" brushRef="#br0" timeOffset="113903.77">13816 12502,'74'0,"-49"-25,25 0,-25 0,49-24,-49 49,24-25,1 0,24 25,-24-50,-25 26,0 24,49-50,0 0,-49 25,25 1,-25-1,-1 25,1-25,-25 0,25 25,0-25,0 25,-1-24,1 24,-25-25,50 0,-50 0,25 0,24-24,-24 49,0-25,0 25,24-50,1 26,0-51,-26 75,51-74,-50 49,24 0,-49 0,50 1,-25-1,49-25,-24 1,-1 49,-24-50,49 0,1 1,-50-1,-1 0,26 1,0-26,-1 51,1-1,0-50,-26 75,1-49,25 24,-25 0,-1-49,1 49,0 0,25 25,-26-49,1 24,-25 0,50 0,-25 0,49-74,-49 50,24 24,-24 0,25-25,-25 26,-1-1,1 0,0-25,0 26,0-1,-1-25,1 25,25 0,-75 25,0 0,0 0,1 0,-1 0,0 0,0 0,0 0,1 0,-1 0,0 25,0 0,-24-25,24 25,0-25,0 50,0-26,50-24,0 0,0 0,0 0,-1 0,26 0,-25 0,0 0,-1 0,1-24,0 24,0-25,0 25,24-25,-24 0,0 25,0 0,-1 0,1 0,-25 25,0 0,25 49,-25-49,0 25,0-26,25 51,0-26,-25 1,0-25,0 24,25 1,-25-25,24 24,-48-49,-1 0,0-24,-50-26,51 50,-51-50,50 50,1-24,-1 24,-50-75,51 50,-26 1,0-1,1 0,24 0,0 25,0-25,1 25,24-24,-25-1</inkml:trace>
  <inkml:trace contextRef="#ctx0" brushRef="#br0" timeOffset="117715.8071">14138 8359,'0'-25,"0"1,0-1,-24-25,-26 1,50 24,-50-50,1 26,24 24,25 0,-50-25,50 26,-24-1,-1 0,-25 25,25-50,0 50,1-24,-51-26,26 25,-26 0,26-24,-1 24,-49 25,74 0,-74 0,49-50,-24 50,-1-24,26 24,-1 0,25 0,-24 0,-1 0,-24 0,49 0,0 0,0 0,-24 0,24 0,0 0,0 0,-49 0,24 0,-74 24,75 1,-75 50,99-75,-74 24,49 26,-99 0,99-1,26-24,-26-25,0 25,26 0,-26 24,-24 1,-1 0,1-1,74-24,-99 49,24-49,50 25,25-25,0-1,-24 26,-26 24,50-49,-25 25,-24 24,49-24,-25-25,0 24,25-24,-25 25,25-26,0 26,0 0,0-26,0 1,0 0,0 25,0-25,0-1,0 51,0-26,0-24,25 25,-25-25,25-1,0-24,-25 50,24-50,-24 25,0 0,25-1,0 26,-25-25,50-25,-1 25,-49-1,25-24,25 50,-26-25,-24 0,25-1,0 1,0-25,0 0,49 25,-24-25,-50 25,49-25,-24 25,0-25,0 24,49-24,0 0,-49 0,0 25,25-25,-1 25,26-25,-26 0,1 0,0 0,-1 0,75 0,-49 0,49 0,24 0,-24 0,-24 0,49-25,-25 25,-25-74,-74 74,49 0,-49-25</inkml:trace>
  <inkml:trace contextRef="#ctx0" brushRef="#br0" timeOffset="119348.855">13097 9302,'-25'25,"50"24,-1-49,26 50,-25-50,0 0,-1 0,1 25,0-25,25 49,-1-49,-24 25,-25 0,0 0,0-1,25 1,-25 0,0 0,0 0,0-1,0 1,0 25,0-25,0 24,0-24,0 0,0 0,0 24,0 1,0-25,0 49,0-49,0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50:16.219"/>
    </inkml:context>
    <inkml:brush xml:id="br0">
      <inkml:brushProperty name="width" value="0.05292" units="cm"/>
      <inkml:brushProperty name="height" value="0.05292" units="cm"/>
      <inkml:brushProperty name="color" value="#FF0000"/>
    </inkml:brush>
  </inkml:definitions>
  <inkml:trace contextRef="#ctx0" brushRef="#br0">13047 6300,'25'0,"0"0,-1 0,1 25,0-25,0 0,0 0,24 25,-24-25,0 0,0 0,24 25,-24-25,25 0,-26 0,26 25,24-25,-49 0,25 0,-1 0,26 0,-25 0,-26 0,26 0,24 0,1 0,-26 0,26 0,24 0,-74 0,74 0,-25 0,-24 0,49 0,0 0,1 0,-51 0,26 0,-1 0,-24 0,24 0,1 0,-1 0,25 0,-24 0,49 0,-50 0,0 0,26 0,-1 0,0 0,25 0,-49 0,-26 0,26 0,-1 0,0 0,1 0,-1 0,-24 0,-25 0,24 0,50 0,-49 0,0 0,-1 0,26 0,-1 0,-49 0,25 0,-1 0,-24 0,25 0,-26 0,51 0,-50 0,-1 0,1 0,0 0,0 0,0 0,-1 0,51 0,-50 0,-1 0,1 0,0 0,25 0,-1 0,50 0,-49 0,25 0,-26 0,-24 0,0 0,49 0,-49 0,0 0</inkml:trace>
  <inkml:trace contextRef="#ctx0" brushRef="#br0" timeOffset="12826.3173">13717 8434,'24'0,"1"0,25 0,-25 0,24 0,1 0,0 0,-1 0,50 0,-24-50,-26 50,1 0,0-25,-1 25,-24 0,25 0,-26 0,1 0,50 0,-26 0,1 0,24 0,-24 0,-1 0,51 0,-51 0,51 0,-26 0,0 0,-24 0,49 0,0 0,-24 0,-26-25,26 25,-1 0,-49 0,49 0,-24 0,49 0,-24 0,24 0,0 0,-49 0,24 0,50 0,0 0,-25 0,25 0,-24 0,49 0,-50 0,25 0,-25 0,50 0,-25 0,25 0,-25 0,-25 0,0 0,0 0,25 0,0 0,-24 0,-1 0,0 0,25 0,0 0,-49 0,-1 0,-24 0,24 0,-49 0,24 0,1 0,-25 0,-25-24,25 24,-1 0,1 0,0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51:01.101"/>
    </inkml:context>
    <inkml:brush xml:id="br0">
      <inkml:brushProperty name="width" value="0.05292" units="cm"/>
      <inkml:brushProperty name="height" value="0.05292" units="cm"/>
      <inkml:brushProperty name="color" value="#FF0000"/>
    </inkml:brush>
  </inkml:definitions>
  <inkml:trace contextRef="#ctx0" brushRef="#br0">545 15577,'0'25,"0"50,0-26,0-24,0 25,0-1,0-24,0 25,0-26,-24-24,24-49,-25 24,25 0,0 0,-25-24,25 24,0-49,0 49,0-50,0 51,0-26,0 0,0 1,0 24,50 0,-50 0,49-24,1 49,-25 0,24 0,-24 0,-25 24,0 1,0 25,0-25,0 24,0-24,0 25,-50-50,50 25,-49-1,24-24,0 0,0 25</inkml:trace>
  <inkml:trace contextRef="#ctx0" brushRef="#br0" timeOffset="1526.0454">793 15801,'0'24,"0"1,0 25,0-25,0-1,25 1,0 0,0-25,0 25,-1-25,26 0,0-50,-26 25,1 1,-25-1,0 0,0 0,-25-24,-24 49,24 0,0-25,0 25,1 0,-1 0,0 0</inkml:trace>
  <inkml:trace contextRef="#ctx0" brushRef="#br0" timeOffset="2886.9856">521 16842,'0'25,"0"0,0 25,0-1,24 1,1-1,-25-24,0 25,0-75,-25 25,25-74,-24 24,-1-24,25-1,0 1,0 49,0-25,0-49,0 74,0 1,0-26,0 25,25 25,-1 0,1 0,0 0,0 0,0 0,-1 0,1 0,-25 25,0 25,0-26,0 26,0-25,-25 0,1-1,-26 1,25-25,-24 0,-1 0,25 25,-49 0,49-25,75 0,-26 0,1 0</inkml:trace>
  <inkml:trace contextRef="#ctx0" brushRef="#br0" timeOffset="3452.0369">868 16966,'0'25,"0"25,0-1,0 1,0 0,0-1,0-24</inkml:trace>
  <inkml:trace contextRef="#ctx0" brushRef="#br0" timeOffset="4809.0685">570 17909,'0'25,"50"24,-50-24,0 25,0-1,49 1,-49-25,0 24,0 1,25-50,-25 25,0-50,-25-25,-24 1,49-1,0 1,0-26,0 50,0-24,0-1,0 25,0-24,0 24,25 25,-1 0,1 0,0 0,0 0,0 0,-1 0,-24 25,0 0,0-1,0 1,0 0,-24 0,-1-25,25 25,-50-25,25 0</inkml:trace>
  <inkml:trace contextRef="#ctx0" brushRef="#br0" timeOffset="12400.5073">917 17959,'25'0,"0"0,0 0,0 0,-1 0,1 0,0 0,0 0,-25 24,0 1,0 0,-25 0,0 0,-24 24,24-49,25 25,-25-25,0 25,50-25,25 0,-1 0,26 0,-50 0,-1 0,1 0,0 0</inkml:trace>
  <inkml:trace contextRef="#ctx0" brushRef="#br0" timeOffset="16345.2585">372 868,'25'0,"-1"0,1 0,0 25,0 0,0 24,-25 1,24 0,-24-1,50 26,-50-51,0-73,0 24,0 0,0 0,0 1,0-1,0 0,25-25,-25 26,25-26,-1 50,1 0,-25-25,50 25,-25 0,-1 25,-24 0,0 0,50-1,-25 26,-25 0,0-1,0-24,0 25,0-1,25-24,-1 0,-24 0,25-25,25-25,-1-25,-49-24,25 49,-25 0</inkml:trace>
  <inkml:trace contextRef="#ctx0" brushRef="#br0" timeOffset="20322.3627">1488 1116,'25'0,"0"0,-1-124,26 99,-25-24,-25 24,25-25,-1 26,-24-1,0 0,0 0,-24 25,24 25,0 0,0 0,-25-1,25 26,0-25,0 0,0-1,25-24,-1 0,1 0,0 50,-25 0,25-26,-25 26,0 0,0-26,0 26,0 0,25-26,-1-24,51 0,-50 0,24 0,1 0,-25 0,-1 0,26-49,-50-1,25-24,24-1,-49 51,50-76,-50 51,0 148,0-74,0 0,0 24,25 1,-25-25,0 24,25-49,0 25,-1-25,1 0,50 0,-51-25,1 0,-25 1,0-1,0 0,0 0,25 0,-25-24,0 24,0-25,0 26,-25-1,-24 25,24 0,0 0,0 0,25 49,0-24,0 0,25 0,25-25,-26 0,26 0,0 0,-1 0,50 0,1 0,-1 0,-25-25,50 0,-99-24,-50 49,25 24,0 1,0 25,0-1,0 26,-25-26,25 1,0-25,25-25,25 0,-1-25,-49-49,25 24,-25 0,25 1,-25 24,0 0,0 50,25 0,-25 0,25 24,0-24,-25 0,24 24,26-24,-25-25,-25 25,25-25,-1 0,1-50,-25 26,25-1,-25 0,0 0,0 0,0 1,0-1,0 50,50-25,-26 0,26 0,-25-25,0 0,-1 0,1-74,0 49,-25 26,-25 24,25 24,0 1,0 0,0 0,0 0,0-1,0 1,25 0,0 0,0-25,-1 49,1-24,0 0,25-25,-50 25,24 0,1-25,0 24,0 1,0 0,-25 0,-25-25,0 0,0 0,-24 0,24 0,0 0</inkml:trace>
  <inkml:trace contextRef="#ctx0" brushRef="#br0" timeOffset="33512.2971">4514 8086,'50'0,"-25"0,49 0,-24 0,-1 0,-24 0,0 0,0 0,-1 0,76 0,-26 0,25 0,25 0,0 0,-49 0,-26 0,51 25,-51 0,1-25,-25 0,-1 0,1 0,25 0,24 0,25 0,-24 0,-26 0,51 0,-76 25,1-25</inkml:trace>
  <inkml:trace contextRef="#ctx0" brushRef="#br0" timeOffset="35090.1547">4688 10492,'49'0,"1"0,24 0,26 0,-26 25,-24-25,49 0,0 0,75 0,-50 0,74 0,-24 0,-50 0,25 0,-25 0,25 0,-50 0,0 0,-25 0,1 0,-26 0,26 0,-1 0,1 0,-1 0,25 0,-24 0,-1 0,-24 0,24 0,-49 0,49 0,50 0,-49 0,-50 0,-1 25</inkml:trace>
  <inkml:trace contextRef="#ctx0" brushRef="#br0" timeOffset="36566.1549">4489 12874,'25'0,"0"0,0 0,0 0,24 0,1 0,24 0,-24 0,99 0,-50 0,-25 0,25 0,-24 0,-26 0,1 0,0 0,-25 0,24 0,26 0,-1 0,-49 0,0 0,-1 0,26 0,-25 0,24 0,1 0,-25 0,0 0,-1 0,26 0,24 0,-49 0,25 0,-25 0,-1 0,1 0</inkml:trace>
  <inkml:trace contextRef="#ctx0" brushRef="#br0" timeOffset="42701.9902">6722 6821,'0'50,"0"-25,0 0,0 49,0-49,0 24,0 1,0-25,0 0,0-1,0 26,0 0,0-26,0 1,0 0,0 0,0 0,0-1,-25-24,25-24,-25 24,0-25,-24 0,24-25,25 26,-25-1,0 0,25 0,0 50,25 0,0 0,25 24,-50-24,24 0,-24 0,25-25,0 24,-25 1,25-25,0-25,-1-24,1 24,-25 0,50-24,-1-1,-24 0,-25 1,25 49,-25-25,50 25</inkml:trace>
  <inkml:trace contextRef="#ctx0" brushRef="#br0" timeOffset="45118.9624">8061 7293,'-25'0,"1"0,-1 0,0 0,0 0,0 0,1 0,-1 0,0 0,0 0,0 0,1 0,-1 24,0 26,0-50,25 25,-25-25,25 25,0-1,-24 1,24 0,0 0,0 0,0-1,-50 1,50 0,0 0,0 0,0 24,0-24,0 0,0 0,0-1,0 1,0 0,0 0,0 0,0-1,25 1,24 0,1 0,-25 0,0 0,-1-25,1 24,0 1,25-25,-50 25,49-25,-24 0,0 0,0 0,-1 0,1 0,0 0,0 0,0-25,-25 0,49 25,-49-49,25 24,0 0,0-49,-1 74,-24-25,0-25,25 1,-25 24,0 0,25-25,-25 1,0 24,0 0,0 0,0 1,0-1,0 0,0-25,0 26,-25-1,0 0,1 25,-1-25,0 0,0 25</inkml:trace>
  <inkml:trace contextRef="#ctx0" brushRef="#br0" timeOffset="46819.1537">7987 6474,'0'50,"0"-1,0-24,0 25,0 24,25-49,-25 0,0-1,0 51,0-50,0 0,0-1,0 1,0 0,0 25,24-50,-24 24,0 26,0-25,-24-50,-26 0,25 0,0 1,25-1,-49-25,24 50,0-25,25 1,-25 24,25-25,25 25,0 25,0-25,-25 24,49 1,-49 0,25-25,-25 25,25-25,0 0,0 25,-1-25,1 0,0-50,0-24,49-51,1 51,-51-25,26 74,-50 0</inkml:trace>
  <inkml:trace contextRef="#ctx0" brushRef="#br0" timeOffset="50202.2022">2009 14362,'0'25,"0"0,0-1,0 26,0 0,0 24,0 0,0-49,0 25,0-1,0 1,-25-75,25-49,0 49,0-49,0 24,0 0,0 1,0-1,0 1,0-51,0 51,25 24,0 0,-1-25,1 26,0-1,0-25,0 50,24 25,-24 0,0 24,-25-24,0 0,0 0,0 49,-25-74,25 25,-50 0,26-25,-1 25,0-25,0 25,0-1,25 1,25 0,0 25,74-1,-74 1,25-1,-25-49,-1 50,51 0,-50-1,24-24,-24 0,0 0,-25-1,25 1</inkml:trace>
  <inkml:trace contextRef="#ctx0" brushRef="#br0" timeOffset="51509.1449">3026 14684,'-25'0,"0"0,0 0,1 0,-1 0,0 0,-25 0,1 50,24-25,25 0,0-1,0 1,0 0,0 0,0 0,0-1,25-24,-25 25,25-25,-1 0,1 0,-25-49,25 49,-25-25,0 0,50-25,-50 26,0-1,0 0,0 0,0 0</inkml:trace>
  <inkml:trace contextRef="#ctx0" brushRef="#br0" timeOffset="53460.1362">4589 13965,'0'25,"0"24,0 1,0 24,-25 1,25-1,0 1,-25-1,0-49,0-50,25-24,-24 24,24-25,0 25,0-24,0-26,0 1,0-1,24 1,1 49,-25 0,0-49,50 49,-25 0,-1-24,1 49,-25-25,25 25,0 0,0 0,-1 50,1-26,-25 1,0 0,0 0,0 24,0-24,0 0,-25 25,1-26,-1-24,0 25,0-25,0 0,75 25,24 49,-49-49,0 25,0 24,0-49,-1-25,1 25,0 0,-25 0,25-1</inkml:trace>
  <inkml:trace contextRef="#ctx0" brushRef="#br0" timeOffset="54343.6045">5159 14287,'0'50,"0"0,0-25,0 24,0 1,0-25,0-1,0 1,0 25,0-1,0 1</inkml:trace>
  <inkml:trace contextRef="#ctx0" brushRef="#br0" timeOffset="58304.8812">1934 15081,'25'0,"74"0,-74 0,99 0,-74 0,24 0,1 0,-1 0,1 0,24 0,50 0,-25 0,24 0,-24 0,-24 0,49 0,-25 0,24 0,-48 0,-1 0,-25 25,25-25,1 0,-26 0,1 0,-1 0,0 0,1 0,-26 0,1 0,0 0,24 0,0 0,50 0,-24 0,24 0,-50 0,-24 25,-50 0,0 24,0 50,0 1,0 49,0-25,0 24,0 1,0-25,0 25,0-25,0 25,0-50,0-24,0-1,0-24,0 24,0-24,0-26,0 26,0 0,0-26,0 1,0 74,-25-49,0 0,25-26,0 26,0 24,0-24,0-25,0 0,0 24,0-24,-25-25,0 0,1 0</inkml:trace>
  <inkml:trace contextRef="#ctx0" brushRef="#br0" timeOffset="60270.0363">1934 15156,'0'74,"0"25,0-24,0 49,0-25,0 0,0-24,0 24,0 0,0 25,0 25,0 25,0-26,0 1,0-25,0 25,0-75,0 26,0-26,0 25,0-24,0-26,0-24,0 50,0-51,0 1,0 0,0 0,0 0,0-1,0 1,0 0,0 25,0-26,0 1,25-25,0 0,0 0,74 0,-25 0,1 0,-1 0,26 0,-51 0,50 0,50 0,-74 0,-26 0,75 0,-49 0,49 0,-25 0,25 0,0 0,-74-25,49 25,0-24,-49 24,24 0,25 0,-24-25,24 0,0 25,-49 0,-1 0,-24 0,50 0,-1 0,-49 0,0 0,-1 0,1-25,0 25,25 0,-1 0,-24 0,25 0,-1-25,50 25,-74 0,0 0,25 0,-1 0,-24 0,0-24,-25-1,0 0,-25-25,-25-24</inkml:trace>
  <inkml:trace contextRef="#ctx0" brushRef="#br0" timeOffset="61649.4251">3448 15007,'0'49,"0"1,0 0,0-1,0 75,0-49,-25-1,25 75,-25-50,25-24,0 24,0 0,0 75,0-125,0 26,0-1,0 1,0-1,0 0,0-24,0 24,0-24,0 24,0 50,0-74,0 0,0-26,0 26,0 0,0 24,0-49,0 0,0 24,0-24,-25 25,25-26,0 26,0-25,0 0,0 0,-25 24,25 1,0-25,0 24,0-24,0 0,0 0,0-1</inkml:trace>
  <inkml:trace contextRef="#ctx0" brushRef="#br0" timeOffset="63243.0538">1885 16049,'49'0,"-24"0,0 0,49 0,-49 0,25 0,74 24,-50-24,1 0,24 25,50-25,-50 0,-25 0,26 0,-26 0,25 0,-24 0,24 0,0 0,0 0,1 0,-1 0,0 0,0 0,25 0,-49 0,24 0,0 0,0 0,1 0,-1 0,25 0,0 0,-25 0,-25 0,1 0,-26 0,-24 0,0 0,0 0,0 0,-1 0</inkml:trace>
  <inkml:trace contextRef="#ctx0" brushRef="#br0" timeOffset="65348.1518">1934 17016,'25'0,"0"0,25 0,-1 0,26 0,-26 0,26 0,-1 0,75 0,-75 0,1 0,24 0,0 0,-49 0,-1 0,26 0,24 0,0 0,1 0,-26 0,25 0,-24 0,-1 0,-49 0,24 0,51 0,-26 0,50 0,-50 0,50 0,-74 0,0 0,-1 0,1 0,0 0,-1 0,-24 0,49 0,50 0,-74 0,-25 0,24 0,-24 0,25 0,-25 0,24 0,-24 0,0 0,49 25,-49-25,0 0,0 0,-1 0,1 0,0 25</inkml:trace>
  <inkml:trace contextRef="#ctx0" brushRef="#br0" timeOffset="68092.4949">4812 8161,'-25'0,"-25"0,1 0,-1 0,25 0,1-25,-1 0,0 0,25 1,-25 24,0-25,1 25,-1-25,25 0,-25 0,0 0,0-24,25-26,0 26,-24 24,-1 0,25-24,0 24,0 0,0 0,0-24,0 24,0 0,0-25,0 26,0-1,0-25,0 25,49-49,-24 49,50-49,-1 24,-24 1,24 24,0 0,1-25,-26 1,26 24,-26 25,26 0,-50 0,49 0,25 0,50 0,-74 0,-26 0,1 0,-25 0,-1 0,26 0,0 0,-1 25,1 24,-1-24,-24 0,25 25,-1-50,-24 49,0-49,-25 25,25-25,0 0,-1 50,26 24,-50-49,50 0,-50-1,24 1,1-25,0 50,-25-25,50 74,-50-74,49 49,-49-24,0-26,0 1,0 0,0 25,0-26,0 1,0 0,0 25,0-26,-25 26,1-25,-26 25,25-26,0 1,1 0,-1-25,0 0,0 25,-49 0,-25-25,49 24,0 1,1 0,24-25,0 0,0 0,-24 0,24 0</inkml:trace>
  <inkml:trace contextRef="#ctx0" brushRef="#br0" timeOffset="71980.1457">2431 15404,'0'49,"0"-24,-25 0,25 0,-25 24,25 1,-50 0,1-1,24-24,0 0,0 0,75-1,-25-24,24 0,-24 0,0 0,0 0,0 0,-1 0,1 0,0 0,0 0,-25-24,0-1,25-25,-25 75,0 0,0 49,0-24,24-50,-24 25,0-1,0 1,0 0</inkml:trace>
  <inkml:trace contextRef="#ctx0" brushRef="#br0" timeOffset="74092.5287">4241 15453,'0'-24,"0"-1,50 0,-25 25,0 0,24 0,-24 0,0 0,0 0,-1 0,-24 25,0 0,0-1,0 1,0 0,-24 0,-1 24,0-24,0 25,0-1,1-24,-1 0,-50 25,50-26,1 1,24 0,-25-25,25 25,74-25,-49 0,0 0,25 0,-26 0,1 0,0 0,0 0,0 0,24-25,-24 25,0 0,0 0,-1 0,1 0,0 0</inkml:trace>
  <inkml:trace contextRef="#ctx0" brushRef="#br0" timeOffset="75923.7165">2257 16470,'0'-24,"0"-1,25 0,-25 0,49 0,-49 0,25 1,0 24,0 0,0 0,-1 0,1 0,0 0,0 0,-25 24,0 1,0 0,0 0,0 0,0 0,0-1,25 1,-1 0,1-25,0 25,25 24,-26-24,-24 25,0-25,0 24,0-24,-24-25,-1 0,0 0,0 0,-24 0,24 0,0 0,0 0,0 0,1-25,-1 25,25-25</inkml:trace>
  <inkml:trace contextRef="#ctx0" brushRef="#br0" timeOffset="76767.2971">4216 16297,'0'24,"0"1,0 0,0 25,0-1,0-24,0 25,0-1,0 1,0-25</inkml:trace>
  <inkml:trace contextRef="#ctx0" brushRef="#br0" timeOffset="78426.4775">2307 17314,'24'0,"-24"-25,50 0,-25 25,24-50,1 50,-25 0,0 0,-1 0,1 0,50 0,-75 25,0 25,0-25,0 24,0-24,0 25,0-1,-25-24,0 0,0-25,0 25,-24 0,-1-25,25 24,1-24,-1 25,50-25,24 0,50 0,-49 0,0 0,49 0,-50 0,1 0,-25 0</inkml:trace>
  <inkml:trace contextRef="#ctx0" brushRef="#br0" timeOffset="79975.9935">4018 17338,'0'-24,"0"-1,50 25,-26 0,1 0,0 0,0 0,0 0,-25 25,0-1,0 1,0 50,0-51,-25 26,-25-25,1 0,49 0,-25-25,0 0,0 0,75 0,-25 0,-1 0,1 0,0 0,25 0,-26 0,26 0,0 0,-25 0,24 0</inkml:trace>
  <inkml:trace contextRef="#ctx0" brushRef="#br0" timeOffset="81634.0984">223 13568,'50'25,"-26"0,1 0,0-25,25 49,-26-24,26 25,0 74,-26-100,51 26,24 24,-49-24,-26 0,26-1,-50-24,25 0,0 0,-1 24,26-24,-50 0,25 0,0 24,24 1,-49-25,50 24,0-24,-50 0,24 0,26 24,-25-24,0 0,-25 25,49-26,-49 1,0 0,50 0,-50 0,0-1,25 1,-1-25,1 25,0 25,0-50,0 24,24 1,-49 0,25 0,25 0,-1-1,-24 1,0-25,0 25,-1-25,1 0</inkml:trace>
  <inkml:trace contextRef="#ctx0" brushRef="#br0" timeOffset="83054.5957">942 12402,'50'25,"-50"0,0 25,0-1,0 1,25 24,-25-49,24 0,-24-50,0-74,-49-50,49 99,0 1,-25-1,25 25,0 1,25 24,24 24,1 26,-25-25,0 0,0-1,-1 1,1 0,0-50,25-49,-50 49,24-49,51-51,-50 76,-25 24,24 0,1 75,-25-1,25 76,0-51,-25-24,0-1,25 26,24-1,-49-49</inkml:trace>
  <inkml:trace contextRef="#ctx0" brushRef="#br0" timeOffset="84367.3603">1885 12427,'0'-25,"0"1,-25 24,0-25,-24 0,24 0,0 25,0 0,-24-49,24 73,25 1,0 25,0-25,0-1,0 1,0 0,25 25,-1-26,-24 1,25-25,0 0,-25-49,25 24,-25 0,0 0,0 0,25 1,-25-1,24 25,1 0,-25 25,25-1,0 51,0-26,-25 1,49-50,-49 50,25-50,0 24,0-24,-1 0,26-24,-25-26,24 0,26-24,-50 74,0-25</inkml:trace>
  <inkml:trace contextRef="#ctx0" brushRef="#br0" timeOffset="85014.1687">2480 12179,'0'25,"0"25,-49-1,24 50,0-49,-25 24,50-24,-24 0,-1 24,25-49,-25 0,0-1</inkml:trace>
  <inkml:trace contextRef="#ctx0" brushRef="#br0" timeOffset="85804.3714">2182 12303,'25'0,"25"50,-25-25,24-1,-24 26,25-25,-25 0,49 49,-49-24,24-1,-49-24,25-25,-25 25,25 0</inkml:trace>
  <inkml:trace contextRef="#ctx0" brushRef="#br0" timeOffset="88227.5073">4440 16297,'-25'0,"25"-25,-50-25,26 50,24-25,-25 25,-25 0,25-24,0 24,1-25,-1 25,0 0,0 0,0 0,1 0,-1 0,-25 0,25 0,1 25,-26 24,50-24,-50 0,26 0,-1-25,0 24,0 1,0-25,25 25,-24-25,24 25,0 0,-25 24,0-24,25 25,0-25,0-1,0 1,0 0,0 25,25-26,-25 1,25 0,24-25,-24 25,0 0,0-25,-1 0,-24 24,25-24,0 0,-25 25,25-25,0 0,-1 0,1 0,0 0,0 0,24 25,-24-25,0 0,25 0,-1 0,-24 0,0 0,49 0,-24 0,0-50,24 50,-49 0,0-49,-1 49,1-50,-25 25,25 1,0-1,-25-25,0 25,0-24,0 24,0 0,0-24,0 24,0 0,0 0,0 0,0 0,0 1,0-1,0 0,-25 0,-25 25,26 0,-26 0,25 0,0 0,1 0,-1 0,0 0,0 0,-24 0,-26 0,25 0,50 25</inkml:trace>
  <inkml:trace contextRef="#ctx0" brushRef="#br0" timeOffset="89062.0908">4365 16570,'25'0,"0"0,0 0,0 0,24 0,1 0,-1 0,26 0,-26 0,1 0,49 0,0 0,50-25,-25 25,75 0,173 0,-199 0,-49-25,0 0,-24 0,-76 25,26 0</inkml:trace>
  <inkml:trace contextRef="#ctx0" brushRef="#br0" timeOffset="89921.3998">6151 16272,'25'0,"0"0,0 25,-1-25,26 0,-25 24,0 1,24 0,-24 0,50 0,-51 0,1-25,-25 24,0 1,0 25,0-1,0-24,-25 99,-24-49,24-51,-25 51,25-75,25 25,-24-1,-26 1</inkml:trace>
  <inkml:trace contextRef="#ctx0" brushRef="#br0" timeOffset="93563.8353">3075 11609,'-24'0,"-1"0,0 0,0 0,0 24,-74 1,25 0,49-25,-25 25,50 24,0-24,0 0,0 0,0 0,0-1,0 1,0 25,0-25,0 49,-24-49,24 24,0 1,0-25,0 0,0 0,0 24,0 26,0-51,0 1,0 0,0 0,0 0,0-1,0 1,0 0,0 0,0 0,0-1,0 1,24 25,-24-25,0-1,0 26,0-25,25 0,-25 24,25-49,25 25,-26-25,26 0,-50 25,74-25,-49 0,0 0,0 0,0 0,-1 0</inkml:trace>
  <inkml:trace contextRef="#ctx0" brushRef="#br0" timeOffset="95877.6257">3075 12204,'0'25,"0"0,0-1,0 26,0 0,0-1,0-24,0 0,0 0,0 24,0 1,0-25,0-1,0 1,0 0,0 0</inkml:trace>
  <inkml:trace contextRef="#ctx0" brushRef="#br0" timeOffset="97769.2513">3249 12551,'0'50,"0"-1,0-24,0 0,0 0,0 0,0-1,0 26,0 0,0-26,0 1</inkml:trace>
  <inkml:trace contextRef="#ctx0" brushRef="#br0" timeOffset="99280.71">3448 12055,'24'25,"-24"0,0-1,25-24,-25 50,0-25,25 0,-25 24,0 26,0-1,0-49,0 25,0 24,0-49,0 24,0-24</inkml:trace>
  <inkml:trace contextRef="#ctx0" brushRef="#br0" timeOffset="100629.1141">3596 11559,'25'-25,"0"25,0 0,0 0,-25 25,24-25,-24 25,25 0,-25-1,50 26,-50-25,25 49,-25-24,0 24,24 1,-24-1,0-24,0-1,0-24,50 25,-50-25,0 24,0 26,0-51,0 26,0-25,0 0,0 24,0 1,0 24,0-49,0 0,0 0,0 24,0-24,0 0,0 49,0-49,0 0,0 0,0 24,0 1,0-25,0-1,0 26,0-25,0 25,0-26,-25-24,-49 0,49 0,0 0,-24-24,-1 24,25 0,0-25</inkml:trace>
  <inkml:trace contextRef="#ctx0" brushRef="#br0" timeOffset="105029.2409">4390 11559,'-25'0,"75"0,-25 0,0 0,-1 0,1 0,-25-25,75 0,-51 25,1 0,0 0</inkml:trace>
  <inkml:trace contextRef="#ctx0" brushRef="#br0" timeOffset="105985.1396">4415 11782,'50'0,"-1"0,-24 0,74 0,-49 0,-1 0,-24 0,0 0</inkml:trace>
  <inkml:trace contextRef="#ctx0" brushRef="#br0" timeOffset="107057.3562">5432 11361,'25'0,"-25"24,0 1,0 0,0 0,0 24,0-24,0 25,0-25,0-1,0 51,0-26,0-24,0 0,0 0</inkml:trace>
  <inkml:trace contextRef="#ctx0" brushRef="#br0" timeOffset="111011.7047">2604 10344,'0'-25,"25"25,-25 49,25-49,-25 25,0 0,0 0,49 49,-49-24,0-1,0 26,0-26,0 1,0 0,25 24,0 0,-25-49,0 25,0-25,0 24,0 1,25-25,-25 24,0 1,0-25,25 0,-25-1,24 1,-24 0,0 0,0 0,0-1,0 1,0 0,25 0,-25 0,0-1,0 1,-25-25,1 0,-1-25,0 1,0-26,25 25,-25 0,1 1,-1-1,0 0,25 0,-25 25,0 0,1-25,48 25,1 0,-25 25,25-25,-25 50,25-50,0 0,-25 25,24-25,-24 24,0 1,25-25,-25 25,25-25,0 25,0-25,-25 25,0-50,49 0,-24-25,-25 26,0-51,25 50,-25 1,25-26</inkml:trace>
  <inkml:trace contextRef="#ctx0" brushRef="#br0" timeOffset="113073.5979">3348 10418,'0'25,"0"0,0 49,25 0,-25-49,0 25,0 24,0-24,0-25,0 74,0-50,0 1,0 49,0 1,0-51,0 1,0-1,0-24,0 0,0 0,0 0,0 24,0-24,0 0,-25-25,1-50,-26 1,50 24,-25 0,0-25,0 50,25-24,-24 24,-1-25,50 25,-25 25,24-1,-24 1,50 0,-50 49,25-49,0 0,-25 0,25-25,-1 25,1-25,25-50,-50 0,49-24,-49 24,50 1,-50 24</inkml:trace>
  <inkml:trace contextRef="#ctx0" brushRef="#br0" timeOffset="115214.6457">5878 11584,'0'25,"25"24,-25-24,25 0,0 0,-25-1,0 1,25-25,24-49,50-26,25-24,25 25,-99 74,24-50,-24 25,-25 25</inkml:trace>
  <inkml:trace contextRef="#ctx0" brushRef="#br0" timeOffset="118148.1679">2877 17214,'-25'-24,"25"-1,-25 25,1 0,-1 0,25-25,-50 25,25-25,1 0,-26 25,25 0,0-24,1 24,-1-25,-25 25,1 0,24 0,0 0,0 0,0 0,1 0,-1 0,0 25,-25-1,25 1,25 0,-24 0,-1 24,0 26,0-50,25 24,-25-24,1 0,24 0,-25-25,25 49,-25 26,-25-75,50 25,0-1,0 1,0 0,0 0,0 0,0-1,0 1,0 25,0-25,25-25,-25 49,25-49,-25 25,0 0,25 0,0-25,-1 0,1 24,0-24,0 0,24 25,-24-25,0 25,0-25,-25 25,25-25,24 0,-24-25,0 0,0 25,24-25,-24 25,0-24,0 24,0-25,-1 0,1-25,0 50,0 0,24-49,-49 24,25 25,0-50,0 50,-25-24,25 24,-25-50,24 50,-24-50,25 50,-25-49,25 24,0-25,-25 25,25 1,-1 24,-24-25,25 0,-25 0,0 0,0-24,0 24,0-25,0 26,0-1,-25 0,1 25,24-25,-50 0</inkml:trace>
  <inkml:trace contextRef="#ctx0" brushRef="#br0" timeOffset="135553.2363">4440 12923,'-25'-25,"25"1,0-1,-25-25,0 1,25-26,0 50,-24-49,24 24,0 1,0-1,-25-24,25-1,0 51,0-1,0 0,0 0,0 0,0 0,0 1,0-26,0 25,0 0,0 1,25-1,-1 0,1 25,0 0,0-25,24 25,51-25,-26 25,-24 0,49 0,25-24,25 24,24-25,-24 25,25 0,-1 0,-49 0,50-25,-25 0,-25 25,25 0,-124 0,24 0,-24 0,25 0,-1 0,-24 0,-25 25,0 0,0 0,0 24,0 26,0-1,0 0,0 1,0-25,0 24,0 0,0 26,0-26,0-24,0 24,0-49,0 49,0-49,-25 0,0-25,-24 0,-1 0,1 0,-1 0,-74 0,49 0,-24 0,50 0,-26 0,-24 0,25 0,-1 0</inkml:trace>
  <inkml:trace contextRef="#ctx0" brushRef="#br0" timeOffset="138657.9515">4365 8235,'25'0,"0"0,0 0,24 0,1 0,24 0,50 0,-49 0,-26 0,51 0,24 0,49 0,-49 0,50 0,24 0,-24 0,24 0,-24 0,-25 0,0 0,-75 0,-49 0</inkml:trace>
  <inkml:trace contextRef="#ctx0" brushRef="#br0" timeOffset="140578.0724">4514 10517,'0'-25,"25"25,0 0,24 0,1 0,-25 0,24-24,26 24,-1 0,25 0,50 0,-50 0,25 0,-49 0,-1 0,1 0,24 0,50-25,-25 25,-50-25,75 0,0 0,-25 25,0 0,-50 0,26 0,48 0,-48 0,-26 0,25 0,-74 0,49 0,-24 0,0 0,-1 0,1 0,-25 0,0 0</inkml:trace>
  <inkml:trace contextRef="#ctx0" brushRef="#br0" timeOffset="144678.703">719 7392,'0'74,"0"-49,25 25,-25-1,25 1,-25-1,24 26,-24-26,0 1,25-50,-25 25,0-50,0-25,0-24,0 0,0 24,0 0,-25 26,25-1,0 50,25-1,0 1,0-25,0 0,-1-74,26 24,-25 1,0 24,-1-25,1 50,-25-25,25 25,-25 50,0 49,25 0,-25-74,0 50,0-26,25 26,0-26,-25-24</inkml:trace>
  <inkml:trace contextRef="#ctx0" brushRef="#br0" timeOffset="146131.0911">1389 7615,'0'-25,"0"0,-25 25,0 25,25 0,0 0,-25 0,1-1,24 26,0 0,0-26,0 1,0 0,24-25,1 0,-25-25,0-24,25-1,-25 25,0 0,0 1,0-26,0 25,25 25,0 0,-25 50,24-25,-24-1,25 1,0 0,0-25,0-25,-25 0,24 1,1-26,-25 0,25 1,-25 24</inkml:trace>
  <inkml:trace contextRef="#ctx0" brushRef="#br0" timeOffset="146874.2252">1513 7441,'0'0,"25"0,-1 25,26 25,-25-25,0-1,-1 1,26 50,-25-75,49 49,-49-24,-25 0,25-25,-25 25,25-1,-25-48,-50-26,50 0</inkml:trace>
  <inkml:trace contextRef="#ctx0" brushRef="#br0" timeOffset="147362.4436">1786 7293,'0'49,"0"1,0-25,0 49,-25 0,25-49,0 0,-25 25,0 24,25-49,0 0,-25-25</inkml:trace>
  <inkml:trace contextRef="#ctx0" brushRef="#br0" timeOffset="150342.3098">2282 7417,'25'0,"-1"24,1 1,25 25,-50-1,25 1,-1-25,-24 24,0 1,0-100,0 1,0-50,0 74,0 0,0 0,25 25,0 0,0 25,0 25,-1-1,1-24,-25 49,50-24,-25-25,-25 24,24-49,1-24,0-26,0 0,24 1,-24 24,-25-25,0 26,0-26,0-24,0 49,0 0,-25 25,1 74,24-24,0-25,-25 24,-25 1,50-25,0 0,0-1,0 1,0 0,25 0,-25 0,50-1,-26-24,1 0,0 0,0 0,24 0,-24-24,0-26,25-24,-26 49,-24-25,25 1,25 24,-50 0,0 0,0 0,-50 75,50-25,-25 24,25-24,0 25,0-25,0-1,0 26,0-25,0 0,25-1,25-24,-25 0,24 0,51-49,-1-1,50-49,-75 49,-24 26,24-26,-49 0,24 1,-49 74,-24-1,24 1,-25 25,0 49,25-74,0 24,0-24,0 0,25-25,-25-50,0 1,0-50,0 24,0 26,0-1,0 0,0 1,0 24,0 0,0-24,0 24,0 0,0-25,25 26,-1 73,-24 1,0 24,0 1,0-1,0-24,0-26,0 1,0 25,0-25,25-1,-25 1,25 0,25 0,-26 24,1-49,-25-24,25-1</inkml:trace>
  <inkml:trace contextRef="#ctx0" brushRef="#br0" timeOffset="151039.9905">2331 8136,'0'74,"25"26,-25-26,0 50,25 0,-25 25,0-100,0 26</inkml:trace>
  <inkml:trace contextRef="#ctx0" brushRef="#br0" timeOffset="152135.0132">2034 8607,'0'50,"24"-25,-24-1,25-24,0 25,0 0,24 25,-49-26,50 76,0-76,-50 1,25 0,24 0,-49 0,25-25,0 0,0-75,-1-24,26-50,0 75,-1-25,1 24,-25 75</inkml:trace>
  <inkml:trace contextRef="#ctx0" brushRef="#br0" timeOffset="153386.1469">1538 9525,'24'25,"-24"0,0 49,0-24,50-1,-50 26,0-51,25 26,-25-25,49 24,-49-73,0-26,-24 25,24-49,-25-1,25-24,-25 50,25-1,0 25,0 0,50 25,-26 50,1-50,25 50,24 24,-49-24,25-26,-50 26,49-25,-49-50,0-25,0 1,0-125,0 100,0 49,0 0</inkml:trace>
  <inkml:trace contextRef="#ctx0" brushRef="#br0" timeOffset="156740.2525">2207 9723,'0'-24,"25"24,0 0,25-25,-26 0,-24 0,0 0,0 1,-24 24,-1 0,0 0,25 24,0 1,-25 25,25-1,0-24,0 0,0 0,0 0,0-1,0 1,0 0,0 0,0 0,50-25,-25 0,-1 0,1-25,-25 0,50 0,-25 0,49-24,-49 24,0-25,24 26,-24-51,25 1,-26 24,26 25,-25 1,-25-1,25 0,-25 0,0 0,0 1,0-1,-25 25,0 0,0 25,0-1,25 1,-24 25,24-1,-25-49,25 25,0 0,0 0,0 0,0-1,0 1,0 0,0 0,0 0,0-1,0 1,25 0,-1-25,1 0,25 0,-25 0,24-50,1 50,-1 0,-24-24,0-1,25 0,-1 0,-24 0,0 1,0 24,-25-25,24 25,-24-25,0 0,0 0,-24 25,-1 0,0 50,-25-50,50 25,-24 0,24-1,0 1,0 0,0 0,0 0,0 24,24-49,1 0,0 0,0 0,0 0,-25-25,24-74,26 50,-50 24,25 0,-25 0,50-24,-50 24,0-50,0 26,0-26,0 26,-25 24,25 0,0-74,-25 49,25 100,0 0,0-1,0 1,50 49,-26 0,-24-74,0 25,0-1,0-24,25 0,-25 0,25-25,0 49,-25-24,25-25,-25 25,24 0,1-25,0 0,0 0,0-25,-1 0,-24 0</inkml:trace>
  <inkml:trace contextRef="#ctx0" brushRef="#br0" timeOffset="158293.912">570 8062,'-25'0,"50"0,25 0,-25 24,49-24,-24 0,-26 0,51 0,-26 0,26 0,49 0,-50 0,50 0,-74 0,74 0,-25 0,25 0,25 0,49 0,1 0,-25 0,-26 0,26 0,0 0,-50 0,49 0,1 0,-50 0,-25 0,0 0,-49 0,0 0,-26 0</inkml:trace>
  <inkml:trace contextRef="#ctx0" brushRef="#br0" timeOffset="159215.1594">124 6672,'49'0,"-24"0,50 0,24 0,25-49,-50 24,1 0,-1 0,-49 25</inkml:trace>
  <inkml:trace contextRef="#ctx0" brushRef="#br0" timeOffset="159714.3743">595 6548,'-25'25,"25"0,0 25,0 98,0-48,0-26,0 1,0-26</inkml:trace>
  <inkml:trace contextRef="#ctx0" brushRef="#br0" timeOffset="162817.8005">769 6871,'0'25,"0"0,0-1,0 1,0 25,0-25,0-1,0 1,0 25,24-25,1-1,0-24,-25-24,74-51,-74 26,75-1,-75 25,0-24,0 24,0 0,0 0,-25 25,0 0,0 0,1 0,-1 25,25 0,-50 0,50-1,0 1,0 25,0-1,0 1,0-25,25-25,0 0,0 0,-1-25,1 25,25-74,-25 49,49 0,-49 0,25-24,-1 49,-24-50,0 0,-25 25,0-24,0 24,0-25,25 1,-25-50,0 49,0 0,0-24,0 49,0-24,0 73,0 1,0 50,0-1,0-24,0 49,0-50,0 26,0-26,0-24,0 50,0-50,0 24,24 1,1-25,0-1,0 1,0-25,24 0,1-25,24 25,-24-49,-25 24,-1 25,-24-25,0 0,0 1,0-1,0 0,-24 50,-1 0,25 24,0-24,0 0,0 0,0 24,25-49,-1 0,1-25,0-24,-25-26,0 26,25 49,0 25,-25-1,0 1,24-25,26 0,-25 0,0 0,-1 0,-24-25,50 1,-50-1,25 0,24-74,-49 74,25-25,-25 1,0-1,25 0,-25 1,0 24,0 0,0 0,0 1,0-1,-50 25,50 25,-24-1,24 1,-25 25,25-25,0 24,-25 50,25-24,0-26,0 26,0-25,0-1,0 1,0-1,0 1,25 24,0-49,-1-25,1 0,0 0</inkml:trace>
  <inkml:trace contextRef="#ctx0" brushRef="#br0" timeOffset="163549.2084">1116 6548,'99'0,"-49"0,49 0,-49 0,74 0,-100 0,1 0,0 0</inkml:trace>
  <inkml:trace contextRef="#ctx0" brushRef="#br0" timeOffset="168218.1489">9277 15677,'24'0,"1"0,25 0,-1 0,-24 0,50 0,24 0,-49 0,49 0,-25 0,25 0,-24 0,49 0,-25 0,25 0,-25 0,0 0,1 0,24 0,-25 0,50 0,-25 0,25 0,-1 0,26 0,-25 0,273 0,-249 0,1 0,24 0,1 0,-1 0,149 0,-173 0,0 0,-50 0,-25 0,50 0,-50 0,0 0,0 0,-24 0,24 0,50 0,49 0,1 0,24 0,-25 0,-24 0,0 0,-25 0,24 0,1 0,-50 0,49 0,-73 0,-76 0,1 0,-25-25,-49-50,49 51,-25-76,0 26,-25-1,-24-73,49 48,0-48,25 98,0-24,0-1,-24-24,-1 25,25 24,-25 25,0 0,0 1,1 24,-1-25,-25 0,1 25,-51-50,76 50,-26-25,0 25,-74-49,50 49,24 0,-74 0,50 0,-50 0,-149 0,0 0,0 0,0 25,1-1,48 1,1 0,0-25,0 25,24 0,-24 0,24-1,-24-24,25 0,24 0,-24 0,24 0,-173 0,124 25,24 0,26 0,24-25,25 25,49-25,-24 24,25-24,-50 0,-25 0,25 0,25 25,24-25,26 0,24 0,0 0,0 0,0 0,0 25,25 49,0-49,-24 74,-1-24,25-1,0 1,0-1,-25 0,25 1,0-26,-50 1,50 0,-24 24,24-24,-25 24,0-24,25-1,0-24,-25 0,25 0,0 0,0-1,0 1,0 0</inkml:trace>
  <inkml:trace contextRef="#ctx0" brushRef="#br0" timeOffset="176143.8017">4688 5556,'0'25,"0"0,25-25,-25 25,24-25,26 0,-50 24,25-24,0 0,-1 0,26 0,-25 25,0-25,24 0,-24 0,49 0,26 0,-51 0,-24 0,49 0,-24 0,-25 0,49 25,-24-25,-25 0,49 0,-24 0,-1 0,-24 0,0 0,25 0,-1-50,-24 50,0 0,0-24,24 24,26 0,-51 0,1 0,25 0,-25 0,-1-25,1 25,50 0,-51 0,26 0,-25 0,25 0,24 0,0 0,-24 0,24 0,-24 0,0 0,-1 0,-24 0,0 0,0 0,24 0,26 0,-1 0,25 0,-24 0,-1 0,-24 0,74 0,-75 0,-24 0,25 0,-1 0,1 0,-25-25,-25 0,25 0,-25 1,0-26,0 0,0 26,0-1,0-50,0 26,0-1,0 1,0-1,0 25,0 0,0-24,0 24,0 0,0 0,0 1,0-1,0-25,0 25,0 0,-25 1,0-1,25 0,-25 0,0 0,25 1,-24 24,-1-25,0-25,0 50,0-25,-24 25,-1-24,1-1,-1 0,0-25,1 50,-26 0,1 0,-1-24,26 24,-1 0,-49 0,74 0,-74 0,49-25,1 25,-75 0,74 0,-49-25,0 25,24 0,1 0,49 0,-49 0,-1 0,26 0,-26 0,1 0,-50 0,25 0,49 0,-74 0,74 0,-24 0,-1 0,1 25,24-25,-24 0,24 49,1-49,-1 25,1-25,-1 0,-24 0,74 25,-50-25,25 0,-24 0,24 0,0 25,-25 0,1-25,-26 24,1 26,49-50,-99 50,99-50,0 24,25 26,-24 0,24-26,0 1,0 0,-25 25,25-1,0 1,0-25,0 24,-25 1,25-25,0 0,0 24,0 26,0-51,0 1,0 0,0 25,0-26,0 1,0 0,0 25,0-26,0 1,0 0,25 0,-25 0,0-1,25 1,-1 25,1-50,0 0,0 25,0-25,-1 0,-24 24,50-24,0 0,-25 0,24 0,-24 0,25 0,-26 25,1-25,50 0,-51 0,51 0,-50 0,-1 0,26 0,-25 0,24 0,26 0</inkml:trace>
  <inkml:trace contextRef="#ctx0" brushRef="#br0" timeOffset="183193.9434">13345 5854,'24'0,"26"0,-25 0,0 0,-1 0,26 0,-25 0,24 0,26-25,-50 25,49 0,-24-25,-1 25,-24-25,0 25,-50 0,-24 50,-26-25,25-25,1 25,24-25,0 25,-49-1,49-24,0 0,0 0,1 0,-1 0,0 0,0 0,-49 50,49-50,0 0,0 0,1 0,-26 0,25 0,0 25,1-25,73 0,-24 0,25-25,-26 0,1 25,0 0,25-25,-1 1,1 24,-1-75,26 75,24-50,-74 50,24-24,-24 24,25-25,-25 0,24 0,-73 25,-51 0,25 0,1 0,-1 25,1 0,-26-25,26 49,-51 1,1 0,25-1,-1-24,26-25,-75 75,25-51,74 1,-25 0,100-25,-1 0,1 0,-25 0,24 0,1 0,24 0,-74-25,50 25,-25 0,24-49,-24 49,25 0,-50-25</inkml:trace>
  <inkml:trace contextRef="#ctx0" brushRef="#br0" timeOffset="195861.7324">12228 4093,'25'0,"0"0,0 0,49-25,-49 0,0 25,0 0,-1 0,1 0,25 0,-1 0,1 0,-25 0,0 0,-1 0,1 25,-25 0,0 24,0 1,0 0,-25-1,25-24,-24 25,-26-50,50 24,-25-24,0 25,1-25,-1 25,0-25,0 25,-24 0,49-1,-25-24,25 25,25-25,24 0,1 0,-1 0,26 0,-26 0,1 0,-25 0,49 0,-49 0,25 0,-25 0,-1 0</inkml:trace>
  <inkml:trace contextRef="#ctx0" brushRef="#br0" timeOffset="196570.2373">13221 4465,'24'0,"-24"25,-24-1,-1 26,25 24,-25-74,25 25</inkml:trace>
  <inkml:trace contextRef="#ctx0" brushRef="#br0" timeOffset="197192.2689">13766 3994,'0'24,"0"26,0-25,0 24,0 1,0 0,0-26,0 1,0 25,0-1</inkml:trace>
  <inkml:trace contextRef="#ctx0" brushRef="#br0" timeOffset="198287.9957">14014 3870,'25'0,"0"0,25 0,49 0,-74 0,-1 0,1 0,0 0,-25 24,0 1,25 50,-25-1,0 0,0 26,0-26,0-24,0-1,0 1,0 24,0-24,0-1,0-24,0 25,0-25,-25-1,25 1,-50-25,26 50,-26-50,0 25,-24-25,-25 25,24-1,1-24,49 0,0 0,0 0,-24 0,-1 0</inkml:trace>
  <inkml:trace contextRef="#ctx0" brushRef="#br0" timeOffset="199604.0381">11980 3820,'-24'0,"-1"0,0 0,0 25,-24 0,-1-1,50 1,-25 25,25-25,0-1,-25 1,25 0,0 0,0 49,0-49,0 25,0 24,0-49,0 99,0-99,25 24,-25-24,0 25,25-1,-25 26,0-51,0 1,0 0,0 0,0 0,25-25,0 0,-1 0,1 0</inkml:trace>
  <inkml:trace contextRef="#ctx0" brushRef="#br0" timeOffset="201042.65">12427 3200,'0'25,"0"-1,0 51,0-1,25 25,-1 25,-24-99,0 75,0-76,0 1,0 50,50-51,-50 1,0 0,0 0,-25-25,-24-25,-1-49,0 49,26-25,48 75,-24 0,25 0,0-1,-25 26,50-25,-50 0,49 49,1-49,-50 0,25-1,-1-48,1-125,-25 99,25-49,0 25</inkml:trace>
  <inkml:trace contextRef="#ctx0" brushRef="#br0" timeOffset="202695.1216">12228 2778,'0'25,"0"0,0 0,0-1,0 26,0-25,0 24,0 1,50-25,-50 0,0-100,0 50,0-24,0 24,0 0,0 0,0 1,0-1,0-25,0 25,0 1,25-1,24-25,-49 25,25 25,-25-25,25 25,0 0,0 0,24 0,-24 0,0 0,0 50,-25-25,0 25,0 24,-50-49,50 0,-50-25,26 0,-1 0,0 0,0 0,0 24,1 1,48-25,1 0,0 50,0-50,0 0,-1 25,26-1,-25 1,0 0,-1-25,1 25</inkml:trace>
  <inkml:trace contextRef="#ctx0" brushRef="#br0" timeOffset="203986.9697">12898 2803,'0'25,"0"0,0-1,-25 1,25 25,-24-50,24 25,0-1,0 1,0 0,0 0,0 0,24-1,26 1,-25-25,0 0,-1-25,-24 1,0-1,0 0,0 0,0 0,0 1,-24-1,-1 25,0-25,0 0,0 25</inkml:trace>
  <inkml:trace contextRef="#ctx0" brushRef="#br0" timeOffset="204790.2342">13369 3274,'0'25,"-24"-25,24 25,0 24,-25-24</inkml:trace>
  <inkml:trace contextRef="#ctx0" brushRef="#br0" timeOffset="206402.9556">13667 2828,'0'49,"0"-24,0 50,0-51,0 26,0 0,0-1,0-24,0 0,-25-50,0-49,1 24,24 25,0 0,0 1,0-1,0-25,0 1,0 24,0-25,24 50,1-49,0 49,25-25,-26 25,1 0,0 0,0 0,0 25,0-25,-25 49,0-24,0 0,0 0,-50-25,25 24,0-24,-24 0,24 0,0 0,99 50,-49-25,25 0,-25-1,0-24,24 75,-24-50,0-25</inkml:trace>
  <inkml:trace contextRef="#ctx0" brushRef="#br0" timeOffset="207006.3526">14138 2927,'25'0,"-25"50,25 24,-25-24,25-1,-25-24,0 49,25-24</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59:17.837"/>
    </inkml:context>
    <inkml:brush xml:id="br0">
      <inkml:brushProperty name="width" value="0.05292" units="cm"/>
      <inkml:brushProperty name="height" value="0.05292" units="cm"/>
      <inkml:brushProperty name="color" value="#FF0000"/>
    </inkml:brush>
  </inkml:definitions>
  <inkml:trace contextRef="#ctx0" brushRef="#br0">11931 3026,'25'0,"-1"0,26 0,24 0,-24 0,24 0,-49 0,99 0,-74 0,-1 0,26 0,24 0,-25 0,1 0,-1 0,-24 0,74 0,0 0,0 0,-74 0,49 0,0 0,0 0,0 0,26 0,23 0,51 0,-26 0,1 0,24 25,1 0,-50-25,24 25,-49-25,-24 24,24-24,-25 0,25 25,25 0,-25-25,0 0,0 25,0 0,-25-25,0 0,0 24,1-24,-26 0,25 0,25 25,-24 0,-26-25,25 0,0 0,1 0,24 0,-25 25,0 0,0-25,1 0,24 24,-25-24,0 0,0 0,0 0,-24 0,24 0,0 0,25 0,0 0,50 0,-50 0,50 0,-50 0,-25 0,-50 0</inkml:trace>
  <inkml:trace contextRef="#ctx0" brushRef="#br0" timeOffset="22593.0607">21084 15875,'24'0,"26"0,149 25,-51-25,100 25,-124-25,0 49,-24-49,-26 0,0 0,26 0,24 0,-25 0,-25 0,-49 0,124 0,-99 0,-1 0,-24 0,0 0,0 0,-1 0,26 0,-25 0,0 0,24 0,-24-25,-25 1,25 24,-25-50,25 25,-25-49,0 49,24-49,-24 24,0 0,0-24,0-25,0 24,0 1,0-1,-49-49,49 100,-25-1,25 0,-25 0,0 25,1 0,-26 0,25 0,0 0,-24 0,24 0,0 0,-24 0,-51 0,1 0,0 0,25 0,-1 0,-24 0,-50 0,0 0,0 25,-24 25,-1-1,50 1,-25-25,50-25,25 24,-1 1,26 0,-1-25,50 50,0-26,0 150,50-25,-50-75,0-24,74 24,-49-24,-25 24,0-49,25 74,-25-74,24-25</inkml:trace>
  <inkml:trace contextRef="#ctx0" brushRef="#br0" timeOffset="408981.9428">7416 5705,'0'25,"25"-25,25 0,-25 0,24 0,-24 0,0 0,0 0,-1 0,26 0,0 0,-1 0,1 0,-1 0,51 0,-26 0,-24 0,24 0,0 0,1 0,24 0,-25 0,1 0,-1 0,-24 0,-25 0,24 0,-24 0,0 0,0 0,49 0,-24 0,-1 0,26 0,-1 0,1 0,-26 0,1 0,-1 0,26 0,-1 0,-24 0,0 0,-26 0,51 0,-26 0,-24 0,0 0,0 0,0 25,-1-25,1 0,0 24,0-24,0 0,24 0,-24 0,0 0,24 0,-24 0</inkml:trace>
  <inkml:trace contextRef="#ctx0" brushRef="#br0" timeOffset="412176.1766">6722 4787,'-25'0,"-25"0,26 0,-1 0,-25 0,25 0,1 0,-1 0,-25 0,0 0,1 0,24 0,-25 0,1 0,-1 0,-24 0,24 0,1 0,-1 0,25 0,0 0,-49 0,24 0,1 0,-1 0,1 0,24 0,-99 0,74 50,0-50,26 0,-26 0,0 0,1 0,49 25,-25-25,0 0,25 25,0-1,0 26,0-25,0 24,25 26,-25-50,0 24,0 1,0-1,0 1,0 24,0-49,0 25,0 24,0-49,0 25,0-1,0-24,50 0,-50 0,24-1,1-24,0 0,0 25,24-25,1 0,49 0,-74 0,50 0,-26 0,1 0,-25 0,49 0,-24 0,-26 0,26 25,24-25,-24 25,0-25,-1 0,-24 0,25 0,-26 0,1 0,25 0,24 0,-24 0,0 0,-1 0,1 0,-25 0,24 0,-24 0,0 0,0 0,-1 0,1 0,0 0,0 0,0 0,-1 0,1 0,-25-25,0 0,0 0,0-24,0-26,0 51,0-1,0-50,0 26,0 24,0-25,0 1,0 24,0-25,0 1,0 24,0-25,0 26,0-26,0 25,0 0,-25 1,25-1,-24 0,24-25,-25 50,25-49,0 24,-25 0,0 0,0 25,1 0,-26 0,25 0,-24 0,24 0,0 0,0 0,0 0</inkml:trace>
  <inkml:trace contextRef="#ctx0" brushRef="#br0" timeOffset="431515.4193">13245 4812,'25'0,"0"0,0 0,0 0,-1 0,26 0,24 0,-49 0,0 0,25 0,-26 0,26 0,24 0,26 0,-26 0,25 0,25 0,-49 0,-1 0,1 0,24-50,-74 50,24 0,-24 0,0 0,24 0,1 0,24-24,-24 24,-25 0,0 0,-1 0,1-25</inkml:trace>
  <inkml:trace contextRef="#ctx0" brushRef="#br0" timeOffset="435899.1145">14486 3473,'-25'74,"0"0,0-49,0 0,25 25,-24-1,24-24,-25 25,25-25,-25 24,25-24,-25 49,0-74,25-24,-24-1,-1 0,0-25,25 26,0 73,0 1,0-25,0-1,0 1,25 0,24-25,-24-25,0 0,0 1,0 24,-1 0</inkml:trace>
  <inkml:trace contextRef="#ctx0" brushRef="#br0" timeOffset="439003.3698">16520 3597,'0'-25,"-25"25,25 49,-25-24,0 25,25-25,-25 24,1-49,24 50,-50 24,50-49,-25 0,0 0,1 24,-1-49,25 50,0-25,-25 0,0-1,25-48,0-1,0-25,0 1,0-1,0 0,0-24,0 49,-25-24,25 73,0 1,0 0,0 25,0-26,0 1,0 25,0-25,0-1,0 1,0 0,0 0,0 0,25-25,0 0,0 0,0-25,24-25,-24 50,0-25,0 1,-1 24,1 0,0-25,0 25,-25-25,49 25</inkml:trace>
  <inkml:trace contextRef="#ctx0" brushRef="#br0" timeOffset="452493.3588">6598 4614,'0'24,"25"-24,24 0,-24 0,25 0,74 0,-50 0,25 0,-49 0,49 0,-25 0,26 0,-26 0,1 0,-26 0,1 0,-1 0,26 0,-1 0,1 0,-1 0,25 0,0 0,1 0,-26 0,0 0,-24 0,-25 0</inkml:trace>
  <inkml:trace contextRef="#ctx0" brushRef="#br0" timeOffset="456163.3668">16172 4713,'25'0,"0"0,0 0,0 25,-1-25,1 0,25 24,-25-24,-1 0,1 0,0 0,0 0,0 0,-1 0,1 0,0 0</inkml:trace>
  <inkml:trace contextRef="#ctx0" brushRef="#br0" timeOffset="460136.8376">11931 5705,'25'0,"24"0,-24 0,0 0,0 0,24 0,-24 0,0 0,0 0,24 0,1 0,-25 0,24 0,-24 0,0 0,0 0,49 0,-49 0,0 0,24 0,1 0,24 0,1 0,-50 0,24 0,1 0,-1 0,-24 0,0 0,49 0,-49 0,50 0,-26 0,26 0,-1 0,-49 0,49 0,-24 0,-1 0,-24 0,50 0,-26 0,-24 0,25 0,-1 0,1 0,24 0,-49 0,0 0,25 0,-1 0,26 0,-51 0,76 0,-51 0,26 0,-51 25,76-25,-51 0,1 0,24 0,-24 0,-1 0,26 0,-25 0,-26 0,26 0,0 0,49 0,-74 0,24 0,26 0,-51 0,26 0,24 0,-49 0,0 0,25 0,-26 0,26 0,-25 0,99 0,-50 0,-24 0,-25 0</inkml:trace>
  <inkml:trace contextRef="#ctx0" brushRef="#br0" timeOffset="462894.313">17809 5655,'-24'0,"48"0,51 0,-50 0,74 0,-25 0,-24 0,49 0,50 0,-50 0,25 0,-49 0,-1 0,-24 0,24 0,-24 0,24 0,0 0,-24 0,25 0,-51 0,51 0,-1-24,-24 24,24 0,1 0,-26 0,1 0,49-25,0 25,-49-50,24 50,1 0,24 0,50 0,-75 0,50 0,-49 0,-26 0,26 0,-51 0,1 0,0 0,25 0,-1 0,-24 0,0 0,0 0,-1 0,1 0,25 0,-25 0,49 0,-49-25,0 25,-1 0</inkml:trace>
  <inkml:trace contextRef="#ctx0" brushRef="#br0" timeOffset="503801.426">9301 6276,'0'-25,"0"0,0 0,0 0,0 1,0-26,0 25,0 0,0 1,0-1,0 0,0 0,0 0,0 1,0-1,0 0,0 0,-24 25,-1 0,0 50,0-25,0-1,1-24,48 0,1-49,0 49,0 0,0 0,-1-25,1 0,0 25,0 0,0 0,-1 0,1 0,0 0,0 0,-25 50,25-50,-25 25</inkml:trace>
  <inkml:trace contextRef="#ctx0" brushRef="#br0" timeOffset="511269.816">6151 7516,'25'0,"25"0,-1 0,1 0,-25 0,24 0,1 0,0 0,-26-25,26 25,-25 0,74-25,-25 25,75 0,-25 0,-49-25,-1 1,50 24,-74 0,99 0,-75 0,0 0,1-25,-1 25,1 0,-1 0,25 0,-24 0,-26 0,26 0,24 0,-25 0,25 0,-24 0,24 0,25 0,149 0,-149 0,99 0,-148 0,-1 0,1 0,-26 0,-24 0,0 0</inkml:trace>
  <inkml:trace contextRef="#ctx0" brushRef="#br0" timeOffset="517064.6415">8979 8235,'25'0,"0"0,-25 25,0 0,24-25,-24 25,0-1,50 1,-25-50,0-24,-1 24,26-25,-50 1,25 49,-25-25,25 25,-25-25,49 0,-24 1,0-1,24 0,-24 25,25-50,-25 50</inkml:trace>
  <inkml:trace contextRef="#ctx0" brushRef="#br0" timeOffset="525178.3506">7243 9401,'24'0,"-24"25,25 0,-25-1,25 1,0-25,0 0,-1-49,1 49,0-25,25-74,49 49,0 0,0-24,-24 49,-1-24,25 24,-74 0,0 0,0 25</inkml:trace>
  <inkml:trace contextRef="#ctx0" brushRef="#br0" timeOffset="536022.2612">13766 4837,'0'-25,"0"0,0 0,-25 25,25-24,-24 24,-1-50,25 25,0-24,0 24,-25-25,25 25,0-24,-25 24,25 0,0-24,0 24,0 0,0 0,0 0,0 1,0-1,0 0,0 0,0 0,0 1,0-1,25-25,-25 25,25 1,-25-26,25 25,24 0,-49 1,25-1,25 25,-25-50,24 25,1-24,-1 49,-24-25,74-25,-74 25,74-24,1 49,-26-50,25 1,-24 49,-1 0,-24 0,24 0,-24 0,-26 0,26 0,-25 0,25 0,-1 24,26 1,-75 0,24-25,-24 25,50 0,-50-1,25 1,0 0,-1 0,1 0,0 0,0-1,-25 1,25 25,-1-25,-24-1,0 26,0-25,0 24,0-24,0 25,0-25,0-1,0 1,0 0,0 25,0-26,0 1,0 0,0 0,-24 0,-1-1,25 1,-50 25,25-1,-24 1,24 0,0-26,25 1,-49 0,-1-25,50 25,-25 0,0-25,1 49,-26 1,25-25,-49-25,-1 49,50-24,1 0,-51 0,50 0,1-25,-26 24,25 1,0-25</inkml:trace>
  <inkml:trace contextRef="#ctx0" brushRef="#br0" timeOffset="547463.7259">4886 9624,'25'-25,"0"25,0 0,-25-24,24 24,-24-25,25 25,0-25,0 0,0 0,-50 25,0 0,0 0,0 0,1 0,48 0,1 0,0 0,0 0,0 0,-1 0,1 25,-25 0,0 0,0 0,0-1</inkml:trace>
  <inkml:trace contextRef="#ctx0" brushRef="#br0" timeOffset="613701.4255">3348 6449,'-49'0,"24"0,0 0,0 0,0 0,1 0,-26 0,0 0,26 0,-1 0,0 0,0 0,0 50,1-50,-1 0,0 25,0-25,-24 24,-1 1,25 0,-24 0,24 0,0-1,25 1,-25 0,25 25,-49-26,49 1,-25-25,25 25,-25 0,25 0,0 0,0-1,0 1,0 0,0 0,0 24,50 1,-1 0,-49-26,50 1,-25 0,-1-25,-24 25,50 24,-25-24,24-25,-24 50,0-50,0 0,0 0,-1 49,26-49,-25 0,49 50,-49-50,25 0,-26 0,26 25,0-25,24 0,-24 0,-25 0,24 25,-24-25,0 0,24 0,1 0,0 0,-1 0,26 0,-26 0,26 0,-1 0,-24 0,24 0,0 0,26 0,-26 0,1 0,-26 0,26 0,-26 0,1 24,24-24,1 25,-1-25,0 0,26 0,-26 0,0 0,26 0,-26 0,-24 0,74 0,-50 0,-24 0,24 0,1 0,-51 0,26 0,-25 0,49 0,-49 25,74-25,-49 0,24 0,1 0,24 0,-49 0,-26 0,26 0,-25 0,0 0,-1 0,1 0,25 0,-25 0,-1 0,1 0,0 0,0 0,0 0,24 0,-24-25,0 0,0 25,-1-24,-24-1,25 0,0 0,-25-24,25-26,-25 50,25 1,-25-1,0 0,0 0,0 0,0-24,0 24,0-49,0 49,0 0,0-25,-25 50,25-24,0-1,0 0,-50-50,50 26,-25 49,-24-50,49 25,0 1,-25-1,0 0,0 0,1 0,-1 1,0 24,0 0,0-25,1 0,-26 25,0 0,26 0,-26-25,25 0,0 25,1 0,-76 0,75-24,1-1,-1 25,0 0,0 0,0 0,1 0,-1-25,0 25,0 0,-24-25,-1 25,0 0,26 0,-1 0,-50 0,26 0,24 0,0 0,-24 0,-1 0,25 0,-49 0,49 0,-49-25,24 25,25 0,-25 0,-49 0,50-49,-1 49,-24 0,24 0,-148 0,148 0,25 0,-24 0,-1 0,25 0,0 0,1 0,-1 0,0 0,0 0,-24 0,-1 0,25 0,-24 0,-26 0,25 25,26-25,-51 0,50 24,-24-24,24 0,-25 0,26 0,-1 0,0 0,-25 0,50 25,-24-25,-1 0,-25 0,25 0,-24 0,-50 25,24 0,1-25,-25 25,74-25,-50 0,50 0,1 0,-1 24</inkml:trace>
  <inkml:trace contextRef="#ctx0" brushRef="#br0" timeOffset="616359.4325">12228 6921,'-49'0,"24"0,-49 0,49 0,-25 24,25-24,1 0,-26 25,-24-25,49 25,0 0,0-25,-25 0,26 0,-26 49,-49-49,24 25,-24 0,50-25,24 0,-50 0,100 0,25-25,-50 0,25 1,-1-26,1 50,0-50,0 50,-25-24,-25 24,0 24,0 1,1 0,-26-25,50 25,-50 0,26-1,24 1,-25 0,25 0,0 0,25-25,24 0,-24 0,25 24,-26-24,1 25,0-25,0 25,0-25,49 25,0 0,-74-1,50-24,-25 0,0 25,-1 0,26-25</inkml:trace>
  <inkml:trace contextRef="#ctx0" brushRef="#br0" timeOffset="621645.3112">13444 6945,'25'0,"-1"-24,-24-1,0 0,0 50,0 24,0 1,0 0,0 49,0-50,0 26,0-26,0 26,0-50,0 24,0 1,0-1,0 1,0-25,0 0,-24 74,-1-74,0 24,25-24,-25-25,-24 0,24 0,0 0,25-25,-25 0,0 1,25-1,0-25,0 25,0 1,0-1,0 0,0 0,25 0,25-24,-25 24,-1-25,51 1,-50 24,-1 0,1 0,-25 1,50-1,-25-25,-1 1,-24 24,25 25,0-50,-25 25,-50 25,26 50,-1-25,25 0,0-1,0 1,0 0,25 0,-1 0,1-1,0-24,25 0,-26 0,-24-24,0-1,0-50,0 26,0 24,0 0,-24 25,24 25,24-25,26 0,-25 0,0 0,0 0,-1 0,1 0,-25 25,0 0,0-1,0 1,0 0,0 0,0 0,0-1,25-24,0 25,0 0,-1-25,-24 25,0 49,0 1,0-26,0-24,0 0,0 0,25-25,25 0,-1 0,-24 0,-25-25,0 0,0 0</inkml:trace>
  <inkml:trace contextRef="#ctx0" brushRef="#br0" timeOffset="622535.0623">15106 7144,'0'25,"0"24,0-24,0 25,0-26,0 1,0 0,0 0,0 0,25 49,-1-49,1-25,-25 25,25-25,0-50,-25 25,0 0</inkml:trace>
  <inkml:trace contextRef="#ctx0" brushRef="#br0" timeOffset="623796.3291">15106 6921,'25'0,"-1"-25,-24 0,25 0,-25 0,0 0,-25 25,1 0,24 25,0 0</inkml:trace>
  <inkml:trace contextRef="#ctx0" brushRef="#br0" timeOffset="624538.1269">15627 7392,'24'0,"1"0,0 0,25 0,-26 0,1 0,0 0,0 0</inkml:trace>
  <inkml:trace contextRef="#ctx0" brushRef="#br0" timeOffset="625128.2964">15527 7565,'50'0,"0"0,-26 0,1 0,0 0,0 0,0 0</inkml:trace>
  <inkml:trace contextRef="#ctx0" brushRef="#br0" timeOffset="626511.5995">16544 7045,'0'-25,"-24"25,-1 0,0 0,0 0,25 25,0-1,0 1,0 0,0 0,0 0,0-1,0 1,0 0,0 0,50-25,-25 25,-1-25,1 0,0 0,0 0,0 0,24-50,-49 25,0 0,0 1,50-26,-25 25,-25 0,24 25,-24-24,0-1,0 0,0 0,-49 0,49 1,-25 24,25-25,-25 25,0 0,1 0,-1 0,-25 0,25 0,1 0,-1 0</inkml:trace>
  <inkml:trace contextRef="#ctx0" brushRef="#br0" timeOffset="628307.7229">17165 6995,'24'0,"1"0,-25-25,0 0,-25 25,1 0,-1 0</inkml:trace>
  <inkml:trace contextRef="#ctx0" brushRef="#br0" timeOffset="629021.3011">17264 7243,'0'25,"0"0,0 24,-25-24,-49 49,24 50,0-49,1-1</inkml:trace>
  <inkml:trace contextRef="#ctx0" brushRef="#br0" timeOffset="629926.2446">17636 7069,'25'0,"-25"25,0 25,0-1,0-24,0 50,0-51,0 26,24-50,1 25,0-25,25 0,-26 0,26-25,0-25,-50 1,49 49,-24-75,0 75</inkml:trace>
  <inkml:trace contextRef="#ctx0" brushRef="#br0" timeOffset="631051.1678">17760 6846,'-25'-25,"25"0,0-24,-25 49</inkml:trace>
  <inkml:trace contextRef="#ctx0" brushRef="#br0" timeOffset="632085.2063">18752 6921,'-25'0,"0"24,1 1,-1-25,-25 50,50-25,-74-1,49 1,-49 25,49-50,-25 25,25-1,25 1,25-25,0 25,49 0,-49 0,25-1,-25-24,24 0,-49 25,50-25,-25 0,-1 0,1 0</inkml:trace>
  <inkml:trace contextRef="#ctx0" brushRef="#br0" timeOffset="633178.2107">18950 7094,'25'0,"0"0,-25 25,0 0,0 0,0-1,0 1,0-74,0-1,0 0,25 26,0-26,-1 0,1 26,0 24,0 0,25 0,-50 24,24 1,-24 0,25 25,-25-1,0-24,0 0,0 0,0-1,25 1,-25 0,25-25,0 0,-1 0</inkml:trace>
  <inkml:trace contextRef="#ctx0" brushRef="#br0" timeOffset="633966.2047">19595 6970,'25'0,"0"0,49 0,-24 0,24 0,-24 0,24 0,-24 0,-25 0</inkml:trace>
  <inkml:trace contextRef="#ctx0" brushRef="#br0" timeOffset="634569.6413">20265 6747,'0'25,"0"-1,0 51,0-1,0 1,0-1,0 1,0-26</inkml:trace>
  <inkml:trace contextRef="#ctx0" brushRef="#br0" timeOffset="634996.7737">20761 6871</inkml:trace>
  <inkml:trace contextRef="#ctx0" brushRef="#br0" timeOffset="635694.5204">20687 7218,'0'25,"0"0,0 0,0 24,0 1,0 24,0-49,0 49,0 1,-25-1,25-24,-25-50,25-50</inkml:trace>
  <inkml:trace contextRef="#ctx0" brushRef="#br0" timeOffset="636729.1436">21108 6921,'25'0,"-25"24,0 1,0 0,0 25,0-26,0 1,25 25,-25-25,25-1,0 26,-25-25,24 0,-24-1,25-24,0 0,0 0,0 0,24 0,-24 0,0-24</inkml:trace>
  <inkml:trace contextRef="#ctx0" brushRef="#br0" timeOffset="638353.2934">21084 6697,'24'0,"26"0,-50-25,-25 25,0 0,-24 0,49 25,-25 0,0 0,0 0,25-1,25-24,0 0,0-24,-25-1,0 0,25 25</inkml:trace>
  <inkml:trace contextRef="#ctx0" brushRef="#br0" timeOffset="639250.6811">21530 6970,'25'0,"0"0,0 0,-1 0,26 0,-25 0,0 0,-1 0,1 0,0 0,-25-25,25 25</inkml:trace>
  <inkml:trace contextRef="#ctx0" brushRef="#br0" timeOffset="640515.8871">21629 6772,'25'0,"-25"24,25 1,-25 25,0-25,0 0,0 24,0 1,0-1,0 1,0 74,0-74,0-26,0 1,0 25</inkml:trace>
  <inkml:trace contextRef="#ctx0" brushRef="#br0" timeOffset="641262.3758">22101 7045,'24'0,"1"0,25 0,-50-25,49 0,1 25,-25-25,0 25</inkml:trace>
  <inkml:trace contextRef="#ctx0" brushRef="#br0" timeOffset="642014.3043">22150 6796,'0'25,"0"0,25 0,-25 25,0-1,0 1,0-25,0 49,0-24,0-1,0-24,0 0,25-25</inkml:trace>
  <inkml:trace contextRef="#ctx0" brushRef="#br0" timeOffset="795047.2769">3100 8954,'-25'0,"1"0,-1 0,0-49,-25 24,50 0,-24 25,-1-25,0 1,0-1,0 25,25-25,-24 25,24-25,0 0,-25 1,25-1,0 0,0 0,0 0,0 1,0-1,0 0,0 0,0 0,25-24,-1 24,1 25,0 0,0 0,0 0,-1 0,1 25,-25 0,25-25,-25 24,0 1,0 0,0 0,0 0,0-1,0 26,0-25,0 0,-25-25,25 24,-49 1,49 0,-50-25,25 25,25 0,-25-1,1-24,-1 25,25 0,-25 25,0-50,0 24,25 1,0 0,0 0,25 0,0 0,0-25,0 0,-1 0,26 0,-25 0,24 0,-24 0,0 0,0-25,24 25,26-50,-50 0,-1 50,1 0,0-24,0-26,0 25,0-24,-1 49,1-25,-50 25,1 0,-26 0</inkml:trace>
  <inkml:trace contextRef="#ctx0" brushRef="#br0" timeOffset="795989.21">3075 8905,'25'0,"0"25,0-25,0 24,-25 1,24-25,-24 25,25-25,25 50,-25-50,0 25,-1-1,-24 1,25-25</inkml:trace>
  <inkml:trace contextRef="#ctx0" brushRef="#br0" timeOffset="800518.5236">769 11683,'24'0,"1"0,0 0,0 0,0 0,-1 0,26 25,24 0,-49-25,25 24,-25-24,49 0,1 25,-1-25,-24 0,-26 0,26 0,-25 0</inkml:trace>
  <inkml:trace contextRef="#ctx0" brushRef="#br0" timeOffset="801482.5075">1339 11658,'50'0,"-1"0,-49 25,25-25,0 25,25-25,-26 49,-24-24,0 0,0 0,0 0,-24-1,-51 26,50-50,1 25,-1-25</inkml:trace>
  <inkml:trace contextRef="#ctx0" brushRef="#br0" timeOffset="804045.2056">4489 12998,'25'0,"0"0,0 0,0 0,-1 0,1 0,25 0,-1 0,26 0,-26 0,26 0,-26 0,26 0,24 0,-49 0,24 0,-24 0,-1 0,51 0,-51 0,50 0,-49 0,24 0,50 0,-74 0,0 0,24 0,0 0,-24 0,24 0,1 0,24 0,-49 0,-1 0,51 0,-26 0,0 0,1 0,-26 0,51 0,-26 0,25 0,-24 0,24 0,149 0,-124 0,25 0,24 0,-49 0,0 0,0 0,-99 0,0 0</inkml:trace>
  <inkml:trace contextRef="#ctx0" brushRef="#br0" timeOffset="805752.5879">5258 12005,'25'0,"0"0,99 50,-50-50,1 25,24-25,-25 0,50 0,-74 0,24 0,1 0,24 0,-25 0,-49 0</inkml:trace>
  <inkml:trace contextRef="#ctx0" brushRef="#br0" timeOffset="807715.9533">7342 12204,'25'0,"-1"0,1 0,25 0,-25 0,24 0,1 0,0 0,-1 0,26 0,24 0,-25 0,1 0,24 0,-25 0,-24 0,-1 0,1 0,0 0,49 0,-50 0,1 0,25 0,-26 0,75 0,-74 0,24 0,1 0,-1 0,25 0,-49 0,-1 0,1 0,24 0,-24 0,0 0,24 0,-24 0,-1 0,51 0,-51 25,26-25,-51 0,51 0,-50 0</inkml:trace>
  <inkml:trace contextRef="#ctx0" brushRef="#br0" timeOffset="819325.542">2158 13295,'-25'0,"0"0,0 0,-24 0,-1 0,-49 0,0-24,-1-1,-24-25,75-24,-26 49,-49-74,75 49,-26 0,51-24,-51-50,25 74,-24-49,49 50,0-26,1-24,-26-25,0 25,26-25,-1 0,25-25,0 25,-25-25,25 50,0 24,0 1,0-50,0 25,0-1,0-48,0 73,0 1,25-1,0 1,-1 0,1-26,25 51,-25-1,24 1,-49 24,0-25,50-24,-25 24,-1 0,26-24,0-25,-1 74,1-25,-25-24,24 24,-24 1,50-26,-75 51,49-26,-24 25,49-24,-49 24,74-25,-74 1,25-1,24 25,-24 0,24-24,-24-1,-1 0,-24 50,-25-49,75 24,-51 0,-48 25,-1 0,0 0,0 0,-24 0,24 0,0 0,0 0,0 0,1 0,-1 0,0 0,75 0,-1 0,-24 0,0 0,0 0,-1 0,1 0,0 0,0 0,-25 25,0 49,0-49,0 25,0-25,-25 74,25-49,-25-26</inkml:trace>
  <inkml:trace contextRef="#ctx0" brushRef="#br0" timeOffset="825872.7317">3026 10294,'25'0,"-1"0,1 0,0 0,25 0,-1 0,-24 0,50 0,-26 0,1 0,-1 0,-24 0,0 0,25 0,-26 0,1 0,25 0,-25 0,24 0,1 0,-1 0,-24 0,25 0,-1 0,51 0,-51 25,26 0,-26-25,51 24,-51-24,1 0,24 0,1 0,-1 0,-24 0,-26 0,26 0,-25 0,24 0,26 0,-1 0,1 0,24 0,25 0,-50 0,-24 0,0 25,-1-25,26 0,-26 25,1-25,-1 0,1 0,49 0,-74 0,49 0,-24 0,24 0,1 0,-50 0,49 0,0 0,-49 0,25 0,24 0,1 0,-26 0,26 0,-26 0,26 0,-26 0,1 0,-25 0,24 0,-24 0,0 0,25 0,-26 0,1 0,0 0,0 0,24 0,1 0,-25 0,24 0,-24 0,0 0,0 0,0 0,0 0,24 0,26 0,-26 0,1 0,-1 0,26 0,-26 0,26 0,-50 0,24 0,-24 0,25 0,-1 0,1 0,24 0,-24 0,-1 0,1 0,0 0,-26 0,26 0,0 0,-25 0,49 0,-49 0,74 0,-25 0,-24 25,24-25,-24 0,49 0,-24 0,-1 0,0 0,26 0,-26 0,1 0,-26 0,26 0,-26 0,26 0,-26 0,1 0,49 0,-49 0,49 0,-25 0,1 0,-1 0,25 0,-49 0,49 0,-49 0,-1 0,1 0,0 0,-26 0,51 25,-50-25,24 0,1 0,-1 0,-24 0,25 0,-1 0,-24 24,0-24,0 0</inkml:trace>
  <inkml:trace contextRef="#ctx0" brushRef="#br0" timeOffset="829417.2342">1860 16669,'-25'0,"75"-50,-50 25,49-24,51-1,-76 1,26-1,-25-49,0 74,-1-25,1 25,99-49,-124 24,25 50,0-24,0-26,-25 25,25 25,-1-25,-24 1,-24 24,-1 0,-50 0,1 0,24 0,-24 0,24 24,-24 1,-1 0,51 0,-1-25,-25 25,75-25,25 0,-26 0,1 0,0 0,25 0,-26 0,51 0,-50 0,24 0,26 0,-50-25,-1 25,26 0,-25-25,0 25,24 0,26-25,-51 25,1 0,25-25,-1 25,-24 0,-25 25,0 50,0-26,0 1,0-1,-25 1,25 74,0-74,-24 24,-1-24,0 24,25-24,-25-1</inkml:trace>
  <inkml:trace contextRef="#ctx0" brushRef="#br0" timeOffset="839584.156">3274 16073,'25'0,"0"0,-1 0,1 0,50 0,-26 0,1 0,-1 0,26 0,-26 0,1 0,0 0,-1 0,26 0,-51 0,100 0,-74 0,-25 0,24 0,-24 0,50 0,-26 0,-24 0,25 0,-25 0,24 0,26 0,-26 0,1 0,49 0,-25 0,1 0,-26 0,26 0,-50 0,-1 0,26 0,49 0,-24 0,-26 0,1 0,49 0,-74 0,49 0,1 0,24 0,-25 0,1 0,-26 0,26 0,-1 0,-24 0,24 0,-24 0,-25 0,24 0,26 0,-26 0,26 0,-1 0,25 0,1 0,-1 0,0 0,50 0,-50 0,-25 0,26 0,-51 0,26 0,-1 0,-24 0,24 0,-24 0,-1 0,26 0,-50 0,-1 0,1 0,0 0</inkml:trace>
  <inkml:trace contextRef="#ctx0" brushRef="#br0" timeOffset="1.26628E6">22101 13469,'24'25,"-24"0,0 24,0 26,0-51,0 51,0-1,0-24,0 49,50-25,-50-49,0 25,0-1,0-24,0 25,0-1,0-24,0 0,0 0,25 0,-25 0,-50-25,25 0,-49 0,49-50,0 25,-24 0,49 0,0 50,49 25,26 0,-75-26,25 1,49 25,-24 24,-50-24,24-25,26-1,-50 1,0 0,25-25,25-74,-26 49,26-25,-25 25,-25 1,25-1</inkml:trace>
  <inkml:trace contextRef="#ctx0" brushRef="#br0" timeOffset="2.72061E6">16892 13891,'24'0,"-24"24,0 51,0 24,0 0,25 50,-25-25,50-49,-25 24,-25 0,0-49,0-1,25-24,-25 0,0 0,0 49,0-49,-50-50,25-25,0 26,-24-1,49 0,-25 0,50 50,-1 25,1-50,-25 24,25 1,-25 0,25-25,0 0,0-25,24 0,-24-24,25-1</inkml:trace>
  <inkml:trace contextRef="#ctx0" brushRef="#br0" timeOffset="2.72224E6">21009 13866,'25'0,"0"0,-25 49,0 1,25 49,-25-24,0 24,74 50,-49-75,0 1,-1 24,-24-25,25-24,-50-50,1 0,-1-25,0 0,0 25,50 0,25 50,-26-50,1 0,-25-25,50 0,-50 0,0-24</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00:30.104"/>
    </inkml:context>
    <inkml:brush xml:id="br0">
      <inkml:brushProperty name="width" value="0.05292" units="cm"/>
      <inkml:brushProperty name="height" value="0.05292" units="cm"/>
      <inkml:brushProperty name="color" value="#FF0000"/>
    </inkml:brush>
  </inkml:definitions>
  <inkml:trace contextRef="#ctx0" brushRef="#br0">917 3721,'25'25,"25"-1,-25-24,24 25,51 0,-76-25,26 0,24 0,1 0,24 50,-25-26,26-24,-51 0,26 0,24 25,74 0,1-25,25 25,-51 0,26-1,-25-24,24 25,1 0,0 0,24 0,1 24,-51-24,51 0,-25 0,24-1,0 26,-49-25,50-25,-26 25,1-1,-50 1,25-25,24 0,-73 25,24-25,-25 0,50 0,24 0,-73 0,-26 0,0 0,-49 0,0 0</inkml:trace>
  <inkml:trace contextRef="#ctx0" brushRef="#br0" timeOffset="24141.995">8012 2778,'0'25,"0"0,0 24,-25-24,25 50,0-26,-25-24,25 0,-25-25,0-75,25-49,0 75,0-1,0 1,0-51,0 75,75-74,-50 50,49-1,-49 25,0 0,-1 25,26 0,-50 25,50 0,-50 0,24 74,-24-74,0 99,0-99,0 49,-24-24,-26-50,25 25,0-25,1 0,24-50,0 75,24 0,1 24,0 1,49-1,-24 1,24-25,-49-25,0 25,0-25,0 0,-1 0,1 0,-25-25,0 0,0-49,0 24,0 25,0-24,-25 49,1 0,-1 0,0 0,0 0,0 0,25 49,0 1,0-1,0-24,0 50,0-51,0 1,25 25,0-50,0 0,0 0,-1 0,1 0,50 0,-26 0,1-50,49-24,-49 24,-1 1,-24 49,-25-50,25 50,-25-50,-25 75,-49 25,74-25,-25-1,0 1,25 50,0-26,0-24,0 0,25 0,0-25,0 24,24-24,-24 0,0 0,24 0,-24 0,-25-24,0-26,0-24,0 49,0 0,0-25,0 26,0-1,0 50,50 74,-50-74,25 24,-1 1,26 74,-50-50,25 1,24-1,-24-24,-25-1,25-49,-25 25,0-50,0-49,0 24,0-74,0 50,0-1,0 1,0-25,0 24,74 1,-49 49,0-24</inkml:trace>
  <inkml:trace contextRef="#ctx0" brushRef="#br0" timeOffset="25082.159">9674 3175,'24'25,"1"-25,-25 25,0-1,0 1,0 25,0-1,0-24,0 0,0 0,0 0,25-1,0 1,0-25,24 25,-24-25,0 0,0 0,24 0,-24 0,49-25,-49 25,-25-25,25 25,-25-24,0-26,-50 25</inkml:trace>
  <inkml:trace contextRef="#ctx0" brushRef="#br0" timeOffset="27025.8037">9674 2927,'24'0,"1"0,-25-25,0 0,0 1,-25 24,1-25,-1 25,25 49,0-24,0 0,0 0,0 0,25-1,-1-24,1 0,0 0,-25-24,0-1,0 0,0 0</inkml:trace>
  <inkml:trace contextRef="#ctx0" brushRef="#br0" timeOffset="32340.9932">10418 3373,'24'-49,"-24"-1,0 25,0 1,25-1,-25 0,0-25,25 50,-25 25,0 25,0 24,25-24,-25-1,0 26,0-26,25 1,-25 0,0-26,0 76,0-75,0 198,0-174,0-24,0 0,0 25,0-26,-25-24,0-24,25-51,-50 26,26 24,24-25,0 1,0 24,0 0,0 0,0-24,0-1,49-25,-24 51,25-26,-26 25,1 0,25-24,-25 24,0 25,-1-25,1 25,-25-25</inkml:trace>
  <inkml:trace contextRef="#ctx0" brushRef="#br0" timeOffset="33454.2012">10467 2654,'0'25,"0"0,25-25,0 0,0 0,-1 0,1 0,0 0,-25-25,0 0,-25 0,0 25,1 0</inkml:trace>
  <inkml:trace contextRef="#ctx0" brushRef="#br0" timeOffset="42065.554">11137 3001,'50'0,"-26"0,26-24,74-26,-99 25,0 25,24 0</inkml:trace>
  <inkml:trace contextRef="#ctx0" brushRef="#br0" timeOffset="42908.3205">11211 3150,'0'25,"25"-25,25 0,-25 0,-1 0,26 0,-25 0,24 0,1 0,-25-25</inkml:trace>
  <inkml:trace contextRef="#ctx0" brushRef="#br0" timeOffset="44711.1448">11931 2927,'25'-25,"-1"25,1-25,0 25,25-24,-1 24,-24 0,25 0,-26 0,1 0,0 0,0 0,0 0,-25 24,24-24,-24 25,0 0,0 0,0 24,0-24,0 25,0 49,-49-25,-1-24,25-25,-24 24,-1-49,25 25,1-25,24 25,-25 0,50-25,-1-25,1 25,25 0,-25 0,-1 0,26-25,-25 25,-25-25,25 25,-1 0,1 0,0 0,0 0,0 0</inkml:trace>
  <inkml:trace contextRef="#ctx0" brushRef="#br0" timeOffset="47366.2881">3968 5432,'-24'25,"48"-25,1 0,25 0,-25 0,-1 0,1 0,25 0,24 0,1 0,-50 0,24 0,50 0,-49 0,74 0,-50 0,26 0,-51 0,26 0,-51 0,1 0,0 0,25 0,-26 0,51 0,-26 0,1 0,-25 0,49 0,-49 0,25 0,24 0,1 0,-1 0,-24 0,-1 0,-24 0,0 25,0-25,-1 0,1 0,0 0,0 0,0 0,-1 0,1 0</inkml:trace>
  <inkml:trace contextRef="#ctx0" brushRef="#br0" timeOffset="49153.0622">5209 4093,'0'25,"0"24,24-24,-24 25,0-26,50 51,-50-50,25 49,-25-49,0 24,0-24,0 0,25 25,-25-1,-50-98,25 24,0 25,1 0,48 25,1-1,25 26,-25-50,-25 25,24-25,1 0,0-25,0 0,25-24,-50-1,24 25</inkml:trace>
  <inkml:trace contextRef="#ctx0" brushRef="#br0" timeOffset="54306.8297">15676 3101,'-25'0,"25"24,0 1,0 0,0 0,0 24,0-24,0 25,0-1,0-24,0 25,0-25,0-1,0 26,0-25,0 0,0-1,0-48,0-1,0 0,0 0,0-24,0 24,0 0,0-25,0 26,0-51,0 26,0 24,0 0,0 0,25-24,-25 24,25 0,-25 0,25 0,-25 1,25-1,-1 0,1 25,0 0,49-25,-74 0,25 25,0 0,0 0,0 0,0 25,-25 0,0 0,0 24,0-24,0 0,0 0,0 0,0-1,0 1,-25 0,-25 0,25-25,0 49,1-49,-1 25,-25-25,50 25,-49 0,24-25,-25 0,25 0,-24 0</inkml:trace>
  <inkml:trace contextRef="#ctx0" brushRef="#br0" timeOffset="56214.9338">16396 3497,'-25'0,"0"0,25 25,-25-25,25 25,-25 0,1-25,24 25,0-1,0 1,0 0,0 0,0 25,0-26,0 1,24-25,26 25,-25-25,0 0,-1 0,1-25,0-24,-25 24,0 0,0 0,0 0,0 0,0-24,0-1,-25 50,0-25,1 1,-1 24,0 0,0 0,25-25,-25 25,1 0,-1-25</inkml:trace>
  <inkml:trace contextRef="#ctx0" brushRef="#br0" timeOffset="57321.1854">17289 3175,'24'0,"26"0,-25 0,0 0,-1 0,1 0,0 0,0 0</inkml:trace>
  <inkml:trace contextRef="#ctx0" brushRef="#br0" timeOffset="57972.8878">17239 3324,'25'0,"0"0,-1 0,26 0,-25 0,0 0,-1 0,26 0,-25 0,24 0,-24 0,0 0</inkml:trace>
  <inkml:trace contextRef="#ctx0" brushRef="#br0" timeOffset="59725.1007">18479 2902,'-25'0,"1"0,-26 25,25-25,0 0,1 25,-26-25,50 25,-50-25,50 24,-24-24,24 25,0 25,0-25,0 24,0-24,0 0,0 0,0-1,0 26,24 0,-24-26,0 26,0 0,0-26,50 26,-50-25,0 0,25-1,-25 1,0 0,25-25,-1 0,1 0,25 0,-25 0,-1-25,1 0,0 25</inkml:trace>
  <inkml:trace contextRef="#ctx0" brushRef="#br0" timeOffset="61343.8222">18678 3125,'24'0,"-24"50,0-25,0 0,25-25,-25 49,0-24,25 0,-25 0,0-1,0 26,0-25,0 0,0-1</inkml:trace>
  <inkml:trace contextRef="#ctx0" brushRef="#br0" timeOffset="62499.612">19174 3423,'-25'0,"0"0,0 50,0-1,-24-24,49 0,0 0</inkml:trace>
  <inkml:trace contextRef="#ctx0" brushRef="#br0" timeOffset="64353.037">19620 2952,'-49'0,"24"0,0 0,25 25,-50-1,26 1,-1 50,25-51,-50 1,50 0,0 0,0 0,0-1,0 1,0 0,0 0,25-25,-25 25,25-25,0 0,-1 24,-24 1,25-25,0 0,25 0,-26 0,1 0,0-25,-25 1,25 24,-25-25,25 0,-1 25,-24-25,25 0,-25-24,0 24,0 0,0 0,0 1,-25 24,1-25,-1 0,0 25,-25-25,26 25,-1 0,25-25,-25 25</inkml:trace>
  <inkml:trace contextRef="#ctx0" brushRef="#br0" timeOffset="65575.0913">20216 3373,'24'50,"-24"-25,0 24,0-24,0 0,0 0,0 0,0-1</inkml:trace>
  <inkml:trace contextRef="#ctx0" brushRef="#br0" timeOffset="67583.5688">20836 2952,'0'-50,"24"50,1 0,0 0,0 0,24 0,-24 0,0 0,0 0,0 0,-25 25,24-25,1 25,-25 0,0-1,0 1,0 0,0 25,0-26,-25 26,-24-25,24 0,0-25,0 24,-24 1,24-25,0 0,25 25,-25-25,1 25,24 0,24-1,26-24,-25 0,24 0,1 0,-25 25,0-25,-1 0,1 0,0 0</inkml:trace>
  <inkml:trace contextRef="#ctx0" brushRef="#br0" timeOffset="69101.0918">21084 2604,'0'-24,"24"24,1 0,0 0,25 0,24 0,-24 0,24 0,-24 0,-25 0,-1 0,-24 24,0 26,25-25,-25 0,0 0,0 24,0-24,0 49,0-24,0 0,0-1,0 26,25 49,-25-75,0-24,0 0,25 24,-25 26,0-26,0-24,0 25,0-25,0-1,0 1,0 0,0 0,0 0,0 0,-25-25,-25 0,26 0,-26 0,25 0,-24 0,-1 0,25 0,0 0,0 0</inkml:trace>
  <inkml:trace contextRef="#ctx0" brushRef="#br0" timeOffset="75242.9101">17983 4068,'25'0,"24"0,-24 0,0 0,0 0,74 0,-49 0,24 0,1 0,-1 0,-24 0,24 0,25 0,25 0,0 0,25 0,-25 0,25 0,-25 0,25 0,-25 0,0 0,25 0,-100 0,26 0,24 0,-49 0,-1 0,26 0,-51 0,51 0,-1 0,-49 0,25 0,49 0,-25-25,25 25,-49 0,49-25,-24 25,-51 0,1 0,0 0,25 0,-1 0,1 0,24 0,-49 0,0 0,25 0,24 0,-49 0,0 0</inkml:trace>
  <inkml:trace contextRef="#ctx0" brushRef="#br0" timeOffset="89768.1458">17140 3249,'49'0,"1"0,24 0,100 0,-50 0,99 0,-124 0,50 0,0 0,25 0,-125 0,-73 0,-1 0,0 0,0 0,-49 0,24-24,1 24,24-25,0 25,0-25,-25 0,-24 0,49 1,-24 24,73 0,1 0,0 0,0 0,74 24,-74-24,0 0,0 0,24 25,-49 0,75-25,-75 25,0 24,0 26,0-50,-25-1,-25 51,-24-26,24 1,0 24,26-74,-1 25</inkml:trace>
  <inkml:trace contextRef="#ctx0" brushRef="#br0" timeOffset="139574.1428">16371 15056</inkml:trace>
  <inkml:trace contextRef="#ctx0" brushRef="#br0" timeOffset="1.13654E6">744 8334,'25'0,"-1"0,1 0,99 0,-74-49,-1 49,1-25,-25 0,25 25,-50-25,24 25,1 0,25-24,-100-1,25 25,-24 0,24 0,-25-25,1 0,-1 25,25 0,0 0,1 0,73 0,26 0,-26 25,1 0,0-25,-26 25,1-25,0 0,0 0,0 24,-1-24,-24 25,0 0,0 0,0 24,0-24,0 50,0-51,0 1,-24 25,24-1,-25-24,0 0</inkml:trace>
  <inkml:trace contextRef="#ctx0" brushRef="#br0" timeOffset="1.14303E6">12278 6300,'25'0,"0"0,24 0,1 0,-1 0,26 25,-1-25,1 0,-1 0,1 0,-1 0,-24 0,24 0,-24 0,24 0,0 0,26 0,48 0,-24 0,25 0,0 0,0 0,0 0,24 0,-49 0,-24 0,48 0,-48 0,-1 0,25 0,-25 0,0 0,50 0,-25 0,50 0,-1 0,1 0,-25 0,49 0,1 0,49 0,0 0,0 0,0 0,25 0,-50 0,50 0,-50 0,0 0,-24 0,-1 0,-49 0,-25 0,-25 0,25 0,-49 0,-1 0,25 0,1 0,-1 0,-25 0,-24 0,24 0,-49 0,0 0</inkml:trace>
  <inkml:trace contextRef="#ctx0" brushRef="#br0" timeOffset="1.15948E6">7044 8310,'25'0,"0"0,0 0,-1 0,1 0,25 0,-25 0,24 0,-24 0,49 0,-24 0,0 0,-1 24,51-24,-26 0,0 0,1 0,-1 0,-24 0,-1 0,1 0,-25 0,0 0,-1 0,1 0,25 0,24 0,-24 0,24 0,1 0,-51 0,1 0,75 0,-51 0,1 0,-1 0,26 25,-1-25,-24 0,24 0,1 0,-51 0,76 0,-51 0,-24 0,25 0,-26 0,1 0,25 0,-1 0,-24 0,0 0,0 0</inkml:trace>
  <inkml:trace contextRef="#ctx0" brushRef="#br0" timeOffset="1.1777E6">5928 12055,'-25'0,"0"0,1 0,-26 0,25 0,0 0,1 0,-26 0,50 25,-25-25,25 25,-25-25,25 49,-49 1,24 24,25-24,0 0,0-1,0-24,0 0,0 49,0-24,0 24,0-49,0 25,0-1,0 26,0-26,0-24,0 25,25-1,-25 1,25 24,-25 1,0 24,0-49,0 24,0 0,0-24,0 49,-25-49,0 24,-25 25,1-74,24 25,-25-1,25-24,1-25,-1 0,0 0,0 0,-24 0,24 0,-25 0,25 0,50 0,0 0,0 0,0 0,24 0,-49 25,25 25,0-50,-25 49,0-24,0 0,0 24,25 1,-25 0,0-1,0-24,0 0,0 25,0-26,0 1,0 0,0 74,0-49,0-1,0 1,0 0,0-1,0-24,0 0,0 0,24 24,-24-24,25-25,-25 25,25-25,0 0,0 25,0-25,-1 0,1 0,25 0,-25 0,24 24,1 1,-1-25,26 25,-50-25,24 0,1 0,24 0,-49 0,0-25,-25 0</inkml:trace>
  <inkml:trace contextRef="#ctx0" brushRef="#br0" timeOffset="1.1794E6">4489 16495,'0'-25,"25"25,50 0,-26 0,50-24,-49 24,24-25,-24 25,74 0,-74 0,24 0,0 0,1 0,49-25,-50 0,1 0,-1 25,25 0,1 0,-26-25,75 25,-50 0,25 0,-74 0,49 0,75 0,98 0,-123 0,0 0,25 0,-50 0,0 0,49 0,1 0,0 0,24 0,50 0,0 0,0-24,0 24,-49-25,-26 25,-24 0,50 0,-1 0,0 0,-24 0,25-25,49 0,-25 25,-25 0,1 0,-50 0,-50 0,-25 0,1-25,-1 25,-49 0,-25-24</inkml:trace>
  <inkml:trace contextRef="#ctx0" brushRef="#br0" timeOffset="1.1876E6">11063 16793,'74'0,"-49"0,49 0,-24 0,24 0,25 0,1 0,24 0,-75 0,51 0,24 0,0 0,24 0,26 0,-25 0,0 0,-25 0,-25 0,0 0,-49 0,-25 0,-25-25,-25 25,0-25,0 25,-24-25,24 1,0 24,0 0,-24-25,24 0,99 50,-49-25,25 49,-26-49,1 25,0-25,-25 25,50 25,-1-26,-49 1,0 0,0 0,-25 0,1-1,-1 1,0 0,25 0,-25-25,0 25,25-1</inkml:trace>
  <inkml:trace contextRef="#ctx0" brushRef="#br0" timeOffset="1.19836E6">13890 16421,'-24'25,"24"-1,0 26,0 0,0 24,0 0,0 26,0-51,0-24,0 0,0-50,0-25,0-24,0 24,0-24,24 24,-24 1,0-1,0 25,50 25,-50-24,25 24,24 0,-24 0,25 49,24 26,1-26,-26 1,-24-25,0 49,0-24,-1-50,-24 24,25-24,0-49,-25-26,0-24,50 0,-1 0,-49 49,25 0,-25 26</inkml:trace>
  <inkml:trace contextRef="#ctx0" brushRef="#br0" timeOffset="1.20034E6">14957 16818,'-25'0,"0"0,-24 0,24-25,0 0,0 25,25-25,-49 0,49 1,-25 24,0 0,0 0,0 24,1 1,-1 25,0-25,25 24,0-24,0 25,0-1,0-24,0 0,0 24,0-24,25 0,0 0,-1-25,1 0,0 0,0 0,0 0,-1 0,26-25,0 0,-26 0,1-24,-25-1,0 25,25 25,-25-24,0-1,0 0,0 0,0 0,0 1,0-1,0-25,-25 50,0 0,25-25,-24 25,-1 0,0 0,0 0,0 0,25 25,0 0,0 0,0 0,50-25,-25 0,0 0,-1 0,1 0,0 0,0 0,0 0,74 0,-74 0,49-25,-49 25,25-25,-26 0,1 25,25 0,-25-25</inkml:trace>
  <inkml:trace contextRef="#ctx0" brushRef="#br0" timeOffset="1.21818E6">967 11385,'25'0,"24"0,-24 0,25 0,0 0,24 0,25 0,-24 0,49 0,-50 0,25 0,0 0,25 0,-24 0,73 0,75-24,-124-1,25 25,-149-25,-74 25,-1 0,51-25,-1 25,-25-25,1 1,-1 24,0-25,26 0,-26 0,25 25,0-25,50 25,25 0,-1 25,-24-25,0 0,99 75,-74-75,-26 0,26 24,0 1,24-25,-49 50,-25-25,0-1,-25 26,0-25,0 0,1-1,-1 1,0-25,0 25</inkml:trace>
  <inkml:trace contextRef="#ctx0" brushRef="#br0" timeOffset="1.22936E6">7888 11187,'49'0,"-24"0,0 0,24 0,1 0,-25 0,49 0,25 0,-24 0,-1 0,25 0,-24 0,-1 0,-24 0,-25 0,0 0,24 0,-24 0,0 0,24 0,-24 0,0 0,25 0,-26 0,1 0,0 0,0 0,0 0,-1 0,26 0,0 0,-1 0,1 0,24 0,1 0,24 0,-25 0,-24 0,24 0,1 0,24 0,0 0,50 0,-50 0,-24 0,-51 0,51 0,-1 0,26 0,-51 0,26 0,-51 0,1 0,0 0,25 0,-26 0,1 0,0 0,0 0,0 0,24 0,-24 0,49 0,-49 0,0 0,0 0,0 0,-1 0,1 0,25 0,-1 0,-24 0,0 0,0 0,24 0,-24 0,0 0,0 0,24 0,1 0,-25 0,0 0,24-25,-24 25,0 0,0 0,0 0,24 0,-24 0,25 0,-26 0,26 0,-25 0,0 0,24 0,1 0,-1 0,26 0,-50 0,-1 0,1 0</inkml:trace>
  <inkml:trace contextRef="#ctx0" brushRef="#br0" timeOffset="1.23818E6">5854 14833,'-25'0,"25"25,25 0,-1-25,1 25,25-25,-50 24,25-24,-1 25,-24 0,25-25,0 0,-25 25,25-25,0 0,-1 0,51 0,-50-25,24 0,-24-24,0-1,49-24,-49 24,74-24,-74 24,0 25,25-24,-26-1</inkml:trace>
  <inkml:trace contextRef="#ctx0" brushRef="#br0" timeOffset="1.24337E6">12526 15205,'50'0,"-1"0,-24 0,0 0,0 0,-1 0,26 0,-25 0,0 0,24 0,-24 0,25 0,-25 25,-1-25,1 0,-25 25,25-25</inkml:trace>
  <inkml:trace contextRef="#ctx0" brushRef="#br0" timeOffset="1.24522E6">5829 13891,'25'24,"-25"1,24-25,-24 25,25 0,0 0,0-1,0 1,-1 0,1-25,0 0,25 0,-26-25,26 25,-25-25,74-24,-49-1,-1 25,-24-24,50 49,-51-50,1 25,25 1,-25-1,-1 0,-24 0</inkml:trace>
  <inkml:trace contextRef="#ctx0" brushRef="#br0" timeOffset="1.25021E6">14188 14064,'25'0,"0"0,-1 0,1 0,25 0,-25 0,74 0,-50 0,51 0,-1 0,0 0,50 0,-25 0,0 0,-50 0,-24 0,24 0,-24 0,0 0,-1 0,-24 0,25 0,-26 0,1 0,0 0,0 0,0 0,-1 0,26 0,0-25,-1 25,-24 0,0 0,25 0</inkml:trace>
  <inkml:trace contextRef="#ctx0" brushRef="#br0" timeOffset="1.2523E6">5754 12750,'25'0,"0"24,-25 1,0 0,25 0,-25 0,0-1,25-24,-1 25,1-25,-25 25,25-25,0 0,24-50,-49 26,50-26,49-24,-49 49,49-74,-49 74,-1-50,1 51,24-26,-24 0,-25 50</inkml:trace>
  <inkml:trace contextRef="#ctx0" brushRef="#br0" timeOffset="1.26089E6">16048 12204,'50'0,"-25"0,0 0,24 0,-24 0,25 0,-1 0,-24 0,49 0,-49 0,0 0,0 0,0 0,24 0,1 0,24 0,-49 0,0 0,24 0,-24 0,0 0,0 0,-25 25,25-25,-25 25,0-1,24 1,-24 0,0 0,50 49,-50 1,0-26,25 26,-25-51,0 26,0 0,0-1,0 1,0 49,0-49,0-1,0 50,0-24,0-25,0-1,0 50,0-24,0-26,0 1,0 0,0-26,0 1,0 0,25 25,-25-1,0 26,0-51,0 26,0 24,0-24,0-25,0 49,0 1,0-1,0 1,0-26,0-24,0 25,0-26,0 1,0 0,0 0,0 0,0-1,0 1,0 0,0 0,0 0,0 24,0 1,0-1,0-24,0 0,0 25,0-26,0 1,0 0,0 0,-25-25,0 0,-49 0,-1 0,26 0,-1 0,-24 0,24 0,0 0,1 0,-75 0,49 0,1 0,24 0,1 0,24 0,0 0,0 0,1 0</inkml:trace>
  <inkml:trace contextRef="#ctx0" brushRef="#br0" timeOffset="1.40142E6">4539 16545,'-50'0,"26"-50,-1-24,25-75,0 25,-25 25,25 24,0 1,0-1,0 1,0 0,0-1,0 1,0 24,0-49,0 49,0 1,-25 24,0 25,25-25,25 0,50 0,-51 25,51-24,74 24,-50 0,-50 0,75 0,0 0,50 0,0 0,24 0,25 0,25 0,-24 0,-1 0,25 0,-50 0,-49 0,50 0,-50 0,-25 0,24 0,-24 0,0 0,50 0,-25 0,-25 0,50 0,-50 0,49 0,-49 0,25 0,49 0,-49 0,25 0,-75 0,-24 0,-1 0,-24 0,-26 0,1 0,50 0,-51 0,51 0,-26 0,26 0,-1 0,1 0,-26 0,1 0,-25 0,0 0,-1 24,1-24,25 0,-1 0,100 25,-74-25,-26 0,1 0,-1 0,51 0,-26 25,-49-25,24 0,-24 0,0 0,0 0,24 25,-24-25,0 0,0 49,0 26,-25-1,0 1,0-26,0 26,0-1,0-24,49 24,-49-24,0 24,25-24,-25-25,25-1,-25 26,0-25,25 24,-25-24</inkml:trace>
  <inkml:trace contextRef="#ctx0" brushRef="#br0" timeOffset="2.65454E6">6250 16842,'25'50,"0"-25,0 0,-25 49,25 0,24 26,-49-51,0 50,0 1,25-76,-25 51,0-50,0 0,0-1,-25-24,25-24,-49-1,24 25,-25-75,1 50,-26-49,1 0,49 24,0 25,25 0,-25 25,25 25,25-25,0 75,0-51,0 1,49 25,-49-1,24-49,1 50,-25 0,0-50,-1 49,26-49,-25-24,0-26,24 25,-49 0,25 25,0-25,0 1,-25-1,25 0,-1 0,26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09:54:56.621"/>
    </inkml:context>
    <inkml:brush xml:id="br0">
      <inkml:brushProperty name="width" value="0.05292" units="cm"/>
      <inkml:brushProperty name="height" value="0.05292" units="cm"/>
      <inkml:brushProperty name="color" value="#FF0000"/>
    </inkml:brush>
  </inkml:definitions>
  <inkml:trace contextRef="#ctx0" brushRef="#br0">2182 4738,'25'0,"0"0,0 0,25 0,-26 0,26 0,24 24,-24-24,0 0,-26 0,26 0,-25 0,24 25,1-25,-25 0,24 0,1 0,-25 0,0 0,24 25,26-25,49 25,-50-25,50 0,-74 0,24 0,25 0,25 0,-24 0,-1 0,-25 0,25 0,25 0,-24 0,-1 0,0 0,-24 0,24 0,0 0,0 0,-24 0,-1 0,0 0,-49 0,0 0,25 0,-26 0,1 0,0 0,0 0</inkml:trace>
  <inkml:trace contextRef="#ctx0" brushRef="#br0" timeOffset="4821.8541">2976 5928,'25'0,"49"0,-24 0,24 0,-24 0,25 0,49 0,-25 0,0 0,0 0,-49 0,24 0,50 0,50 0,0 0,-1 0,26 0,-1 0,-49 0,24 0,1 0,25 25,-26-25,-24 0,25 0,-1 0,26 0,-1 0,1 0,-26 0,-24 0,49 0,-24 0,25 0,-26 0,1 0,-50 0,-25 0,0 0,-24 0,-51 0,26 0</inkml:trace>
  <inkml:trace contextRef="#ctx0" brushRef="#br0" timeOffset="10867.756">5581 7094,'25'0,"49"0,-49 0,0 0,24 0,26 0,-1 25,50-25,-25 0,-49 0,74 0,-50 0,50 50,-49-26,74-24,-50 0,0 0,50 0,74 25,-74-25,-50 25,25-25,0 0,-25 25,1-25,-26 0,0 0,1 0,-1 0,1 0,24 0,-50 0,200 0,-150 0,99 0,-74 0,-25 0,50 0,-50 0,1 0,-26 0,-49 0,0 0</inkml:trace>
  <inkml:trace contextRef="#ctx0" brushRef="#br0" timeOffset="12405.8463">11038 7268,'25'0,"-1"0,26-25,-25 25,24 0,26 0,-26 0,1 0,24-25,75 25,-50 0,1-25,-26 25,1 0,-1 0,0 0,26-24,24 24,-50 0,25 0,25 0,-74 0,-1 0,26 0,24 0,25 0,-25 0,25 0,0 0,0 0,-24 0,48 0,-73 0,-1 0,-49 0,50 0,-51 0,26 0,-25 0,0 0</inkml:trace>
  <inkml:trace contextRef="#ctx0" brushRef="#br0" timeOffset="13880.9277">17140 7119,'25'0,"24"0,1 0,-1 0,-24 0,25 0,123 0,-73 0,-26 0,25 0,75 0,49 0,25 0,-25 0,1 0,24 0,-25 0,-25 0,1 0,-1 0,1 0,-26 0,1 0,-25 0,0 0,-75 0,0 0,1 0,-26 0,-24 0,25 0,24 0,-49 0,25 50,-25-50</inkml:trace>
  <inkml:trace contextRef="#ctx0" brushRef="#br0" timeOffset="18113.0344">8607 7342,'-25'0,"0"0,0 0,-24 0,24 0,0 0,0 0,1 0,-26 0,25 25,0-25,-24 0,24 0,-25 25,26-25,-1 25,-25 24,1-24,-1 0,0 0,26 24,-1-49,0 25,0 0,0 0,-24 24,49-24,-25 0,-25 49,50-49,-49 0,49 24,-25-24,0 50,0-75,1 49,24 1,0-25,0 0,0-1,0 26,0 0,24-26,26 51,-25-50,49 24,-24-24,-25 0,24 49,-24-74,0 0,24 25,26 0,-50-25,-1 25,1-25,0 0,49 49,-49-49,0 0,0 0,0 0,-1 0,26 0,-25 0,24 0,-24 0,0-25,0 1,24-26,1 0,-25 26,-25-1,25 0,0-25,-1 50,-24-24,25 24,-25-25,50-50,-50 51,49-26,-24-24,0 74,0-50,-25 25,25-24,-1-26,-24 25,0 1,0 24,0-49,0 24,0-24,0 49,0 0,0 0,0 0,-24-24,-1 24,25 0,-50 0,25 1,1 24,-1 0,0 0,0 0,0 0</inkml:trace>
  <inkml:trace contextRef="#ctx0" brushRef="#br0" timeOffset="23251.9954">10988 8111,'25'50,"-25"-25,25 24,0-24,-25 0,0 0,0-1,0 1,49 25,-49-25,0-1,0 26,0 0,0-1,0 26,0-51,0 26,0-25,0 0,-25-25,1 0,-1-25,0 25,-25-99,26 74,-1 0,25 0,-25 25,0-25,75 50,-25 0,24 25,1-26,-1 1,-24 0,-25 0,25-25,0 0,0-25,-1 0,1-49,0 24,0 1,24 24,-24-25,0 25,0 1</inkml:trace>
  <inkml:trace contextRef="#ctx0" brushRef="#br0" timeOffset="25226.0334">8880 8434,'0'24,"0"1,0 25,0-1,0-24,0 0,0 74,0-74,0 0,0 0,0 49,0-49,0 0,-25-25,-25 0,26-25,-1 0,0 0,0 0,75 50,-1 0,-24 0,0-25,-25 25,50 24,-26-49,26 0,24-49,26-51,-100 76,49-26,-24 0</inkml:trace>
  <inkml:trace contextRef="#ctx0" brushRef="#br0" timeOffset="42737.8935">6300 16371,'25'0,"0"25,24-25,1 25,-25-25,0 25,-1-25,26 0,0 0,24 0,-24 0,24 24,-49-24,49 0,1 0,-1 0,0 0,-24 0,74 0,-74 0,-1 0,1 0,-25 0,99 0,-50 0,1 0,-1 25,50-25,-74 25,-1-25,1 0,-25 0,24 0,26 0,-51 0,26 0,-25 0,24 0,-24 0,0 0,49 0,-24 0,0 0,-1 0,-24 0,50 0,-51 25,51-25,-26 0,-24 0,0 0,0 0,0 0,-1 0</inkml:trace>
  <inkml:trace contextRef="#ctx0" brushRef="#br0" timeOffset="45354.8322">6722 10815,'74'0,"-24"0,-25 0,-1 0,1 0,0 0,0 0,0 0,24 0,26 25,-51-25,-98 0,24 0,1 0,-1 0,25 0,-24 0,24 0,0 0,0 0,50 0,25 0,-25 0,-1 0,1 0</inkml:trace>
  <inkml:trace contextRef="#ctx0" brushRef="#br0" timeOffset="46608.0014">7441 10765,'25'0,"0"0,0 0,24 0,26 0,-26 0,-24 0,0 25,24-25,1 25,0-25,-26 0,1 0</inkml:trace>
  <inkml:trace contextRef="#ctx0" brushRef="#br0" timeOffset="48032.0971">8260 10815,'24'0,"1"0,0 0,25 0,24 0,-49 0,0 0,-1 0,1 0,0 0,0-25</inkml:trace>
  <inkml:trace contextRef="#ctx0" brushRef="#br0" timeOffset="54581.7571">6697 16818,'25'0,"24"0,1 0,-25 0,0 0,24 0,-24 0,0 0,0 0,-25 24,0 26,0-25,24 49,-24 1,0-26,0 1,0-1,0 1,0-25</inkml:trace>
  <inkml:trace contextRef="#ctx0" brushRef="#br0" timeOffset="55216.1851">6846 17140,'25'0,"24"0,-24 0,0 0,0 0,-1 0,1 0,50 0,-26-25,-24 25</inkml:trace>
  <inkml:trace contextRef="#ctx0" brushRef="#br0" timeOffset="59233.32">13419 10691,'99'74,"-99"-49,0 0,25 24,25 26,-50-1,24-49,1 49,-25-24,0-25,0 25,0-75,-25 25,-49-50,49 50,0-25,50 50,25-25,-25 50,-1-25,1-1,0 1,0-25,24 25,-49 0,25-25,0-25,0 25,-25-25,50-99,-26 99,26-49,-50 49,0 0</inkml:trace>
  <inkml:trace contextRef="#ctx0" brushRef="#br0" timeOffset="64649.9912">7590 16768,'0'-25,"25"25,24 0,-49-25,25 25,0 0,0 0,0 0,-1 0,-24 25,0 0,0 0,0 0,0-1,-24 26,-1-25,0 0,25-1,-25-24,25 25,-25 25,1-50,24 25,-25-25,25 24,-25 1,25 0,-25 0,0 0,-24-1,49 1,-25 25,25-25,50-25,-26 0,1 0,0 0,0 0,0 0,-1 0,1 0,0 0,25-25,-26 25,1 0,0 0</inkml:trace>
  <inkml:trace contextRef="#ctx0" brushRef="#br0" timeOffset="68631.8628">14287 10691,'0'49,"0"-24,25 50,0-26,-25-24,25 25,-1-26,-24 1,0 25,0-25,0 24,25-24,-25 0,0 25,-49-50,-1-25,50 0,-25 25,0-25,25 0,25 25,-25 25,25-25,25 25,-26 0,1 0,0-25,0 0,-25-25,49-50,-24 1,-25 49,25-25,0 26,0-1,-1 0,-24 0</inkml:trace>
  <inkml:trace contextRef="#ctx0" brushRef="#br0" timeOffset="74104.8784">8532 16644,'-49'0,"24"0,0 0,0 0,1 0,-1 0,0 0,25 25,-25-25,25 25,0-1,0 1,0 0,0 25,0-26,0 1,0 25,0-25,25-1,-25 1,25-25,0 0,-1 0,1 0,0 0,0 0,0 0,-1 0,1 0,0 0,-25 25,25-25,0 25,-25 0,0 24,0-24,0 0,0 0,0-1,-25-24,0 0,25 25,-25-25,0 0,-24 0,24 0,0 0,0 0,1 0,-1 0,0 0,0 0</inkml:trace>
  <inkml:trace contextRef="#ctx0" brushRef="#br0" timeOffset="77647.9225">15577 10641,'-25'0,"0"0,1 0,-1 0,-25 50,25-50,1 25,-26-1,25 1,-24 0,-1 25,25-1,0-24,1 49,-1-74,0 50,25-25,-25-25,-24 0,49-25,-25-25,0 1,25 24,0 0,0 0,0 50,0 0,50 25,-26-1,-24-24,25 0,0 0,-25 24,25-24,0 0,-25 0,24-25,1 0,-25-25,25 25,-25-25,25 25,0 0,-1-25,1 0,0 1,25-1,-26 25,1-25,-25 0,25 25</inkml:trace>
  <inkml:trace contextRef="#ctx0" brushRef="#br0" timeOffset="80389.9625">13642 12105,'25'0,"0"0,0 0,24 0,-24 0,0 0,0 0,24 0,1-25,-25 25,0 0,-1-25,1 25,0 0,0 0,0-25,24 0,1 25,-25-24,-1 24,26 0,-25 0,0 0,49-25,-24 25,-1-25,26 25,-26 0,75 0,-99 0,0 0,24 0,1 0,-25 0,0 0,24 0,-24 0,0 0,25 0,-26 0</inkml:trace>
  <inkml:trace contextRef="#ctx0" brushRef="#br0" timeOffset="105891.9939">10343 9451,'0'24,"0"1,0 0,50 25,-50-26,25-24,-1 0,1 0,0 0,0 0,0 0,-1 0,1 0,50 0,-50 0,49 0,0 0,-24 0,24 0,26 0,48 0,-24 0,174 0,-149 0,0 0,99 0,-174 0,-24 0,-1 0,-24 0,25 0,-25 0,24 0,-49-24,-25-26,1 0,-1 26,25-100,-25 124,25-100,0 76,-25-26,0 25,25-49,0 24,0 0,0 26,0-1,-24 25,24-25,0 0,0 0,-25-24,0 24,0-25,0 50,-24-49,24 49,0-25,25 0,-49 25,24 0,0 0,0-25,-24 25,-1-24,25 24,-74 0,24-25,26 0,-26 25,1 0,0 0,49 0,0 0,-25 0,1 0,24 0,-74 0,74 0,0 0,-24 0,24 0,-50 0,26 0,-1 0,25 0,1 0,-51 0,50 0,-49 0,49 0,0 0,-24 0,-1 0,25 0,-49 0,24 25,25-25,25 25,-24-1,24 1,0 0,0 25,0 24,0 0,0-24,0 0,0-1,0 1,0 0,0 24,0-49,0 24,0 1,0 0,0-26,0 26,0-25,0 0,0-1,24 1,1 0,-25 0</inkml:trace>
  <inkml:trace contextRef="#ctx0" brushRef="#br0" timeOffset="118449.9904">10021 2927,'0'25,"25"-25,-1 0,26 0,-25 0,24 0,-24 25,74-25,1 24,-26-24,0 0,26 0,24 0,74 25,1 0,49 0,-25-25,50 0,24 0,1 0,-25 0,74 0,-99 0,50 0,0 0,-50 0,0 0,-25 0,25 0,-50 0,26 0,-1 0,-25 0,26 0,-1 0,-50 0,26 25,24-25,-24 0,-26 0,1 0,24 24,-49-24,49 0,-24 0,-25 0,-50 0,-24 0,-51 0,1 0</inkml:trace>
  <inkml:trace contextRef="#ctx0" brushRef="#br0" timeOffset="119201.8635">15478 3051,'0'25,"0"0,0 24,0 26,25-51,-1 1,-24 50,50-26,-25 75,-25-49,49 24,-49-49,0-26,0 1,0 25,-74-100,24 1</inkml:trace>
  <inkml:trace contextRef="#ctx0" brushRef="#br0" timeOffset="119993.8832">15428 3671,'25'0,"0"25,-25 0,25-25,-1 25,26-1,0 26,-26-25,1-25,-25 25,25-25,0 0,-25-25,49 0,-49-25,50-24,-25 49,0-25,-1 1,-24 24,0 0</inkml:trace>
  <inkml:trace contextRef="#ctx0" brushRef="#br0" timeOffset="120619.96">15676 4316,'0'25,"0"24,25 26,-25-50,25 74,-25 25,25-50,-25-24,24 24,1-49,-25 25,0-75</inkml:trace>
  <inkml:trace contextRef="#ctx0" brushRef="#br0" timeOffset="122049.7544">15453 4415,'25'-25,"0"25,-1-24,26-1,0 25,-26 0,1 0,0 0,0 0,0 0,-1 0,1 0,25 0,-25 0,-1 0,1 0,0 0,0 25,0-25,-25 24,25 1,-25 0,24-25,1 25,-25 24,25 1,-25-25,0 0,0-1,0 26,25 0,-25-26,0 1,0 0,0 0,0 0,0 0,-25-1,0 26,0-25,1-25,-1 25,-25-1,25-24,0 0,1 0,-26 0,25 0,0 0,-24 0,24 0,0 0,0 0,1 0,-1 0,0 0,0 0</inkml:trace>
  <inkml:trace contextRef="#ctx0" brushRef="#br0" timeOffset="125056.2234">16296 5060,'0'-49,"0"24,0-25,0 25,0-49,0 24,0-74,0 50,0 24,0 1,0 24,0-25,25 1,-25 24,0 0,25 0,0 25,-25-25,0 1,25 24,-1 24,1-24,-25 50,50 49,-25-74,-1 0,1 0,0 24,-25 1,25 24,24-24,-49-25,50 24,-50-24,0 0,25 0,0 0,-25-1,0 1,0 0,0 0,24-25,-48 0,-1 0,0-50,0 50,0-25,1 1,-26-1,25 25,25-25,-25 25,1 0,24-25,-25 0,0 25,0 0,-24 0,24 0,0 0,0 0,25-25,-25 25,1 0,-1 0</inkml:trace>
  <inkml:trace contextRef="#ctx0" brushRef="#br0" timeOffset="198663.829">1959 6747,'0'-25,"25"25,0 0,0 0,-1 0,1 0,0 0,0 0,24 0,-24 0,0 0,0 0,25 0,-26 0,26 0,-25 0,0 0,-1 0,1 0,0 0,25 0,-26 0,51 0,-1 0,1 0,-1 0,-24 0,-1 0,1 0,-1 0,1 0,24 0,-49 0,50 0,-26 0,-24 0,0 0,49 0,-24 0,-25 0,0 0</inkml:trace>
  <inkml:trace contextRef="#ctx0" brushRef="#br0" timeOffset="199415.623">3448 6474,'49'0,"-49"74,25-74,0 25,0 0,-25 0,24-25,-24 25,25-25,-25 49,0-24,0 25,0-1,0-24,0 50,-49-26,-1 26,-49-1,99-49,-50 0,25-1,1-24</inkml:trace>
  <inkml:trace contextRef="#ctx0" brushRef="#br0" timeOffset="228404.1145">11732 2877,'0'25,"0"0,0 25,0-26,0 26,0 0,0-1,0-24,0 25,0-26,0 26,0-25,0 0,0-1,0 26,0-25,0 0,25-25,-25 49,25-24,-25 0,0 0,0-1,0 1,-50-50,25 1,1 24,-1-25,0 0,-49 0,49 0,0 1,-25-26,26 25,-1 25,25 25,25-25,-1 50,1-50,0 24,0-24,0 25,24 0,-24 0,25-25,-26 25,1-1,-25 1,25-25,-25 25,50 0,-25-25,-1 0,-24-50,0 1,25-1,0-24,-25 49,25 0</inkml:trace>
  <inkml:trace contextRef="#ctx0" brushRef="#br0" timeOffset="481025.1237">17958 8954,'0'50,"0"-25,0 25,0 24,0-24,0-26,0 26,25 0,-25-26,0 1,0 0,0 0,0 24,0-24,0-50,0 1,0-1,0-25,0 1,0 24,0-25,0 1,0 24,0 0,0 0,0 0,25 25,0 25,-1-25,26 75,-25-51,0 1,0 0,24 0,1 24,-25-24,-1 0,-24 0,25-25,0 25,0-25,0-25,-25 0,0-25,24-24,-24 0,0-1,0 1,25-1,0-49,-25 75,0-1,0 0,0 26,0-1</inkml:trace>
  <inkml:trace contextRef="#ctx0" brushRef="#br0" timeOffset="484843.066">18678 9203,'24'24,"1"1,0-25,25 25,-26-25,1 0,0 0,0 0,0 0,-1 0,-24-25,0 0,0 1,0-1,-24 0,24 0,-25 0,0 25,0 0,0-24,1 24,-1 0,0 0,25 49,0-24,0 0,-50 0,50-1,0 1,0 0,0 25,0-1,0-24,0 0,0 0,0-1,0 1,0 0,25-25,0 0,0 0,0 0,-1 0,1 0,50 0,-26 0,1 0,24 0,-24 0,0 0,-1 0,1-25,-50 0,25 25,-1-24,26-26,-50 25,0-24,25 24,-25 0,0 0,0 0,-25 25,0 0,0 0,1 0,-1 0,0 0,0 0,25 25,0 0,0 0,0 24,0-24,0 0,0 0,0 0,0-1,0 1,25-25,0 0,0 0,24 0,-24 0,25 0,-1 0,1 0,-25-49,24 49,1-25,-25-25,24 25,-24 1,0 24,-25-25,-25 50,0-1,25 1,0 0,-25-25,1 25,-1 0,25-1,0 1,0 0,25-25,-25 25,24-25,1 0,-25 25,25-25,0 0,0 0,-1 0,1 0,0-25,25 0,-50-25,0 26,0-1,0-50,0 51,0-1,0 0,0-25,0 26,0-26,0 25,0 0,0 1,0-1,0 0,-25-25,25 25,0 1,0 73,0-24,0 50,0-26,0 1,0-1,0-24,25 25,-25-25,0 24,0-24,0 0,0 0,0-1,24 26,-24-25,25-25,-25 25,25-25,0 0,0 0,-1 0,1 0,0 0,0 0,0 0,0 0,-1 0,1 0,-25-50,25 50,-25-25,0 0,0 1,-50 24,26 0,-51 0,25-25</inkml:trace>
  <inkml:trace contextRef="#ctx0" brushRef="#br0" timeOffset="490310.213">17983 10567,'50'0,"-26"-25,26 0,-25-74,25 25,24-1,25-74,-74 125,74-101,-99 101,25-1,-25 0,25 25,0 0,-1 0,1 50,25-26,-50 26,25 0,-1-1,1 26,0-1,-25 1,25-26,-25 1,0-25,25-1,-25 1,0 0,-25-50,-50-24,26 24,-26-25,1-49,24 74,26 0,-1 1,0 24,0 0,25-25,-25 25,-24 0,24 0</inkml:trace>
  <inkml:trace contextRef="#ctx0" brushRef="#br0" timeOffset="492054.1665">19149 10046,'0'25,"0"0,0 24,0 1,0-1,0 51,0-51,0 1,0-1,0-24,-50-50,50 1,0-125,-25 99,25 1,0-26,0 26,0-1,0 0,0 25,25-49,0 74,0-25,74 0,-74 1,0-1,0 25,24 0,-24 0,0 0,0 0,-1 0,26 0,-25 0,0 25,-25-1,0 26,0-25,0 0,0 24,-50-24,0 0,26 0,-26-25,-24 25,49-25,0 0,50 0,49 0,-24 0,24 0,-49 0,0 24,0-24,-1 25,1 0,0 0,-25 24,25-24,0 25,-25-25,0-1,0 1,0 0,-25 0,25 0,0-1,-25 1,0 0,-24 0,24-25,-25 25,1-25,-1 0,25 0,0 0,1 0,-1 0,-25 0,-24 0,49 0,0 0,0 0,-24 0,24 0,0 0,25-25</inkml:trace>
  <inkml:trace contextRef="#ctx0" brushRef="#br0" timeOffset="493316.8636">20315 9947,'-25'0,"0"0,-24 0,-1 24,0-24,25 0,1 25,-1-25,0 25,0 0,-24 0,24-25,25 25,0-1,0 1,-25 50,25-51,0 1,0 25,0-25,0-1,0 1,0 0,0 49,0-49,0 0,50 25,-1-1,-24-49,25 25,-1-25,-24 0,0 0,25 0,24 0,-24 0,-1 0,-24 0,74 0,-49-25,-50 0,25 25,-1-24,-48-1,-26 25</inkml:trace>
  <inkml:trace contextRef="#ctx0" brushRef="#br0" timeOffset="509021.9147">18206 11212,'0'-25,"0"0,0 0,25 25,0 0,0 0,49 0,-24 0,-25 0,24 0,-24 0,0 0,-25 25,0 0,0 25,0-1,0 1,0-1,0 1,-25 0,25-26,0 1,-25-25,25 25,0 0,0 0,0-1,0 26</inkml:trace>
  <inkml:trace contextRef="#ctx0" brushRef="#br0" timeOffset="509879.3267">18405 11534,'25'0,"24"0,-24 0,49 0,-49 0,25 0,-25 0,-1 0,1 0,-25-25</inkml:trace>
  <inkml:trace contextRef="#ctx0" brushRef="#br0" timeOffset="513851.9882">19422 11088,'-25'0,"0"0,0 24,25 26,-24 0,-1-1,25-24,-25 0,0 25,25-1,0-24,50-25,24 0,-24 0,-1 0,-24 0,0 0,-25-25,0 50,0 0,0 0,0-1,0 26,0 24,0 1,0-50,0-1,0 1,0 0,25 0,-25 0</inkml:trace>
  <inkml:trace contextRef="#ctx0" brushRef="#br0" timeOffset="515804.1873">12452 11956,'24'0,"26"0,-25-25,74 25,-49 0,-1 0,-24 0,25 0</inkml:trace>
  <inkml:trace contextRef="#ctx0" brushRef="#br0" timeOffset="517084.2116">8284 11981,'-24'24,"73"-24,-24 25,25-25,49 0,-74 0,24 0,1 0,0 0,-26 0,1 0</inkml:trace>
  <inkml:trace contextRef="#ctx0" brushRef="#br0" timeOffset="519064.0589">20414 11187,'0'-25,"25"25,24-25,-24 25,25 0,-25 0,-25 25,0 0,0 0,-25 49,-25-24,1-1,-1-24,0 0,26 0,-1-25,50 0,-1 0,1 0,0 25,0-1,0-24,-25 25,0 25,0-25,0-1,0 1,-25-25,0 25,-25 0,1-25,24 0,-25 0,26 0,-1 0,0 0</inkml:trace>
  <inkml:trace contextRef="#ctx0" brushRef="#br0" timeOffset="571869.7431">18380 12303,'25'0,"0"75,-25-51,24 26,-24-25,0 24,0-24,0 25,0-25,50-1,-50 1,0 0,0 0,0 0,0-1,0 1</inkml:trace>
  <inkml:trace contextRef="#ctx0" brushRef="#br0" timeOffset="573644.0822">19149 12328,'25'0,"0"0,-1 0,1 0,0 0,25 0,-26 0,26 25,-25 0,-25-1,0 1,0 0,0 0,0 0,0-1,0 1,0 25,0-25,-25-1,25 1,0 0,-25 0,0 0,1-1,-1 1,0-25,25 50,-25-50,25 25,25-25,0 0,24 0,1 0,-25 0,0 0,-1 0,1 0,0 0,0 0,24 0</inkml:trace>
  <inkml:trace contextRef="#ctx0" brushRef="#br0" timeOffset="575441.3788">20389 12154,'0'25,"-25"-25,1 50,48-75,26 0,-25 25,24 0,-49-25,50 25,-25 0,0 0,-1 0,1 0,0 0,-25 25,0 25,0-1,0 1,0 49,0-49,-50 24,26-24,-100 49,124-74,-50 24,25-24,-24 25,24-1,0-49,25 25,-25 0,0-25,1 0,24 25,-25-25,25 25,25-25,-1 0,26 0,-25 0,0 0,24 0,-24 0,0 0,24-25,-24 25,25-25,-1 25,-24 0,0 0,-25-25,25 25</inkml:trace>
  <inkml:trace contextRef="#ctx0" brushRef="#br0" timeOffset="582635.5093">18504 13345,'-25'0,"0"0,1 0,-1 25,25 0,-50 24,25-24,25 0,-24-25,24 49,-50 1,50 0,-25-26,25 51,0-50,0-1,0 1,0 0,0 25,0-26,25-24,-25 25,25-25,24 50,-24-50,0 0,-25 25,25-25,0 0,-1-25,-24 0,0 0,-24 0,24 1,-25 24,25-25,-25 25,0 0,0 0</inkml:trace>
  <inkml:trace contextRef="#ctx0" brushRef="#br0" timeOffset="588619.0853">19719 13469,'-24'0,"-1"0,0 0,0 0,0 0,-24 0,24 25,0 0,0-1,25 1,-24 25,24-25,0-1,-25 26,25-25,0 0,0-1,0 1,25 0,-1 0,1-25,0 0,0 0,0 25,24-25,-24 0,0 0,0 0,-1 0,1-25,0 25,0-25,0 0,-25 0,24 1,-24-1,0 0,0 0,0 0,0 1,0-1,0 0,-24 25,-26-50,25 50,0 0,1 0,-1-24,0 24</inkml:trace>
  <inkml:trace contextRef="#ctx0" brushRef="#br0" timeOffset="590303.7389">20612 13543,'0'-24,"-24"-1,-1 25,-25 0,25 0,-24 0,24 0,0 0,0 25,-24-1,49 1,-50 0,25-25,1 50,-1-26,25 1,0 0,0 0,0 24,0-24,49-25,-49 25,25 0,-25 0,25-25,0 0,0 0,-1 0,1 0,0 0,0 0,24 0,-24 0,0 0,0 0,0-25,-1 0,-24 0,25 25,-25-49,25 24,-25 0,0 0,25-24,-25 24,0 0,-25 0,0 25,0-25,1 1,-1-1,0 25,-25-25,26 0</inkml:trace>
  <inkml:trace contextRef="#ctx0" brushRef="#br0" timeOffset="595027.9655">18306 14660,'24'0,"-48"0,-1 0,-50 0,51 24,-1-24,25 25,-25-25,25 25,0 25,-25-26,0 26,25-25,-25 0,25-1,0 1,0 0,0 25,25-50,0 24,-25 1,25 0,25 0,-26 0,1-25,0 0,0 0,0 0,-1 0,1 0,-25-25,50-25,-25 25,-1 25,1-24,0-1,-25 0,0 0,0-24,0 24,0 0,0 0,0 0,0 1,0-1,0 0,-25 0,0 25,1-25,-1 25,0 0,0 0,0 0,1 0</inkml:trace>
  <inkml:trace contextRef="#ctx0" brushRef="#br0" timeOffset="595947.2084">19397 14635,'25'0,"-25"49,0 1,0-25,0 24,0 1,0 0,0-26,0 1,0 0</inkml:trace>
  <inkml:trace contextRef="#ctx0" brushRef="#br0" timeOffset="597042.3526">20340 14635,'0'25,"0"-1,0 1,0 0,0 25,0 24,0-24,0-26,0 1,24 25,-24-25,0-1</inkml:trace>
  <inkml:trace contextRef="#ctx0" brushRef="#br0" timeOffset="604421.2095">18157 15627,'0'25,"-25"0,0-25,25 24,-25 51,25-50,-25-25,25 49,-24 1,24-25,-25-1,25 1,0 0,0 0,25-25,-1 0,26 0,0 0,-1 25,26-25,-50 0,24 0,1 0,-1 0,1 0,0 0,-1 0,-24 0,-25-25,-25-25,0 25,1-49,24 99,0 0,24 24,-24-24,0 0,0 0,0 24,0 1,0-25,0-1,0 1,0 0,0 0,25 0,-25-1,0 1,0 25,25-50</inkml:trace>
  <inkml:trace contextRef="#ctx0" brushRef="#br0" timeOffset="606240.0118">19124 15726,'50'0,"-25"-25,-1 25,1 0,0 0,0 0,0 0,-1 0,26 0,-50 25,0 25,0-1,0 26,0-50,-25 24,0-49,1 50,-76-1,76-49,24 25,24-25,26 0,-25 0,0 25,-1 0,1 0,0-25,-25 24,25 1,-25 0,0 0,0 24,0-24,-25 0,0 0,0-25,-24 0,-1 0,25 0,1 0,-26 0,50-25,-25-25</inkml:trace>
  <inkml:trace contextRef="#ctx0" brushRef="#br0" timeOffset="608057.2455">20216 15652,'0'-25,"0"50,0 0,0-1,0 26,0 0,0-26,0 1,0 0,0 0,0 24,0 1,0-25,0 24,0 1,0-25,0 0,0 24,0-24,0 0</inkml:trace>
  <inkml:trace contextRef="#ctx0" brushRef="#br0" timeOffset="621710.1066">7912 8409,'25'0,"0"25,0-25,24 0,1 0,24 0,-24 0,0 0,24 0,-24 0,24 0,0 0,1 0,-25 0,-26 0,26 0</inkml:trace>
  <inkml:trace contextRef="#ctx0" brushRef="#br0" timeOffset="814258.3764">21084 11509,'24'0,"26"0,0 0,-1 0,-24 0,25 0,-25 0,-1-24,1 24,0 0,0 0</inkml:trace>
  <inkml:trace contextRef="#ctx0" brushRef="#br0" timeOffset="815300.0906">21158 12477,'0'25,"50"-25,-1 0,1 0,0 0,-26 0,1 0</inkml:trace>
  <inkml:trace contextRef="#ctx0" brushRef="#br0" timeOffset="824492.7603">13890 12030,'-24'0,"-1"0,0 0,0 0,0 0,0 0,-49-25,49 25,0-24,-24 24,49-25,-25 0,0 0,0 25,1-25,-1 1,-25-26,25 25,25 0,-49-24,49 24,0 0,0 0,0-24,0 24,0-25,0 26,0-1,0-25,0 25,0 1,0-26,25 0,-1 26,26-1,-25-25,0 25,24 0,-49 1,75-26,-51 50,125-74,-74 24,-26 50,26-50,-26 50,26 0,-50-24,-1 24,26-25,24 25,-24 0,0-25,49 25,-74 0,-1 0,26 0,0 0,-26 0,1 0,0 0,0 0,0 0,-1 0,26 0,24 0,-74 25,25-25,50 0,-26 0,-24 25,0-25,25 24,-26-24,1 0,0 25,0-25,0 25,24-25,-49 25,25-25,25 49,-26-24,1-25,-25 25,25 0,0-25,-25 25,25-25,-25 24,24 26,1-25,-25 0,25 0,-25-1,25 26,-25-25,0 0,0 24,0-24,0 0,0 0,0-1,0 1,-25 0,0 25,0-26,1 1,24 0,-25 0,-25 24,25-24,1 0,-1-25,0 25,-25 0,26-25,24 24,-25-24,-50 0,51 25,-26 0,25-25,0 0,1 0,24 25,-25-25,0 0,0 0,-25 0,26 0,-1 25,0-25,0 0,0 0,1 0,-26 0,0 49,26-49,-1 0,-25 0,25 0,1 0,-1 0</inkml:trace>
  <inkml:trace contextRef="#ctx0" brushRef="#br0" timeOffset="827061.3057">13493 8062,'0'24,"0"26,0 0,0-1,0 26,0 24,0-50,0 26,0-26,0 1,0 0,0-26,0 26,0-75,25 0,-25 1,25-1,0 0,0 25,24 0,-24 0,0 0,0 0,-1 0,26 25,-50 0,50 24,-25-24,-1-25,1 25,-25-149,0 49,0 1,25-100,0 125,-25-26,25 26,-1-1,-24 25</inkml:trace>
  <inkml:trace contextRef="#ctx0" brushRef="#br0" timeOffset="830193.0903">14213 8359,'-50'0,"25"0,25 25,0 0,0 24,0-24,50 0,-50 0,25-25,24 0,-24 0,0 0,0 0,0 0,-1 0,-24-25,0-25,0 26,0-1,0 0,0 0,0 0,0 1,-24 24,-1 0,0 0,0 0,0 0,1 0,24 24,0 1,0 25,24-25,1-25,0 0,0 0,0 0,49 0,-49 0,24-25,-49 0,50-25,-25 26,-50 24,25 49,0-24,0 25,0-26,0 1,25 0,0-25,-25 25,24 0,1-1,-25 1,0 25,0-25,0-1,0 1,25-25,0 0,24 0,1 0,0-25,-50-24,49-26,1-123,0 148,-50 1,0 24,0 0,0 0,0 1,0-1,0 50,-25 49,25-24,0-1,0-24,0 49,0-24,0 0,0-1,0-24,0 0,0 0,0-1,-25-48,25-26,0 25,0 0,0-24,0 24,0 0,25 0,0 25,-1 0,1 0,0 0,0 0,0 0,-1 0,1 0,0 0,0 25,-25 0,0 0,0 0,0-1,-50-24,25 0,1 0,-1 0,0 0,50 0,0 0,-1 0,26 0,0 0,-26 25,1-25,0 25,0 0,0-25,-1 0,-24 25,25-25,-50 0</inkml:trace>
  <inkml:trace contextRef="#ctx0" brushRef="#br0" timeOffset="834204.3127">17685 11112,'-24'0,"-1"0,0 0,0 0,0 0,1-24,-1 24,25 24,-25-24,0 0,0 25,1 0,24 0,0 0,0 0,-50-1,50 1,0 0,0 25,0-26,0 1,0 25,0-1,0 1,0 24,0-24,0-25,0 0,0 24,0-24,0 0,0 74,0-49,-25-1,25 1,0-1,0-24,-25 75,1-51,24 1,0-25,0 49,-25-24,0 24,25-49,0 24,0-24,0 0,0 25,-25 24,0-49,25 49,0-24,-74-1,74-24,0 25,0-1,-50 1,50 0,0-25,-24 24,-1 1,25-25,-25-1,25 1,-25 0,25 0,-25-25,0 25,25-1,-24-24,-26 0,25 0,0 0,1 0,-1 0,25-24,-25 24,25-25,0 0,0 0,0-24,0 24,0-25,25 1,24 24,-24 25,0 0,0 0,0 25,-1-25,-24 24,0 1,0 0,25 49,-25-49,25 50,-25-26,0 1,0-1,0 26,0-50,0-1,0 1,0 50,0-1,0-49,0 0,0-1,0 26,0 0,0-26,0 51,0-50,0 49,0-24,-25-25,25 24,0-24,0 49,0 1,0-1,0-24,0 74,0-50,0 1,-25 49,-24-50,49 50,0-74,-50 24,50 1,0-26,0 1,0-25,0-1,0 26,0-25,0 24,0-24,0 25,0-1,0-24,0 0,0 25,0-1,0-24,0 25,0-26,0 1,0 0,0 49,0 1,0-50,0 24,0 26,25-75,-25 49,25-24,0 25,-25-25,24-25,-24 49,25-24,0 25,0-26,-25 1,25-25,0 0,24 0,-24 0,0 0,0 0,-1 0,26 0,-25 0,0 0,-1 0,1 0,50 0,-26 0,-24 0,25-25,-26 25,-24-24,25 24,-50 0</inkml:trace>
  <inkml:trace contextRef="#ctx0" brushRef="#br0" timeOffset="845142.2095">18430 11832,'24'0,"1"0,0 0,0 0,0 0</inkml:trace>
  <inkml:trace contextRef="#ctx0" brushRef="#br0" timeOffset="850819.7357">18479 12948,'50'0,"-1"0,-24 0,0 0,0 0,0 0</inkml:trace>
  <inkml:trace contextRef="#ctx0" brushRef="#br0" timeOffset="851530.4551">19323 13146,'0'-24,"24"24,1-25,25 25,-1 0,75-50,0 25,-24 25,-1 0,-25 0,-24 0,-1 0</inkml:trace>
  <inkml:trace contextRef="#ctx0" brushRef="#br0" timeOffset="852173.9246">20265 13072,'25'0,"0"0,24 0,-24 0,50 0,-26 0,-24 25,0-25,0 25</inkml:trace>
  <inkml:trace contextRef="#ctx0" brushRef="#br0" timeOffset="978385.9009">6697 13196,'-25'25,"50"-25,0 25,0-25,-1 25,1-25,25 0,-1 0,26 24,-50-24,24 25,-24-25,25 0,-26 0,1 0,0 0,25 0,-26 0,1 0,0 0,25 0,-26 0,51 0,-25 0,-1 0,1 0,-25 0,-1 0,26 0,24 0,-24 0,0 0,49 0,-25 0,1 0,-51 0,26 0,-25 0,24-25,1 1,0 24,-1 0,26-50,-26 25,1 25,0-25,-26 0,26 1,-50-1,0 0,0 0,0-24,0 24,0-25,0 1,0-1,0 25,0 0,0 1,0-26,0 25,0-49,0 49,-25 0,25 0,0 1,-25 24,25-25,-49 0,49 0,0 0,-25 1,0-1,0 0,0 25,25-25,-24 25,-1-25,0 25,0 0,-24 0,49-24,-25-1,0 25,0 0,-24 0,24-25,0 25,0 0,0 0,1-25,-26 25,25 0,-49 0,49 0,-25 0,26 0,-51 0,26 0,-1 0,25 0,-24 0,-26 0,26 0,24 0,0 0,-25 0,1 0,-1 0,0 0,26 0,-26 0,25 0,0 0,1 0,-26 0,25 0,-24 0,-26 25,26-25,24 25,0-25,0 25,0-25,25 24,-49-24,24 25,0 0,-24 25,24-26,0 1,25 0,0 0,0 0,0-1,0 1,0 0,0 25,0-1,0-24,0 25,0-26,0 1,0 0,0 0,25 0,0 24,-25 1,24-50,51 49,-26 1,-24-50,0 25,0 0,-25-1,25-24,-1 25,-24 0,0 0,25-25,-25 25,50-25,-25 25,24-1,-24-24,0 25</inkml:trace>
  <inkml:trace contextRef="#ctx0" brushRef="#br0" timeOffset="1.14696E6">6970 15503,'0'-25,"49"0,26 25,-26 0,1 0,49-24,75-1,74 25,25-25,24 0,1 0,-25 25,25 0,-50 0,-50 0,-49 0</inkml:trace>
  <inkml:trace contextRef="#ctx0" brushRef="#br0" timeOffset="1.63708E6">3348 12650,'75'0,"-26"0,1 25,24-25,-24 0,49 0,0 0,50 0,-50 0,1 0,49 0,-75 0,-49 0,-50-25,-25 1,26-1,-1 25,0-25,75 50,-26 0,26-1,0 1,-26-25,-24 25,0 25,-49 24,-26-24,-49-1,50 1,24-50,-24 49,49-49</inkml:trace>
  <inkml:trace contextRef="#ctx0" brushRef="#br0" timeOffset="1.63783E6">769 12849,'0'25,"0"24,0 1,24 24,1 1,-25-1,0-49,0 25,25-1,0-24</inkml:trace>
  <inkml:trace contextRef="#ctx0" brushRef="#br0" timeOffset="1.63882E6">1265 13097,'-25'-25,"0"0,0 25,1 0,24 25,0 0,0 0,0-1,0 1,0 0,0 0,24-25,1 0,25 0,-25 0,-1-25,-24 0,25 0,-25 1,0-1,0 0,0 0,0 0,-25 25,1 0,-1 0,0 0,0 0</inkml:trace>
  <inkml:trace contextRef="#ctx0" brushRef="#br0" timeOffset="1.63989E6">1612 12774,'0'-24,"25"24,0-25,-1 0,1 25,25 0,-1-25,1 25,-25 0,0 0,-1 0,1 25,-25 0,0 49,0 1,0-51,0 51,0-1,0-49,0 0,0 49,-49 1,-26-26,75-24,-49 0,24-25,74 0,-24 0,74 0,-49 0,49 0,0 0,-24 0,-1 0,-49 0</inkml:trace>
  <inkml:trace contextRef="#ctx0" brushRef="#br0" timeOffset="1.64236E6">17884 12427,'-25'0,"0"0,0 0,1 0,-1 0,-25 0,25 0,25 25,-49 0,-26 0,51-1,-26 1,25 0,0-25,1 25,-1-25,25 25,-50-25,-24 49,49-24,75 0,-1-25,1 25,-1-1,-24 1,25 0,-25 0,24-25,26 25</inkml:trace>
  <inkml:trace contextRef="#ctx0" brushRef="#br0" timeOffset="1.64315E6">17264 12948,'25'0,"24"0,1 25,-25-25,24 25,1 24,-1-24,51 0,-51 0,1-25,24 49,-24-24,-25-25,24 0,-24 50</inkml:trace>
  <inkml:trace contextRef="#ctx0" brushRef="#br0" timeOffset="1.65452E6">818 14114,'25'0,"25"0,-26 0,51 0,24 0,-49 0,-25 0,-1 0,1 25,-25-1,0 1,0 25,0 24,0-24,0 24,0-49,-25 25,1-25,73-25,-24 0,0 0,0 24,-1 1,1 0,-25 0,0 0,25-1,-25 26,0 0,-25-50,-24 74,24-74,0 0,0 0,0 0</inkml:trace>
  <inkml:trace contextRef="#ctx0" brushRef="#br0" timeOffset="1.65573E6">1438 14312,'25'0,"0"0,0 0,0 0,-1 0,1 0,0 0,0 25,-25 0,25 25,-25-26,0 1,0 0,0 0,24-25,26 0,-25 0,0 0,-1 49,26-24,-50 0,0 0,0 24,0-24,0 25,0-25,0 24,-25-24,0-25,1 0,-1 0,0 0,0 0,0 0</inkml:trace>
  <inkml:trace contextRef="#ctx0" brushRef="#br0" timeOffset="1.65672E6">2108 14015,'25'0,"0"0,-1-25,26 25,-25 0,0 0,0 0,24 0,-24 0,-25 25,0-1,25 1,-25 50,0-26,0 26,0-1,0-49,0 124,-25-100,0 26,-24-50,24 24,0-24,-25 0,50 0,50-25,0 0,49 0,0 0,-25 0,-24-25,24 25,-24 0,-25 0,0 0,-100-75</inkml:trace>
  <inkml:trace contextRef="#ctx0" brushRef="#br0" timeOffset="1.65784E6">793 13667,'-24'0,"-1"0,0 0,0 0,-49 0,24 50,25-50,1 25,-1 0,0-25,0 0,0 0,-49 24,24 1,50 0,0 0,25 0,0-25,25 24,-26 1,51 0,-50-25,-1 25,1 0,0-25,0 0,-25 24</inkml:trace>
  <inkml:trace contextRef="#ctx0" brushRef="#br0" timeOffset="1.65873E6">198 14039,'0'50,"25"0,49-26,1 1,-1 25,1-1,-26-24,1 0,-25-25,-25 25</inkml:trace>
  <inkml:trace contextRef="#ctx0" brushRef="#br0" timeOffset="1.66947E6">13245 11609,'25'0,"0"0,25 0,-26 0,-24 24,25-24,0 0,25 25,-26-25,1 0,0 0,74 0,-49 0,-25 0,24 0,-24 0,0 0,0 0,0 0,24 0,26 0,-1 0,-24 0,24 0,-24 0,-1 0,1 0,-1 0,1 0,74 0,-50 0,-24 0,0 0,24 0,-24 0,49 0,-49 0,24 0,0 0,-49 0,0 0,0 0,0 0,-1 0</inkml:trace>
  <inkml:trace contextRef="#ctx0" brushRef="#br0" timeOffset="1.6704E6">13320 12725,'25'0,"-1"0,1 0,0 0,0 0,0 0,-1 0,1-25</inkml:trace>
  <inkml:trace contextRef="#ctx0" brushRef="#br0" timeOffset="1.67096E6">13890 12378,'0'24,"0"76,0-51,0 1,0-1,0 1,0-25,0 24,25-24</inkml:trace>
  <inkml:trace contextRef="#ctx0" brushRef="#br0" timeOffset="1.67184E6">14535 12551,'-25'0,"1"0,-1 0,0 0,-25 0,26 0,24 25,-25-25,25 50,0-26,0 1,0 0,0 0,25-25,-1 0,1 0,-25-25,0 0,0 0,0 1,0-26,0 25,0 0,0 1</inkml:trace>
  <inkml:trace contextRef="#ctx0" brushRef="#br0" timeOffset="1.67299E6">14982 12378,'0'-25,"25"25,-1-25,1 0,0 25,25 0,-26 25,-24 0,0 49,0-24,0-1,-24 1,-26 0,-24 74,24-75,-49 1,-25-1,0 1,74-25,25-25,50 0,25 0,-1 0,26 0,24 0,-50 0,26 0,24 0,-49 0,-25 0,-1-25,1 25</inkml:trace>
  <inkml:trace contextRef="#ctx0" brushRef="#br0" timeOffset="1.67366E6">13444 13295,'99'0,"-198"0,297 25,-123-25,49 0,99 0,-25 0,26 0,-26 0,25 0,25 0,-49 0,-50 0,-50 0,-50 0</inkml:trace>
  <inkml:trace contextRef="#ctx0" brushRef="#br0" timeOffset="1.67463E6">15205 13841,'-25'0,"-24"0,24 0,0 0,0 50,25-26,-25 1,25 25,0-25,0-1,0 1,0 0,25-25,0 0,49 0,-49 0,0 0,25-50,-50 26,0-1,0 0,0-25,0 26,0-1,0 0,0 0,0 0,0 1,-25 24,-25-25,-24 25</inkml:trace>
  <inkml:trace contextRef="#ctx0" brushRef="#br0" timeOffset="1.67571E6">14312 13940,'25'0,"24"0,-49-25,25 25,0 0,0 0,0 0,-1 0,-24 25,0 0,0 25,0-1,0-24,50 0,-50 0,25-25,24 24,-49 1,0 0,0 0,0 24,0-24,0 25,0-25,-24 0,24-1,-25-24,-25 0,50 25,-49-25,24 0,0 0,0 0,0 0,1 0</inkml:trace>
  <inkml:trace contextRef="#ctx0" brushRef="#br0" timeOffset="1.67715E6">13841 14139,'0'-25,"0"0,0 0,25 25,-25-25,24 1,1 24,0 0,0 24,-25 1,0 25,0-25,0-1,0 26,0-25,0 24,0-24,-25 25,0-50,25 25,-25 0,25-1,-24-24,-1 50,0 0,25-26,0 1,25-25,0 0,-1-25</inkml:trace>
  <inkml:trace contextRef="#ctx0" brushRef="#br0" timeOffset="1.67794E6">13568 14858,'0'25,"25"-25,74 0,-74 0,24 0,51 0,-1 0,74 0,1 0,0-25,-1 0,-49 25,50-25,-50 1,0-1,-50 25,-49-25,25 0,-25 25,-1 0,1 0,25 0,-25 0,24 0,1-25,-1 25,26 0,-50 0</inkml:trace>
  <inkml:trace contextRef="#ctx0" brushRef="#br0" timeOffset="1.6786E6">15924 13618,'0'25,"0"-1,0 26,0 49,0-49</inkml:trace>
  <inkml:trace contextRef="#ctx0" brushRef="#br0" timeOffset="1.68014E6">16098 13494,'0'-25,"-50"-25,26 50,-1 0,25-24,-25 24,-25-25,1 0,24 25,-25 0,25 50,25-26,-24 1,-1 0,25 0,0 0,-25 24,25-24,0 25,0-1,0-24,0 25,0-26,0 51,0-50,0 24,0 26,25-51,0-24,24 25,1-25,24 0,-49 0,0 0,49 0,-49 0,0 0,0 0,0 0,-1 0,26-25,-25-24,24 24,-24-25,50-49,-51 50,1-1,-25 25,0 0,0 1,0-26,0 25,0 0,0 1,0-1,-25-25,-49 50,24 0,1-25,49 1,-50 24,-24-25,-1 0,26 0,24 25,0 0,0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44.29066" units="1/cm"/>
          <inkml:channelProperty channel="Y" name="resolution" value="44.39306" units="1/cm"/>
        </inkml:channelProperties>
      </inkml:inkSource>
      <inkml:timestamp xml:id="ts0" timeString="2022-09-18T10:11:00.783"/>
    </inkml:context>
    <inkml:brush xml:id="br0">
      <inkml:brushProperty name="width" value="0.05292" units="cm"/>
      <inkml:brushProperty name="height" value="0.05292" units="cm"/>
      <inkml:brushProperty name="color" value="#FF0000"/>
    </inkml:brush>
  </inkml:definitions>
  <inkml:trace contextRef="#ctx0" brushRef="#br0">18678 15974,'24'0,"1"0,0 0,25 0,-26 0,1 0,0 0,0 0,24 0,-24 0,0 0,25 0,-1 0,1 0,-25 0,24 0,-24 0,0 0,0 0,0 0,-1 0,1 0,-25-25,25 25,0 0,0 0</inkml:trace>
  <inkml:trace contextRef="#ctx0" brushRef="#br0" timeOffset="1810.0003">18653 14238,'25'0,"-1"25,1-1,-25 1,50 149,-50-100,49-24,-49-25,25 24,-25 1,0-25,25 24,-50-49,0-24,-49-1,24 0,26 0,48 25,1 0,0 0,0 50,0-50,24 25,1 24,-25-49,-1 0,26 0,-25 0,-25-74,25 49</inkml:trace>
  <inkml:trace contextRef="#ctx0" brushRef="#br0" timeOffset="18637.2359">16073 6251,'0'25,"0"-1,0 51,0-1,0-24,0-1,0 26,0-50,0-1,0 1,50-25,-50-25,25 1,-1-1,-24 0,25 25,0 0,0 0,0 0,-1 0,-24 25,50 0,-25-25,-25 24,25 1,-1 25,1-50,0 25,0-25,-25-50,0 0,0-24,0 0,0-1,0 1,0 24</inkml:trace>
  <inkml:trace contextRef="#ctx0" brushRef="#br0" timeOffset="21401.775">16792 6524,'-24'0,"-26"24,25 1,25 25,0-1,0-24,0 0,0 0,0 0,50-1,-1-24,-24 0,25 0,-25 0,24 0,-24-24,0 24,0-25,-25 0,0-25,0 26,0-26,0 25,-25 25,0 0,0 0,0 0,1 0,-1 0,-25 0,50 25,25 0,0 0,0-1,-25 1,24-25,-24 25,50-25,-25 0,25 0,-1 0,-24 0,25 0,-1-50,-24 50,0-49,0-1,-1 1,-24 24,50 0,-75 25,0 0,1 0,-1 0,25 25,0 0,0 24,0 1,25-50,-1 0,26 25,-50-1,25-24,-25 25,25 25,-25 24,0-24,0 0,0 24,0-24,0-26,24-24,1 0,0 0,0 0,49 0,25 0,1-49,-1-26,-50 51,26-51,-50 50,24-49,-49 49,0-99,0 50,0 49,0-25,0 25,0 1,-25 24,1-25,-1-25,0 25,25 50,0 25,0-1,0 26,0 49,0-50,0 25,0-24,0 24,0-49,0-25,0-1,25-73,0-1,-25 25,24-24,1 24,-25 0,50-25,0-24,-26 74,1 0,0 0,25 0,-50 25,0 0,0-1,0 1,-25-25,0 0,-25 0,26 0,-1 0,50 25,24 25,1-1,-1 1,-24-50,25 50,-1-1,-24-24,25 0,-75-25,0-25,-49-25,-25-24</inkml:trace>
  <inkml:trace contextRef="#ctx0" brushRef="#br0" timeOffset="22990.1788">16148 5085,'0'25,"0"24,0-24,24 0,-24 25,0-1,0 1,0 24,0-49,0 0,0-50,0 0,0-24,0-1,0 25,0 0,0-24,25-1,-25 25,25-24,25 24,-50-25,24 26,-24-1,50 0,-50 0,25 0,0 25,-1 0,1 0,0 0,0 0,-25 25,0 0,0 0,0 0,0-1,0 1,-25 0,0 25,0-26,25 1,-24-25,-1 25,0-25,0 0,-24 0,-1 0,25 0</inkml:trace>
  <inkml:trace contextRef="#ctx0" brushRef="#br0" timeOffset="23872.1011">16619 5333,'25'0,"-25"25,0 0,0 24,0-24,0 0,0 24,0 1,0 24,0-49,0 0,0 0</inkml:trace>
  <inkml:trace contextRef="#ctx0" brushRef="#br0" timeOffset="25052.4593">15825 4936,'-25'0,"-24"25,49 0,-50 24,0-24,1 50,24-51,0-24,0 25,1-25,-1 25,-25-25,50 25,-49-25,24 0,25 25,-25-1,0-24,0 0,25 50,25 0,25-26,-1 1,-49 0,50 25,-25-1,24-24,-49 0,50-25,-50 49,25-49,0 0,-1 25,1-25</inkml:trace>
  <inkml:trace contextRef="#ctx0" brushRef="#br0" timeOffset="27400.2239">18851 6598,'-25'0,"50"0,0 0,25 0,74 0,-75 0,1 0,-25 0</inkml:trace>
  <inkml:trace contextRef="#ctx0" brushRef="#br0" timeOffset="28085.2124">18777 6821,'25'0,"-25"25,24-25,1 0,0 0,25 0,-26 0,1 0,0 0,25 0,-26 0,26 0,0 0,-1 0,-24 0,0 0</inkml:trace>
  <inkml:trace contextRef="#ctx0" brushRef="#br0" timeOffset="30171.6167">19769 6474,'0'-25,"25"25,0 0,-1-25,1 25,-25-24,25 24,0 0,0 0,-1 0,-24 24,0 1,0 25,0-25,-24-1,-1 1,25 0,25-25,-1 0,1 0,0 0,-25 25,25 0,-25-1,0 1,0 0,0 0,0 0,-25-1,25 1,-50 0,50 0,-49-25,-1 25,25-25,25 25,-24-25,-1 0,0 0</inkml:trace>
  <inkml:trace contextRef="#ctx0" brushRef="#br0" timeOffset="31883.1879">20166 6474,'25'-25,"24"0,-24 25,0 0,0 0,-25 25,0 0,0 0,-25 74,25-74,25-25,0 0,-1 0,1 0,0 0,-25 25,0-1,0 1,0 0,0 0,0 0,0-1,-25 1,-24 0,49 0,-25-25,-25 0,25 0,1 0</inkml:trace>
  <inkml:trace contextRef="#ctx0" brushRef="#br0" timeOffset="33449.2231">20662 6400,'25'-25,"24"25,-24-25,0 25,0 0,0 0,-1 0,1 0,0 0,-25 25,0 0,0 24,0-24,0 49,0-24,0 0,0-1,0-24,0 0,-50 0,50 24,-74 1,49-25,0-25,-24 25,98-25,-24 0,0 0,0 0,0 0,-1 0,1 0,0 0,25 0,-26 0,1 0,0 0</inkml:trace>
  <inkml:trace contextRef="#ctx0" brushRef="#br0" timeOffset="34135.4238">21158 6697,'50'-25,"-26"25,51-24,-1-1,50 25,-49-25,-26 25,1-25,0 25,-26-25,1 25</inkml:trace>
  <inkml:trace contextRef="#ctx0" brushRef="#br0" timeOffset="35126.0283">21505 6251,'0'25,"0"24,0 1,0-25,0 24,0-24,0 49,0-24,0-25,0 24,0-24,0 0,0 25,0-26,0 1,0 0,0 0,0 0,0 0,0-1</inkml:trace>
  <inkml:trace contextRef="#ctx0" brushRef="#br0" timeOffset="40333.0324">22274 6325,'0'-49,"50"24,-25 0,0 25,-1 0,1 25,-25 24,25-49,-25 25,0 0,0 0,0 0,0-1,0 1,0 0,0 25,0-26,-25-24,0 25,1 0,-26 0,25-25,-25 49,-49 1,-50 0,100-1,24-24,25 0,74-25,-49 0,0 0,0 0,0 0,-1 0,26 0,-25-25,24 25,-24 0,0 0,25 0,-25 0</inkml:trace>
  <inkml:trace contextRef="#ctx0" brushRef="#br0" timeOffset="41703.2044">22622 6598,'0'25,"24"-25,26 0,-25 0,24 0,-24 0,25 0,-25-25,-1-25,-24 26,0-1,0 0,-24 25,-1 0,0 0,-25-25,26 25,-1 0,0 0,0 0,0 25,25 0,0 0,0-1,-24-24,24 25,0 0,0 0,0 0,0-1,0 1,24-25,1-25,25-24,24 24</inkml:trace>
  <inkml:trace contextRef="#ctx0" brushRef="#br0" timeOffset="42929.7042">23167 6350,'-25'25,"1"-25,-1 25,25-1,0 51,0-26,0-24,0 0,0 0,0 0,0-1,49-24,-49 25,25-25,0 0,0 0,0 0,-1 0,1 0,50 0,-50-25,-25 1,0-1,0 0,0 0,0 0,0 1,0-1,0 0,-25 0,0 0,0 1,25-1,-25 25,0-25,1 0,-1 25</inkml:trace>
  <inkml:trace contextRef="#ctx0" brushRef="#br0" timeOffset="45133.0327">18851 7541,'25'0,"0"0,49 0,-24 0,24 0,-24 0,-25 0</inkml:trace>
  <inkml:trace contextRef="#ctx0" brushRef="#br0" timeOffset="46060.138">18826 7739,'25'0,"25"0,-1 0,51 0,-51 0,26 0,-50 0,24 0,-24 0,0 0</inkml:trace>
  <inkml:trace contextRef="#ctx0" brushRef="#br0" timeOffset="49690.0551">19819 7069,'49'0,"50"0,-49 0,-25 0,24 0,-24 0,0 0,0 0,0 0,0 0,-1 0,1 0,0 0</inkml:trace>
  <inkml:trace contextRef="#ctx0" brushRef="#br0" timeOffset="50774.0436">21902 7119,'50'0,"-1"0,-24 0,25 0,-25 0,24 0,-24 0,0 0,49 0,-49 0,-25-25,25 25,0 0</inkml:trace>
  <inkml:trace contextRef="#ctx0" brushRef="#br0" timeOffset="53171.3738">20067 7516,'-25'0,"0"0,0 0,0 0,1 0,-1 25,0-1,-25-24,50 25,0 0,0 0,0 0,0 24,0-24,0 25,0-26,25-24,0 0,0 0,24 0,-24 0,0 0,0 0,0 0,-1 0,1 0,0 0,0 0,0 0,0 25,-1 0,-24 0,0 0,0-1,0 1,0 0,0 0,0 0,0 0,-24-25,-1 24,0-24,0 50,0-50,0 0,1 25,-1-25,0 0,0 0,0 0,1 0,-1 0,0 0,0 0,0 0</inkml:trace>
  <inkml:trace contextRef="#ctx0" brushRef="#br0" timeOffset="63642.0965">20588 7640,'0'-25,"0"0,49 0,-49 1,50 24,-1-25,1 0,-25 0,24 0,-24 25,0 0,0 0,-25 50,0-25,0 24,0-24,0 0,-25 25,0-26,0 1,1-25,48 0,26 0,-25 0,0 0,24 0,-49 25,25-25,-25 25,25-25,-25 49,0-24,0 0,0 25,0-26,0 1,-25 25,-49-25,74 0,-50-1,25-24,0 0,1 0,-1 0,0 0,-25 0,26 0,-1 0,0 0</inkml:trace>
  <inkml:trace contextRef="#ctx0" brushRef="#br0" timeOffset="65362.2549">21530 7516,'0'-25,"0"0,25 25,0 0,0 0,-1 0,1 0,0 0,-25 25,0 0,0 24,0-24,0 0,0 0,0 0,0-1,0 1,-25 0,0-25,25 25,-49 0,49-1,-25 1,25 0,-25-25,0 25,1 0,-1-1,0 1,0-25,25 25,-25-25,75 25,-25-25,24 0,1 0,-50 25,25-25,0 0,-1 0,51 0,-26 25,-24-25,25 0</inkml:trace>
  <inkml:trace contextRef="#ctx0" brushRef="#br0" timeOffset="66527.0103">21232 8037,'-24'0,"24"49,0-24,0 0,0 0,0 0,-25-25,25 24,-25 1,25 0,-25-25,25 25,-25-25,1 49,-1-49</inkml:trace>
  <inkml:trace contextRef="#ctx0" brushRef="#br0" timeOffset="68126.2533">20439 8062,'-25'0,"25"24,0 1,0 0,0 0,0 0,0-1,0 1,0 0,0 25,0-26,0 1,0 0,-25 25</inkml:trace>
  <inkml:trace contextRef="#ctx0" brushRef="#br0" timeOffset="79523.6444">13766 10096,'25'0,"0"0,0 0,24 0,26-25,-26 25,26-25,-26 0,26 25,24 0,-25-50,26 50,-51 0,26 0,-51 0,1 0</inkml:trace>
  <inkml:trace contextRef="#ctx0" brushRef="#br0" timeOffset="80398.1099">14089 10046,'49'25,"-49"49,50-24,-50-1,0 1,0-25,25 49,-25-49,0 0,0 0,25-1</inkml:trace>
  <inkml:trace contextRef="#ctx0" brushRef="#br0" timeOffset="155083.1795">8433 10443,'-25'0,"50"0,0 0,25 0,-26 0,1 0,0 0,50 0,-1 0,-49 0,49 0,-24 0,-25 0,99 0,-75 0,1 0,24 0,-24 0,-1 0,1 25,0-25,24 0,25 0,1 0,-1 0,-50 24,51-24,-1 0,0 0,-25 0,50 0,-49 0,49 0,-50 0,50 0,0 0,-49 0,24 0,-49 0,24 0,0 0,1 0,24 0,50 0,-100 0,51 0,-1 0,50 0,-25 0,0 0,25 0,74 0,-74 0,-50 0,0 0,0 0,1 0,48 0,-24 0,25 0,-50 0,1 0,-51 0</inkml:trace>
  <inkml:trace contextRef="#ctx0" brushRef="#br0" timeOffset="164193.0734">10815 13246,'24'0,"26"0,-25 0,49 0,1 0,-26 0,26 0,24 0,-50 0,26 0,24 0,0 0,25 0,-24 0,24 0,-25 0,-25 0,1 0,-26 0,1 0</inkml:trace>
  <inkml:trace contextRef="#ctx0" brushRef="#br0" timeOffset="165670.5501">16172 8731,'0'50,"0"-25,-49 24,24-24,0 0,-24 0,-1 74,25-99,-49 50,24-1,25-24,0 0,1 0,-1-1,0 1,25 0,50-25,-26 50,1-26,25-24,49 25,-74 0,25 0,-26 0,1-25,0 0,-25 24,25-24,-25 25,49-25</inkml:trace>
  <inkml:trace contextRef="#ctx0" brushRef="#br0" timeOffset="166811.9666">16296 9103,'25'0,"0"25,-25 25,0-25,0-1,0 100,0-99,0 0,0-50,0 0,0 1,-25-26,25 25,0 0,0-24,0 24,0 0,0-24,0-26,0 25,25 1,25-26,-1 51,1-26,-25 25,-25 0,24 25,1 0,0 25,-25 0,0 0,0 0,0-1,0 1,0 0,0 0,0 49,-25-49,-74 74,74-99,-74 75,74-75,-24 49,24-49</inkml:trace>
  <inkml:trace contextRef="#ctx0" brushRef="#br0" timeOffset="167340.0865">16569 9203,'25'0,"-25"49,0-24,0 49,0-24,0 0,0-26,0 1,0 0</inkml:trace>
  <inkml:trace contextRef="#ctx0" brushRef="#br0" timeOffset="167864.3379">16817 9426,'25'0,"-25"25,0 24,0-24,0 25,-25-26,0 1,25 0,0 0</inkml:trace>
  <inkml:trace contextRef="#ctx0" brushRef="#br0" timeOffset="168930.7214">17313 8706,'0'25,"25"25,-25-1,0 26,0-26,0 26,0-25,0 24,0-24,0-1,0-24,0 0,0 0,0-50,0-50,0 1,0 0,0 24,0 0,0-24,0-1,0 26,0-26,0 51,25-76,-25 76,50-1,-50 0,49-25,-24 26,0-1,0 0,24 25,-24 0,0 0,0 0,-25 25,24-25,-24 25,0-1,0 26,0 49,0-49,0-25,-49 24,-50 50,49-49,0 0,26-26,-26 1,25-25,0 25</inkml:trace>
  <inkml:trace contextRef="#ctx0" brushRef="#br0" timeOffset="169966.8843">17586 9029,'0'25,"25"0,0-25,0 0,24 0,1 0,-25 0,24 0,-24 0,0 0,-25 24,0 51,0-50,0 24,0-24,0 25,0-26,-75 26,75-25,-49 24,123-49,-49 0,25 0,-26 0,1 50,-25-25,0 24,0-24,0 0,0 0,0 24,-25-49,-24 0,-1 0,25 0,1 0</inkml:trace>
  <inkml:trace contextRef="#ctx0" brushRef="#br0" timeOffset="171243.1903">15627 10443,'0'25,"0"-1,0 51,0-26,0 1,0 0,0-26,0 1,0-50,0 1,24-26,-24 25,50 25,-25 0,0 25,-1 0,1 0,25-1,-50 1,25-25,-25-25,0-24,24-50,-24-50,0 25,0-25,0 75,0 24,0 0,0 1</inkml:trace>
  <inkml:trace contextRef="#ctx0" brushRef="#br0" timeOffset="173784.5084">16172 10418,'0'25,"0"0,0-1,-24 1,-1-25,25 50,0-25,0-1,0 26,0 24,0-49,0 25,0-25,0-1,0 1,49-25,26-49,-50-26,-1 1,-24 24,0 1,0 24,0 0,0-25,0 26,-24 24,-1 0,0 0,0 0,25 24,0 1,0 0,0 0,25 0,0-25,24 0,-49 24,25-24,0 0,0 0,0 0,24-49,-24 24,0-25,0 1,-25 98,0-24,0 0,24 0,-24 0,25-25,-25 49,25 26,-25-26,25 26,-25-51,0 26,0 0,0-26,25 1,24-50,1-24,-25 24,99-74,-75 49,-24 1,50-26,-51 26,1-26,-25 50,0 1,0-51,0 1,0 49,0 0,0 0,0 1,-25 98,25-24,-24 24,24 0,0 26,0-26,0 0,0 1,0-26,0-123,0 24,0-24,0 0,0-26,0 26,24 24,26 50,0 0,-26 0,1 0,0 50,-25-25,0 0,25 24,-25 1,0-25,0-1,-50-24,1 0,24 0,0 0,0 0,124 100,-24-76,24 51,-25 24,26-49,-26 49,-49-74,24 24,-24-49,-50 0,-49-124,74 99,-50 1</inkml:trace>
  <inkml:trace contextRef="#ctx0" brushRef="#br0" timeOffset="174336.221">17785 10592,'24'0,"1"0,25 0,-1 0,-24-25,25 25,74-75,-74 51,24 24,-49-25,0 25,-50 25,0-1</inkml:trace>
  <inkml:trace contextRef="#ctx0" brushRef="#br0" timeOffset="174855.1526">17884 10815,'25'0,"-1"0,1-25,25 25,-25-25,24 0,26 1,-1-1,-49 0,0 25</inkml:trace>
  <inkml:trace contextRef="#ctx0" brushRef="#br0" timeOffset="176108.8598">19050 10294,'-50'0,"25"0,0 0,1 25,-1 0,0 24,25-24,0 25,0-1,0-24,0 0,0 0,25-25,0 0,-1 0,1 0,0 0,0 0,0 0,24 0,-24 24,0 1,-25 0,0 0,0 0,0-1,0 1,0 25,0-25,0-1,0 26,-50-50,25 0,1 0,-1 0,0 0,0 0,0 0,1 0,-1 0,0 0</inkml:trace>
  <inkml:trace contextRef="#ctx0" brushRef="#br0" timeOffset="177759.9329">19496 10517,'0'-25,"0"1,0-1,50 0,-50 0,25 25,-1-25,51 1,-75-1,25 25,-25-25,24 0,1 25,0 0,-25 25,0 0,0 24,0 1,-25 0,0-26,50-24,0 0,0 25,-25 0,25 0,-25 24,0 1,0 49,0-49,0-25,0-1,0 1,0 0,0 0,-25-25,0 0,0 0,0 0,-49 0,49 0,-24-25,24 0,0 0</inkml:trace>
  <inkml:trace contextRef="#ctx0" brushRef="#br0" timeOffset="178925.0591">19967 10443,'25'-25,"0"0,0 0,0 1,-1-26,-24 25,25 25,-25-25,25 1,25 24,-25 0,-1 0,-24 49,25 1,-25-1,0 1,0 24,0-24,-49 24,-1-24,0 24,25-24,1 0,-1-50,0 24,75-24,-26 0,51-24,-25-1,24 0,-49 25,24 0,-24 0,0 0</inkml:trace>
  <inkml:trace contextRef="#ctx0" brushRef="#br0" timeOffset="179464.3945">20538 10567,'50'0,"-1"0,-24-25,99-25,-50 50,50-49,0 49,0-25,-99 0,0 25,-25-25</inkml:trace>
  <inkml:trace contextRef="#ctx0" brushRef="#br0" timeOffset="180179.3593">20984 10145,'0'50,"0"-25,0 49,0-24,0-1,0 50,0 1,0-26,0-24,0-1,0 1,0 24,0-49,0 25,0-26,0 1</inkml:trace>
  <inkml:trace contextRef="#ctx0" brushRef="#br0" timeOffset="185683.0218">21505 10220,'50'-25,"-25"0,24 25,-49-25,25 25,25 0,-25 0,-25 25,0 25,0-26,0 26,0-25,0 24,-25 1,25-25,-25 0,0 24,0-24,1-25,24 25,-25 0,50-25,-1 0,1 0,25 0,-25 0,-1 0,1 0,0 0,0 0,0 0,-1 0,1 0</inkml:trace>
  <inkml:trace contextRef="#ctx0" brushRef="#br0" timeOffset="186465.0488">22076 10046,'25'0,"-1"25,1 0,-25-1,0 26,0 24,0-49,0 0,0 0,25 24,0-24,-25 0,25 0</inkml:trace>
  <inkml:trace contextRef="#ctx0" brushRef="#br0" timeOffset="187012.0636">22473 9847,'0'25,"49"25,-49-25,25 49,-25 25,0-74,0 74,25-49,-25 0,0-26,0 1</inkml:trace>
  <inkml:trace contextRef="#ctx0" brushRef="#br0" timeOffset="187997.8726">17834 11881,'25'0,"0"0,0 0,-1 0,26 0,24 0,-24 0,0 0,-1 0</inkml:trace>
  <inkml:trace contextRef="#ctx0" brushRef="#br0" timeOffset="188630.3718">17884 12154,'0'25,"25"-25,49 0,-24 0,-1 0,-24 0</inkml:trace>
  <inkml:trace contextRef="#ctx0" brushRef="#br0" timeOffset="189581.0727">18727 11658,'25'0,"0"0,0 0,-1 0,1 0,-25 25,0 25,0-26,0 26,0 0,0-1,0 1,0 24,0-49,0 25,0-26,0 51,-25-75</inkml:trace>
  <inkml:trace contextRef="#ctx0" brushRef="#br0" timeOffset="190130.5415">18727 12030,'25'0,"0"0,0-25,24 25,50-24</inkml:trace>
  <inkml:trace contextRef="#ctx0" brushRef="#br0" timeOffset="191352.3188">19248 11609,'0'49,"0"1,0-1,0 1,0-25,0 0,0-1,0 1,0 0,0 0,50-25,-1 0,1 0,-50-25,50 25,-26 0,-24-25,0 0,0 1,0-26,0 25,0-24,25 73,-25 26,0-25,0 24,0-24,0 25,0-25,25-25,-25 49</inkml:trace>
  <inkml:trace contextRef="#ctx0" brushRef="#br0" timeOffset="192830.2482">19719 11708,'25'-25,"0"0,0 0,0 1,-1 24,1 0,0 0,-25 24,0 26,0-25,0 0,0 24,0 1,0-25,25-25,0 0,24 0,-49 24,25-24,-25 25,25-25,-25 25,25 0,-25 0,0-1,0 1,0 25,0-1,0-24,-25 0,-25 25,1-25,24-25,0 0</inkml:trace>
  <inkml:trace contextRef="#ctx0" brushRef="#br0" timeOffset="194565.2302">8557 12675,'0'25,"25"0,0-25,25 0,-26 0,1 0,25 0,24 25,25-25,50 24,-74-24,49 0,-75 0,50 0,50 0,-49 0,-26 0,25 0,0 0,25 0,-74 0,24 0,1 0,-1 0,25 0,1 0,-1 0,-25 0,26 0,-26 0,25 0,-24 0,24 0,0 0,0 0,0 0,-24 0,-1 0,1 0,-26 25,-24-25,25 0,24 0,1 0,49 25,0-25,-25 25,-25-25,1 0,-26 0,-24 0,0 0,-25 25</inkml:trace>
  <inkml:trace contextRef="#ctx0" brushRef="#br0" timeOffset="208072.3018">16024 12353,'-25'25,"25"-1,-25-24,0 0,-25 50,26-50,-26 25,25 0,-148 99,123-75,-24 26,49-51,-25 1,75-25,25 75,-1-51,1 1,-1 0,26 25,-26-50,26 74,-26-74,-49 25,50 0,-25 24,0-49,0 0,-25 25</inkml:trace>
  <inkml:trace contextRef="#ctx0" brushRef="#br0" timeOffset="209164.1934">16172 12650,'50'0,"-50"50,0 0,0-1,0 26,0-1,0 0,0-49,0 50,0-51,0 1,0 0,-25-75,0 1,25 24,-49-25,49 1,0-50,0 24,0 26,0-1,0 0,0 1,0-26,49 26,-24 24,-25 0,25 25,25 0,-26 0,26 0,-25 0,0 25,-25 0,0 0,0 24,0-24,0 25,0-26,-25 1,0-25,0 0,-24 0,49 25,-25-25,0 0</inkml:trace>
  <inkml:trace contextRef="#ctx0" brushRef="#br0" timeOffset="209729.6947">16470 12824,'0'25,"0"0,0 24,0 1,0 24,0-24,0 49,0-74,0 25,0-26,0 1</inkml:trace>
  <inkml:trace contextRef="#ctx0" brushRef="#br0" timeOffset="210182.5331">16743 13295,'49'0,"-73"0,24 50,-25 24,0-24,25-25,-25 24</inkml:trace>
  <inkml:trace contextRef="#ctx0" brushRef="#br0" timeOffset="211398.3462">17041 12502,'0'24,"24"1,26 74,-50-74,0 50,0-51,0 51,0-50,0 24,0-24,0 0,0 24,-25-73,0-26,25 0,-24 1,24 24,-25-74,25 49,0 25,0 1,0-1,0 0,0 0,0 0,0 1,0-1,25 0,24 25,-24 0,0 0,0 0,-1 0,1 0,0 25,0 0,0-25,-25 24,24-24,-24 25,0 0,0 0,0 0,-24-1,-1-24,0 25,-49 25,49-50,0 0,0 0,0 0</inkml:trace>
  <inkml:trace contextRef="#ctx0" brushRef="#br0" timeOffset="213176.0209">17388 12898,'25'0,"-1"0,1 0,0 0,-25 25,0 25,0-25,0-1,0 1,-25-25,50 0,0 25,24 0,1 0,-25-1,0 1,-1 0,-24 0,0 0,0 0,0-1,-24-24,-1 25,-25-25,25 0,1 0,-1 0,25 25,-25-25,0 0,0 0,1 0,-1 0,0 0,0 0,0 0,1 0,-1 0,0 0</inkml:trace>
  <inkml:trace contextRef="#ctx0" brushRef="#br0" timeOffset="214372.0407">18107 12874,'0'24,"0"1,0 0,0 0,0 0,0-1,0 51,0-26,0 1,0-25,0 0,0 24,-25-49,0 50,25-25</inkml:trace>
  <inkml:trace contextRef="#ctx0" brushRef="#br0" timeOffset="216070.2408">18603 12551,'0'25,"-25"25,25-26,0 51,0-1,-24-24,24-25,0 24,0-24,0 25,0-1,0-24,0 0,0 0,-25-25,-25-100,50 51,0-1,0 25,0 1,0-1,0-25,0-24,0 24,0 25,25 1,0 24,-25-25,25 25,-1-25,1 25,0 0,0 0,0 0,-1 0,-24 25,25 0,0-25,-25 24,0 1,0 0,0 0,0 0,0-1,0 1,-25 0,0 0,1-25,-1 25,0-25,0 0,0 0,1 24</inkml:trace>
  <inkml:trace contextRef="#ctx0" brushRef="#br0" timeOffset="218421.2799">18876 13022,'-25'0,"25"25,0 0,25-25,0 25,0-25,-1 0,1 0,25 0,-25 0,-1 0,1 0,0 0,0 0,0 0,-25-25,25 25,-25-25,0 0,0 1,0-1,-25 25,0-25,-25 0,25 25,1 0,24-25,-50 25,25 0,0 0,1 0,24 25,-25 0,25 0,0 0,0-1,-25 1,25 0,0 0,0 0,0-1</inkml:trace>
  <inkml:trace contextRef="#ctx0" brushRef="#br0" timeOffset="251598.0235">19819 8384,'24'0,"26"0,-25 0,0 0,-1 0,1 0,0 0,0 0,0 0,-1 0,26 0,0 0,-1 0,1 0,0 0,-1 0,26 0,-1 0,0 0,1 0,-1 0,1 0,173 0,-100 0,-98 0,49 0,25 0,-24 0,123 0,-149 0,-49 0</inkml:trace>
  <inkml:trace contextRef="#ctx0" brushRef="#br0" timeOffset="254897.1545">2505 7640,'-25'0,"0"0,1 0,24 49,0-24,-25 25,25-25,0 24,-25-24,25 0,0 0,0 24,0-24,0 0,0 0,0 0,25-1,-25 1,25-25,-1 0,26 25,-25 0,24-25,-24 0,0 0,25 0,-1 0,-24 0,0 0,24 0,1 0,-25-25,0 25,-25-25,0-24,0-1,0 0,24 1,-24 24,0 0,0 0,0 0,0 1,0-1,0 0,0-25,-24 26,-1-1,-50 0,51 25,-1 0,0 0,-25 0,1 0,-1 0,25-25,-24 25,24 0</inkml:trace>
  <inkml:trace contextRef="#ctx0" brushRef="#br0" timeOffset="256499.1045">3497 7392,'-25'0,"25"25,-49 24,49 1,-25-1,-25 1,50 0,-49-26,49 1,-25 25,0-50,25 25,0-1,-50 1,50 0,50-25,0 0,-1 0,26 0,-1 0,-24 0,-1-25,-24 25,50 0,-26-25,1 25,-25 0,-1-24,1-1,-25 0,0 0,0 0,0 1,-25 24,1 0,24 24,24 1,-24 25,0-25,0 49,0-24,0-26,0 1,0 0</inkml:trace>
  <inkml:trace contextRef="#ctx0" brushRef="#br0" timeOffset="257186.8975">4092 7342,'25'0,"-25"25,0 25,0-1,0 1,25 49,-25-49,0-1,0 26,25-26,0 26,-25-51,0 1,0 0,0 0</inkml:trace>
  <inkml:trace contextRef="#ctx0" brushRef="#br0" timeOffset="263411.4571">3547 8210,'25'0,"-1"0,51 0,24 0,-74 0,24-24,1 24,-25 0,0 0,-1 0,-73 0,24 0,-25 0,1 0,24 0,0 0,0 0,-24 0,24-25,0 25,0 0,1 0,48 0,1 0,25 0,-1 0,-24 0,0 0,25-25,-26 25,1 0,0 0,0 0,0 0,-1 0,-48 0,-1 0,-25 0,25 0,-24 0,24 0,0 0,-24 0,24 0,0 0,0 0,50 0,0 0,0 0,24 0,-24 0,0 0,0 0,-1 0,1 0,25 0,-25 0,-1 0,-48 0,-1 0,-50 0,51 0,-26 0,25 0,0 0,1 0,-1 0,-25 0,25 0</inkml:trace>
  <inkml:trace contextRef="#ctx0" brushRef="#br0" timeOffset="264558.2389">5184 7119,'0'-25,"-25"25,0 0,0 25,-24-25,24 74,-49-49,24 25,-24-25,-1 24,26 1,-100-1,99 1,-99 74,100-99,-26 24,-24 1,25 24,-26 1,-48-1,73-24,26-25,-26 0,75-1</inkml:trace>
  <inkml:trace contextRef="#ctx0" brushRef="#br0" timeOffset="265333.374">3820 7243,'24'0,"1"25,0-25,-25 25,25-25,24 24,1 26,-25-25,24 0,1 24,0 1,24-1,1 1,49 49,-100-49,76 24,-76-49,1 0,25 0,-25-25,-1 24,-24 1,25-25</inkml:trace>
  <inkml:trace contextRef="#ctx0" brushRef="#br0" timeOffset="283637.1144">1711 2034,'-25'0,"1"0,-1 0,-25 0,25 0,1 25,-1 0,25-1,0 1,-25-25,25 50,0-25,0-1,0 1,0 0,25-25,0 0,24 0,1 0,49 0,-74 0,0 0,-1 25,-24 0,25-25,-25 24,0 1,0 74,0-49,0-25,0 0,0-1,0 1,-25-25,1 0,-1 0,-25 0,25 0,1 0,-1 0,0 0</inkml:trace>
  <inkml:trace contextRef="#ctx0" brushRef="#br0" timeOffset="284921.3618">1984 2059,'0'-25,"25"25,0 0,-1-25,1 25,25 0,-1 0,1 0,-25 0,0 0,0 25,-25 0,0 0,0-1,0 76,-50-51,25-24,25 0,-25-25,75 0,-25 0,24 0,-24 0,0 0,0 0,-25 25,25-25,-25 24,24 26,-24-25,0 0,0 49,0-49,0 0,-24-1,-1 1,-25-25,25 0,1 0,-1 0,-25 0,25 0,0 0,1 0</inkml:trace>
  <inkml:trace contextRef="#ctx0" brushRef="#br0" timeOffset="285925.0296">2579 2133,'25'0,"-25"-25,50 1,-50-1,25 25,-1-25,1 25,25 0,-25 0,-1 0,1 0,-25 25,0 0,0 49,0-24,0-26,0 26,0 0,0 24,-25 25,-49-49,74-25,-50 24,1 1,-1 0,1-1,24-49,0 0,25 25,74-25,-24 0,0 0,-1 0,26 0,-1 0,-24 0,-1 0,26 0,-26 0</inkml:trace>
  <inkml:trace contextRef="#ctx0" brushRef="#br0" timeOffset="286742.7316">3869 1960,'-49'24,"-1"26,0-25,-24 24,49 1,-99-25,75 24,-1 1,25-50,25 50,-25-50,1 24,24 1,49 0,26 0,-1 0,0 24,75 1,-50-25,25 49,75 25,-174-99,-50 0,0 0,-25 0</inkml:trace>
  <inkml:trace contextRef="#ctx0" brushRef="#br0" timeOffset="288048.1348">4613 2232,'-24'0,"-1"0,0 0,0 25,25 0,-25 0,25 24,-24 1,24 0,0-1,0 1,0-1,0 1,24 0,1-50,0 25,0-1,-25 1,25-25,-1 0,1 0,0 0,0 0,0 0,-1 0,1 0,-25-25,0 1,0-26,0-25,0 51,0-26,0 25,0 0,0 1,0-26,0 0,-25 26,1-26,-26 25,50-24,-50 24,50 0,-24 25,-1 0,25-25,-25 25,0 0,0 0</inkml:trace>
  <inkml:trace contextRef="#ctx0" brushRef="#br0" timeOffset="289422.4574">5060 2183,'0'25,"0"-1,-25-24,0 50,0-50,-24 50,24-26,25 1,-50 0,50 0,0 0,0-1,25 1,50-25,-51 0,1 25,0-25,0 0,0 0,-1 0,1 0,0 0,-25-25,0 0,0 1,0-1,0 50,0-1,0 1,0 25,0 24,50-49,-50 25,0-1,0 1,-25-75,25 0</inkml:trace>
  <inkml:trace contextRef="#ctx0" brushRef="#br0" timeOffset="290241.5272">5382 2257,'25'0,"0"0,-25 25,25 25,-25-1,0-24,0 0,0 49,0-24,25 24,-25-49,0 25,0-25,0-1,0 1,0 25,0-25</inkml:trace>
  <inkml:trace contextRef="#ctx0" brushRef="#br0" timeOffset="293498.9281">6027 2803,'-25'0,"25"25,0 0,0 24,0-24,0 0,0 0,0-1,0 1,0 0,0 0,0 0,-24-25,-26 0,0 0,26 0,-1 0,0 0,0 0,0 0,1 0,-1 0,0 0,-25 0,-24 0,24 0,1 0,-1 0,25 0,-49 0,-1 0,26 49,-26-49,26 0,-50 0,-1 0,51 0,-26 0,26 0,-50 0,74 0,-25 0,1 0,-1 0,25 0,-49 0,24 0,0 0,-24 0,0 0,-26 0,26 0,-50 0,0 0,50 0,-26 0,51 0,-26 0,1 0,-1 0,51 0,-51 0,26 0,24 25,-25-25,1 0,-1 0,-24 0,-1 0,1 0,-1 25,1-25,24 0,-24 0,0 0,-1 0,1 0,-1 25,26-25,24 0,-25 0,25 0,1 0,-1 0,-25 0,1 0,-75 0,49 0,-49 0,75 0,-75 0,74 0,0 0,26 0,-1 0,25-25,0-25,0-24,0 24,0 1,0-51,0 51,0-26,0 1,0 49,0-74,0 49,0-24,0 49,0 0,0-24,0 24,0-25,0 1,0-1,0 25,25 0,-1-49,-24 49,0-24,0 24,0-25,25 1,-25 24,0 0,25 0,-25 0,50 1,-26 24,76 0,-26-25,-49 25,99-25,-50 25,1 0,24 0,-25-25,1 25,73 0,-23 0,23 0,-24 0,25 0,-25 0,-25 0,-49 0,24 0,1 0,24 0,25 0,-25 0,1 0,24 0,-50 0,0 0,26 0,-26 0,75 0,-75 0,26 0,-26 25,0 0,50-25,0 25,-24-25,-26 0,-24 0,-26 24,1 1,0-25,0 0,49 50,-49-50,74 49,-74-49,25 0,-1 25,1-25,-25 0,-25 25,25-25,24 0,-24 0,-25 50,25-50,0 24,-25 1,24 0,-24 0,50 0,-50 24,0-24,50 0,-26 49,-24-49,50 0,-50 0,0-1,50 26,-50-25,49 0,-49 49,25-49,-25 24,0-24,0 25,25 0,0 49,-25-74,0 24,0 1,0-25,24-1,1 26,-25-25</inkml:trace>
  <inkml:trace contextRef="#ctx0" brushRef="#br0" timeOffset="304098.3615">20042 8310,'0'49,"0"-24,0 25,0-1,0 1,0 24,0-24,0-25,0 24,0-24,0 0,-25-50,25-25,-25 50,50 0,0 50,0-25,-1 0,-24-1,25 1,0-25,-25-25,0 1,50 24</inkml:trace>
  <inkml:trace contextRef="#ctx0" brushRef="#br0" timeOffset="305489.4465">20811 8260,'0'25,"0"0,0-1,0 26,0-25,0 0,0 49,0-24,0-26,0 26,0-25,0 24,0-24,0 50,0-26,0 1,-25-50,25-25,-50 0,26-49,-1 24,-25 25,25 1,50 24,0 0,0 0,0 49,-1-49,-24 50,25-50,-25 25,25-25,0 24,0-24,-1-49,1 24</inkml:trace>
  <inkml:trace contextRef="#ctx0" brushRef="#br0" timeOffset="306907.9962">21679 8235,'0'25,"0"0,0 0,0-1,0 26,0-25,0 24,0 1,0-25,0 24,0 26,0-26,0-24,0 25,0-25,0-1,0 26,-50-50,26 0,-1 0,0-25,0 0,0 1,1 24,24-25,-50-25,50 25,-25 25,50 0,0 0,24 50,1-50,0 50,-26-26,1 1,0 0,0 0,0-25,-25-25,0 0,0 0</inkml:trace>
  <inkml:trace contextRef="#ctx0" brushRef="#br0" timeOffset="317462.2874">21282 15701,'25'25,"25"-25,-26 0,1 25,50-25,-1 0,-24 0,24 0,-24 0,-26 0,51 0,24 0,-25 0,1 0,-50 0,173 25,-173 0,0-25</inkml:trace>
  <inkml:trace contextRef="#ctx0" brushRef="#br0" timeOffset="331145.2327">15775 13841,'0'25,"0"24,0 51,0-26,0 25,0-24,0 24,0-25,0-49,0 25,0-75,0-25,0 26,25-26,-25 25,25 0,0 0,-25 1,25 24,24 0,26 0,-50 0,-1 24,1 1,50 25,-51-50,-24 25,0-75,0-24,0-26,0 26,0-75,-24-74,-1 99,25 50,-25 24</inkml:trace>
  <inkml:trace contextRef="#ctx0" brushRef="#br0" timeOffset="334042.2327">16693 14089,'-25'0,"1"0,-1 0,0 0,0 0,-24 0,24 0,0 25,25 0,-25-1,25 1,0 0,0 0,-25 0,25-1,0 1,0 0,0 25,25-50,0 49,0-24,24-25,-49 25,25-25,0 0,0 0,0-25,-25 0,0 1,0-26,0 25,0-25,0 26,0-1,0 0,-25 0,25 0,-25 25,0 0,0 0,1 0,24 25,0 0,24 0,1-25,0 0,0 0,24 0,26-75,-50 51,-1-1,1 0,-25 0,25 25,-25-25,0 50,0 0,0 0,-50 0,50-1,0 1,0 0,25-25,0 25,0-25,0 0,-1 0,-24 25,25-1,0 1,0 25,-25-25,0 24,0-24,50 0,-1-25,-49-50,25-24,25-1,-50 1,0 0,24-26,1 26,-25 0,0-1,0 26,0-1,0 0,0 26,0 73,0 50,0-49,0 0,0 49,0-50,0 51,0-76,0 51,0-50,0-1,25 1,0-25,-25 50,0-25,0-50,-25 0,25-49,0 24,0 0,0-24,0 49,0-49,25 49,0 25,-1 0,1 0,25 0,-50 25,25-25,-1 25,-24-1,0 1,0 0,0 0,0 0,-24-25,-26 0,25 0,0 0,1 0,-1 0,25 24,25 1,24-25,1 50,-1-50,1 49,-25-49,0 50,-1-50</inkml:trace>
  <inkml:trace contextRef="#ctx0" brushRef="#br0" timeOffset="334736.5106">17958 13940,'25'-25,"49"1,-24 24,49 0,1-25,-1 0,0 25,-25 0,-24 0,-25 0,0 0,-50 0,0 0,-25 0,1 0,-1 0</inkml:trace>
  <inkml:trace contextRef="#ctx0" brushRef="#br0" timeOffset="336018.3071">18008 14114,'25'0,"-1"0,1 0,0 0,0 0,0 0,49 0,-24 0,-25 0,-1 0,1 0,0 0,0 0,0 0,-1 0,1 0,0 0,0 0,0 0,-1 0,1 0,25 0,-25 0,-1 0,1 0,0 0,0 0,-25-25</inkml:trace>
  <inkml:trace contextRef="#ctx0" brushRef="#br0" timeOffset="337159.1037">19471 13643,'0'-25,"25"25,0 0,0 0,24-25,-24 25,0 0,0 0,0 0,-1 0,-24 25,0 24,0 1,0 49,0 0,0-24,0-1,0 1,0-26,0-24</inkml:trace>
  <inkml:trace contextRef="#ctx0" brushRef="#br0" timeOffset="337921.6834">19546 13940,'25'0,"-1"-25,26 25,-25 0,24-24,-24 24,-25-25</inkml:trace>
  <inkml:trace contextRef="#ctx0" brushRef="#br0" timeOffset="339554.2924">20042 13593,'0'25,"0"0,-25 24,0 26,25-51,0 1,0 0,0 0,0 0,50-25,-25 0,24 0,-24 0,0 0,0 0,-25-25,25 0,-25 0,24 0,1 25,-25 50,0 0,0-1,0 26,0-51,0 26,25 24,0-24,-50-75,25-24</inkml:trace>
  <inkml:trace contextRef="#ctx0" brushRef="#br0" timeOffset="341204.1099">20588 13543,'0'-24,"24"24,1 0,0 0,0 0,0 0,-1 49,-24-24,0 25,0-26,0 1,0 25,0-25,0 24,0-24,-24 0,-1 24,-25-24,25-25,50 0,-25 25,50-25,-50 25,25 0,-25-1,49 1,-49 0,0 0,0 0,25 24,0-49,-25 25,0 0,0 0,0-1,0 1,0 0,-25 0,0-25,0 0,1 0,-1 0,0 0,0 0,0 0,1 0,-1-25,0 25,0-25</inkml:trace>
  <inkml:trace contextRef="#ctx0" brushRef="#br0" timeOffset="342020.3788">20960 13965,'24'-25,"1"25,0 0,-25-25,50 25,24 0,0 0,1 0,-50 0</inkml:trace>
  <inkml:trace contextRef="#ctx0" brushRef="#br0" timeOffset="342779.2347">21133 13593,'0'25,"25"-25,-25 25,0 24,0 1,25-1,0 26,-25-50,0 24,0 1,0 24,0 25,0-49,0 24,0-24,0-25,0 0,0 0</inkml:trace>
  <inkml:trace contextRef="#ctx0" brushRef="#br0" timeOffset="355090.4534">21902 13444,'-25'0,"1"25,-1-25,0 50,25-26,0 1,0 0,0 0,-25 0,25 24,0 26,0-1,0-49,0 24,0-24,0 25,25-25,0-1,-25 1,25 0,-1-25,1 0,0-25,0 25,0-25,-25 1,24-26,-24 0,0 26,0-76,0 1,0 74,0-24,0 24,0-25,0 26</inkml:trace>
  <inkml:trace contextRef="#ctx0" brushRef="#br0" timeOffset="355880.3347">22274 13469,'50'0,"-50"25,0 24,0 26,0-26,0 1,0 24,0 26,0-26,0-24,0-1,0-24,25-25,-25 50</inkml:trace>
  <inkml:trace contextRef="#ctx0" brushRef="#br0" timeOffset="356989.94">22795 13841,'-25'0,"1"0,24-25,-25 25,-25-25,25 25,1 0,-1 0,25 50,0 0,0-26,0 26,25-25,-1 0,1-25,0 24,0-24,0 0,-1 0,1 0,0 0,0 0,-25-24,0-1,0 0,0 0,0 0,0-24,0 24,-25 25,0 0,0 0</inkml:trace>
  <inkml:trace contextRef="#ctx0" brushRef="#br0" timeOffset="358547.4848">18777 16321,'25'0,"49"0,-24 0,74 0,-50-24,50 24,-74-25,-25 25</inkml:trace>
  <inkml:trace contextRef="#ctx0" brushRef="#br0" timeOffset="359401.0677">19918 16024,'25'-25,"-1"25,1 0,0 0,74 0,-74 0,0 0,0 0,0 0,-25 74,0-24,0 24,0-49,0 50,0-26,0 26,0-26</inkml:trace>
  <inkml:trace contextRef="#ctx0" brushRef="#br0" timeOffset="360033.3955">20067 16321,'24'0,"26"0,-25 0,0 0,24-24,-24 24,0-25,0 25,0-25,-1 25</inkml:trace>
  <inkml:trace contextRef="#ctx0" brushRef="#br0" timeOffset="361257.1006">20836 15875,'24'0,"-48"0,-1 0,0 0,-25 0,26 25,-1-25,25 25,-25-25,25 24,0 1,-25 25,25-25,0 24,0 1,0-1,25-49,-25-24,25 24,0 0,-1 0,1 0,0 0,0 0,0 0,-1 24,-24 1,0 0,0 0,0 0,0 49,0-49,0 25,-24-26,24 1,-25-25,-25 25,25 0,1-25,-1 0,-25 0,25 0</inkml:trace>
  <inkml:trace contextRef="#ctx0" brushRef="#br0" timeOffset="362739.4643">21133 15974,'50'-49,"-25"49,24-25,-24 0,0 25,25 0,-1-25,-24 25,25-25,-26 25,1 0,0 0,0 0,-25 50,0-25,0 0,0-1,0 1,0 0,0 49,-25-24,0-50,50 0,0 0,24 0,-24 25,0 0,0-25,-25 24,25-24,-25 25,49-25,-49 50,0-1,0-24,0 0,0 0,0 0,0 0,0-1,0 1,-25-25,1 50,-1-25,0-1,0-24,0 0,1 0,-1 0</inkml:trace>
  <inkml:trace contextRef="#ctx0" brushRef="#br0" timeOffset="364255.1002">8557 9203,'25'0,"25"0,74 0,-75 0,51-25,-1 25,0 0,-49 0,49 0,50 0,49 0,1-25,73 25,-48 0,48 0,-48 0,-1-25,-25 25,-24 0,0 0,-75 0,0 0,0 0,-24 0,24 0,-25 0,1 0,-1 0,-49 0,49 0,1 0,-1 0,-24 0,-25 0,-1 0,1 0</inkml:trace>
  <inkml:trace contextRef="#ctx0" brushRef="#br0" timeOffset="371798.3535">8408 11534,'25'0,"0"0,0 0,0 0,-1 50,1-25,0-1,0 1,-25 0,25 0,24-50,-24 0,99-99,-99 99,0-24,24 24,-49 0,50 0,-25 1</inkml:trace>
  <inkml:trace contextRef="#ctx0" brushRef="#br0" timeOffset="373059.4332">8061 14089,'25'0,"0"0,0 0,-1 25,-24 0,25-25,-25 49,25-49,25 0,49-74,-25 24,50-99,-24 50,-51 74,1-24,-1 24,-49 0</inkml:trace>
  <inkml:trace contextRef="#ctx0" brushRef="#br0" timeOffset="389703.7468">992 13965,'0'25,"0"24,0 26,0-26,0 26,0-26,0 1,0 25,0 24,25-50,-1 1,-24-25,0 0</inkml:trace>
  <inkml:trace contextRef="#ctx0" brushRef="#br0" timeOffset="390895.1905">1017 13419,'0'-74,"24"49,-24-24,0 24,0 74,0-24,0 0</inkml:trace>
  <inkml:trace contextRef="#ctx0" brushRef="#br0" timeOffset="391636.2608">1438 13866,'0'49,"0"26,0 24,0 0,25 0,-25 1,0-51,0 26,0-1,0 1,0 24,0-25,0-24,0 24,-25-49,1-25,48 0,26-50,24-24</inkml:trace>
  <inkml:trace contextRef="#ctx0" brushRef="#br0" timeOffset="392666.3007">2133 14362,'0'-25,"49"-49,1-75,0 0,74 0,-124 50,25 49,-25-24,0 0,24-75,1-25,-25 149,0 0,0 50,-25 0,1 0,24 25,0-1,0 26,0-51,0 1,0 50,49-26,26 1,-51-50,51 74,-50-49,49 25,-49-50,0 24,-1 1,-24 0,0 0,0 0,-24 24,-51-49,26 25,-26 0,-24 0,25-25,-1 24,26-24,24 0,0 0,-25 0,1 0,-1 0,0 0,26 0</inkml:trace>
  <inkml:trace contextRef="#ctx0" brushRef="#br0" timeOffset="395242.2264">3125 13618,'0'0,"0"-25,-25 25,-24 0,-26-25,50 25,1 0,-1 0,-50 0,26 50,-1-1,1 26,24-50,0-1,25 1,0 0,0 0,0 0,0-1,0 1,0 0,0 0,25-25,0 0,24 0,-24 0,0 0,-25-25,25 25,-1-50,1 26,0-26,49-49,-74 74,25 0,0-24,0 49,-25-25,0 0,25 25,-25 25,0 0,0-1,0 26,24-25,-24 0,25-25,0 24,0 1,24-25,26 25,-50-25,0 25,-1-25,26 0,-25-25,-25-25,0-49,0 25,0-25,0-1,0-24,0 25,0 25,0 49,0-25,0 75,0 25,0 24,0 1,0 24,0 0,0-25,0 26,0-26,0 0,0 50,0-24,0-26,25 0,-1 1,1-1,-25 1,0-26,25-24,-25 0,0 0,0 24,-50-49,1-24,-1-1,25 25,25-25,-24 25,-1-50,25 1,0-1,0-24,0 24,74-24,-49 24,25 0,-26 26,51-51,24 26,-25-1,-49 25,25 0,-25 1,-1 24,1-25,25 0,-25 0,-1 25,1-49,0-1,-25 25,0 0,0 1,0-1,0 0,0 0,0 0,0 1,-25 24,-49 0,49 24,-25 51,50-50,-24-1,-1 1,25 0,0 0,0 24,0 1,0-25,0 0,0-1,0 1,25 0,-1 0,1-25,0 25,-25-1,25-24,0 0,-1 0</inkml:trace>
  <inkml:trace contextRef="#ctx0" brushRef="#br0" timeOffset="397215.3986">5134 13271,'-25'0,"-24"0,24 0,0 0,-24 0,24 0,0 24,-25 1,1 0,49 25,0-26,0 1,25 0,-1 0,1-25,0 0,25 0,-26 0,1 0,25 0,-25 0,49 0,-49 0,0 0,24 25,1-1,-25-24,-1 50,1-25,-25 0,0 24,0 1,0-25,0-1,-25 1,-24 25,-1-50,25 0,-49 0,49 0,-49 0,49 0,0 0,0 0,1 0,48 0,1 0,124 25,-99 24,-1-49,-24 0,0 0,49 0,-49 0,25 0,-1-49,-24 24,25 0,49-74,-49 49,-26-49,-24 49,0-49,0 50,0-75,0 74,0-49,0-50,0 25,0-50,0 125,0 24,-24 25,24 49,0 26,0-1,0 149,0-123,0 49,0-100,0 50,24-49,1 49,0-24,0 24,0-50,-1 26,1-50,-25-1,25 1,25-25,-1-25,-49-24,0 24,0 0,0-49,0 49,0-25</inkml:trace>
  <inkml:trace contextRef="#ctx0" brushRef="#br0" timeOffset="397812.1712">5482 13196,'74'0,"-24"0,-26 0,26 0,0 0,-1 0,-24 0,0 0,0 0,-1 0,-24-25,25 25,25 0</inkml:trace>
  <inkml:trace contextRef="#ctx0" brushRef="#br0" timeOffset="400046.807">6275 13568,'0'-25,"0"1,-25 24,1 0,-1 0,0 0,0 0,0 0,1 0,-1 0,0 49,25-24,0 0,-25 0,25-1,0 26,0 0,0-26,0 26,25-50,-25 25,25 0,0-25,-1 0,-24 24,25-24,0 0,25 0,-26-24,1-1,-25 0,0-25,25-24,0 24,-25 1,0-1,0 25,0 1,0 48,0 26,0-25,25 24,-25-24,0 0,24-25,-24 25,50 0,-50-1,25-24,25 0,-26 0,-24-49,25-1,0-24,-25 49,0-49,0 24,0-49,0-25,0 24,-25-24,-24 0,24 50,0 0,-25-26,25 76,25 73,0 1,0 24,0 25,0-49,25 24,0-24,0 24,25 1,-26-1,1 26,0-26,25-24,-50-1,49 1,-24 24,-25-24,74-25,-74-1,25-24,25 0,-25 0,-1 0,26-24,0-1,49-25,-74 50,-1-49,1-1,-25 25,0 0,0 1,0-1,0 0,0-25,-25 50,-24 0,24 0,-25 0,50 25,0 0,0 25,0-26,0 26,0 24,25-24,0-25,25 24,-26-24,1-25,0 0,0 0,0 0,-25-25,0 1,0-1,-50-25</inkml:trace>
  <inkml:trace contextRef="#ctx0" brushRef="#br0" timeOffset="400776.4622">6102 12923,'49'0,"1"0,-1 0,26 0,-1 0,-49 0,25 0,-1 0,26 0,-26 0,-24 0</inkml:trace>
  <inkml:trace contextRef="#ctx0" brushRef="#br0" timeOffset="402074.3234">1389 13419,'0'25,"25"25,-1 24,26 75,-25-99,-25 24,25 0,-25 1,74 24,-74-74,0 0,0 49,25-24,-25 49,0-74,0 74,25-49,-25 49,24 0,-24-74,0 24,0 1,0-25,0 24,0-24,0 25,0-25,0 24,0 26,0-1,-24 0,-1-24,0 0,0-1,0 51,25-51,-24 1,24-25,0-1,-25 1,25 25,-25-50</inkml:trace>
  <inkml:trace contextRef="#ctx0" brushRef="#br0" timeOffset="742111.0072">12080 9823,'-50'-25,"0"25,-24 0,0-25,24 25,25-25,0 25,0 0,1 0,-26 0,25 0,-99 0,99 0,1 0,-26 0,0 0,-24 0,49 0,-24 0,24 0,0 50,0-50,25 25,-25 24,25 1,-24-25,24-1,-50 26,50-25,0 25,0-26,-25 26,25-25,-25 49,1-49,24 0,0 24,0-24,0 50,0-51,0 1,24 0,-24 0,25 0,0-25,-25 24,25 1,0 0,-1-25,1 50,-25-26,25-24,0 0,0 0,24 25,26 0,-26-25,26 25,-26 0,-24-25,49 24,-24-24,-25 0,0 25,-1-25,26 0,25 0,-26 0,1 0,-1 0,-24 0,25 0,24-25,-49 25,25-49,-1 49,-24-25,25-25,-26 26,51-1,-75 0,25-25,-1-24,1-25,-25 24,25-24,-25 50,0-26,0 1,0 49,0 0,0 0,0 0,0-24,-25-1,25 25,-99-49,49 24,26 26,-26-26,0 50,-74-74,50 24,24 25,1 0,-1 1,25 24,1 0</inkml:trace>
  <inkml:trace contextRef="#ctx0" brushRef="#br0" timeOffset="742950.2865">4663 9748,'0'25,"0"25,0 24,25-24,-25-1,25 51,-25-76,24 51,-24-50,0-1,0 1</inkml:trace>
  <inkml:trace contextRef="#ctx0" brushRef="#br0" timeOffset="743946.3356">5159 9649,'50'-50,"-26"50,51-49,-50 49,24 0,26 0,-26-25,-24 25,50 0,-51 0,1 0,-25 25,0 24,0 26,0-1,-74 50,24-74,25-1,-24 26,24-50,-50 49,1 1,49-75,0 49,-24-49,98 0,26 0,-26 0,1 0,0 0,-1 0,26-25,-50 25,24-24</inkml:trace>
  <inkml:trace contextRef="#ctx0" brushRef="#br0" timeOffset="744964.4267">6002 9401,'25'0,"0"0,0 0,24-25,-24 25,25 0,24-25,1 25,-26-24,75 24,-74 0,-50 74,0-24,0-1,0-24,0 0,0 49,-74 1,49-1,-50 0,26-49,24 25,-50-25,1 49,24-49,100-25,0 0,-1 0,75 0,-24 0,24-50,-50 25,0 25,1 0,-100 0</inkml:trace>
  <inkml:trace contextRef="#ctx0" brushRef="#br0" timeOffset="745737.2636">4737 10815,'25'0,"0"0,-25 49,0 1,0-25,25 24,0-24,-25 25,0-25,24 24,1-49,-25 25</inkml:trace>
  <inkml:trace contextRef="#ctx0" brushRef="#br0" timeOffset="746701.3549">5357 10840,'-24'0,"-1"0,0 24,25 1,0 0,0 0,0 0,0-1,0 1,0 0,0 0,25-25,0 25,-1-1,1-24,25 0,-25 0,0 0,-1 0,1 0,-25-24,50 24,-50-50,0 0,0 26,0-1,0 0,0 0,0 0,-25 1,25-1,-25 25,0-25,1 25,-1 0,0 0,0 0,-25-25</inkml:trace>
  <inkml:trace contextRef="#ctx0" brushRef="#br0" timeOffset="747684.4699">6027 10691,'25'0,"0"-25,0 0,-1 25,26 0,24 0,-24 0,-25 0,0 0,-1 0,1 25,-25 25,0 24,0 0,0-24,0 74,-25-124,1 50,-1 24,25-49,-50 0,25 0,50-25,0 0,49-25,1 25,-1-75,26 50,-51 1,1-1,-25 25,-75 0,-49 0</inkml:trace>
  <inkml:trace contextRef="#ctx0" brushRef="#br0" timeOffset="748898.6493">3324 10964,'-25'0,"50"0,-1 0,1 0,0 0,25 0,-26 0,1 0,25 0,49 0,-49-25,24 0,-74 0,50 0,-26 25,1 0,-50 0,-24 0,-1 0,25 0,1 25,-26-25,25 0,-24 0,24 0,-25 25,25-25,1 0,-1 0,0 0,25 25</inkml:trace>
  <inkml:trace contextRef="#ctx0" brushRef="#br0" timeOffset="749826.5825">4266 11782,'50'0,"-1"0,26 0,24 0,0 0,-49 0,49 0,50-25,24 1,1-1,-25 25,0-25,24 25,1-25,24 0,-24 25,-50 0,25-24,-75-1,1 25,-50 0,-1-25,51 25,-50 0,-1 0</inkml:trace>
  <inkml:trace contextRef="#ctx0" brushRef="#br0" timeOffset="751885.5325">6796 11906,'-25'0,"1"0,-1 0,-25 25,1 25,24-1,0-49,25 25,0 0,0 0,0-1,0 1,0 0,25 0,0-25,-1 0,1 25,0-25,49 0,-49 0,25-25,-50 0,25 25,-25-25,0 0,0 1,0-1,0-25,0 25,0 1,0-1,0-25,-25 25,0 25,0-24,-24 24,-1 0,0 0,26 0,-1 0</inkml:trace>
  <inkml:trace contextRef="#ctx0" brushRef="#br0" timeOffset="752991.7493">5556 12055,'25'0,"0"0,-1-25,1 25,25-25,-1 25,-24 0,0 0,0 25,-25 0,0 49,0-49,0 0,0 25,-25 49,-25-74,50 0,-24-25,-1 24,50-24,24 0,50 0,1 0,-76 0,26 0,-25 0</inkml:trace>
  <inkml:trace contextRef="#ctx0" brushRef="#br0" timeOffset="754056.8551">5109 12154,'-24'0,"-1"0,0 25,25 0,-50 0,26 24,-1-49,0 50,25-25,0 24,0-24,0 0,0 0,50-25,-26 0,1 0,0 0,-25-25,25 25,0-25,-25-24,24-1,-24 25,25 0,-25 1</inkml:trace>
  <inkml:trace contextRef="#ctx0" brushRef="#br0" timeOffset="754862.4275">4787 12849,'0'25,"50"-25,74 0,24 0,-98 0,99 0,49-25,50 0,25 0,-25-24,50-1,74 25,-74 0,-25 1,-149-1,24 0,-123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atin typeface="Arial" charset="0"/>
                <a:cs typeface="Arial" charset="0"/>
              </a:defRPr>
            </a:lvl1pPr>
          </a:lstStyle>
          <a:p>
            <a:pPr>
              <a:defRPr/>
            </a:pPr>
            <a:fld id="{F4D27ADC-965D-4F75-8EC7-429E1AF53BE3}" type="datetimeFigureOut">
              <a:rPr lang="en-US"/>
              <a:pPr>
                <a:defRPr/>
              </a:pPr>
              <a:t>9/18/2022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E7518E6-43A5-4548-B5F5-39E7D8B4C7AE}" type="slidenum">
              <a:rPr lang="en-US"/>
              <a:pPr/>
              <a:t>‹#›</a:t>
            </a:fld>
            <a:endParaRPr lang="en-US"/>
          </a:p>
        </p:txBody>
      </p:sp>
    </p:spTree>
    <p:extLst>
      <p:ext uri="{BB962C8B-B14F-4D97-AF65-F5344CB8AC3E}">
        <p14:creationId xmlns:p14="http://schemas.microsoft.com/office/powerpoint/2010/main" val="33077926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CD6BB50-5ABB-43E7-9D7C-4837E0E3AC99}"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69045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0D68DD-7EBC-4521-A422-A016C75FE5D2}"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1277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69E1D2-37CE-4A7B-93FA-2B10F3AF242C}"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3715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623120A-EBAE-4C47-A3E4-66B4DD5DDE72}"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0779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22E24-3C02-40DC-8FD1-ADDA76C1E18A}"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550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B57867-01DD-46F8-A94B-2E188B97E5D5}"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0000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2872C95-53C5-413E-B903-EC9EDF37B596}"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9179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475937-9263-4949-A6E8-2C6427E43A84}"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82774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65B6BA-9DC3-4398-90C0-C8BD76DB4243}"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0742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6FCEEB7-23C3-4C7A-ADE9-2F6141F673F9}"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2455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68A78E-F194-43E3-A14C-2B2CE2151A16}"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052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2ECFBA-4573-4AC2-815B-E7FAEB0A62F7}"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7589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AB5FCB-68A9-4E62-98EE-78F7B6A5F92A}"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9933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67AF4EA-33FA-41AC-84F7-2500AD2D33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64DED20-AA38-42C8-BA49-D6EA5D4C50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0A992B6-17FB-4A25-A2CF-0B6E25BBE8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521ADD9-1BD2-4F8B-A616-6238485C04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FCE2136-EE2C-48C2-8FE9-E436C9D40E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EFC747F-4288-4659-9C57-86DFF25FAE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21D9E51-7EA5-4F40-A87F-5F0458CCC9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943FE1C-0607-437A-9018-450FAFBC66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B55E89E-B7F9-44CF-85BF-0121E04D80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69767C1-6BCC-4FFF-B296-B3A5A026CD3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fld id="{69B45D09-DB1A-4D7B-BB44-F1B051EB7843}" type="slidenum">
              <a:rPr lang="en-US" smtClean="0"/>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CFC0727-A888-4788-AC56-6D84FB4FF2A4}"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9.emf"/></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i="1" dirty="0" smtClean="0">
                <a:latin typeface="Times New Roman" panose="02020603050405020304" pitchFamily="18" charset="0"/>
              </a:rPr>
              <a:t>Deadlocks</a:t>
            </a:r>
          </a:p>
        </p:txBody>
      </p:sp>
      <p:sp>
        <p:nvSpPr>
          <p:cNvPr id="3075" name="Rectangle 3"/>
          <p:cNvSpPr>
            <a:spLocks noGrp="1" noChangeArrowheads="1"/>
          </p:cNvSpPr>
          <p:nvPr>
            <p:ph type="subTitle" idx="1"/>
          </p:nvPr>
        </p:nvSpPr>
        <p:spPr/>
        <p:txBody>
          <a:bodyPr/>
          <a:lstStyle/>
          <a:p>
            <a:pPr eaLnBrk="1" hangingPunct="1"/>
            <a:r>
              <a:rPr lang="en-US" sz="1800" i="1" dirty="0" smtClean="0">
                <a:latin typeface="Times New Roman" panose="02020603050405020304" pitchFamily="18" charset="0"/>
              </a:rPr>
              <a:t>Dr. Tarunpreet Bhatia</a:t>
            </a:r>
          </a:p>
          <a:p>
            <a:pPr eaLnBrk="1" hangingPunct="1"/>
            <a:r>
              <a:rPr lang="en-US" sz="1800" i="1" dirty="0" smtClean="0">
                <a:latin typeface="Times New Roman" panose="02020603050405020304" pitchFamily="18" charset="0"/>
              </a:rPr>
              <a:t>Assistant Professor, CSED</a:t>
            </a:r>
          </a:p>
          <a:p>
            <a:pPr eaLnBrk="1" hangingPunct="1"/>
            <a:r>
              <a:rPr lang="en-US" sz="1800" i="1" dirty="0" smtClean="0">
                <a:latin typeface="Times New Roman" panose="02020603050405020304" pitchFamily="18" charset="0"/>
              </a:rPr>
              <a:t>TIET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i="1" smtClean="0">
                <a:latin typeface="Times New Roman" panose="02020603050405020304" pitchFamily="18" charset="0"/>
              </a:rPr>
              <a:t>RAG with no Deadlock</a:t>
            </a: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801938" y="1636713"/>
            <a:ext cx="3444875" cy="44116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i="1" smtClean="0">
                <a:latin typeface="Times New Roman" panose="02020603050405020304" pitchFamily="18" charset="0"/>
              </a:rPr>
              <a:t>Basic Facts</a:t>
            </a:r>
          </a:p>
        </p:txBody>
      </p:sp>
      <p:sp>
        <p:nvSpPr>
          <p:cNvPr id="13315" name="Rectangle 3"/>
          <p:cNvSpPr>
            <a:spLocks noGrp="1" noChangeArrowheads="1"/>
          </p:cNvSpPr>
          <p:nvPr>
            <p:ph idx="1"/>
          </p:nvPr>
        </p:nvSpPr>
        <p:spPr/>
        <p:txBody>
          <a:bodyPr/>
          <a:lstStyle/>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If graph contains no cycles </a:t>
            </a:r>
            <a:r>
              <a:rPr lang="en-US" sz="2000" smtClean="0">
                <a:latin typeface="Times New Roman" panose="02020603050405020304" pitchFamily="18" charset="0"/>
                <a:sym typeface="Symbol" panose="05050102010706020507" pitchFamily="18" charset="2"/>
              </a:rPr>
              <a:t> no deadlock.</a:t>
            </a:r>
            <a:br>
              <a:rPr lang="en-US" sz="2000" smtClean="0">
                <a:latin typeface="Times New Roman" panose="02020603050405020304" pitchFamily="18" charset="0"/>
                <a:sym typeface="Symbol" panose="05050102010706020507" pitchFamily="18" charset="2"/>
              </a:rPr>
            </a:br>
            <a:endParaRPr lang="en-US" sz="2000" smtClean="0">
              <a:latin typeface="Times New Roman" panose="02020603050405020304" pitchFamily="18" charset="0"/>
              <a:sym typeface="Symbol" panose="05050102010706020507" pitchFamily="18" charset="2"/>
            </a:endParaRPr>
          </a:p>
          <a:p>
            <a:pPr eaLnBrk="1" hangingPunct="1"/>
            <a:r>
              <a:rPr lang="en-US" sz="2000" smtClean="0">
                <a:latin typeface="Times New Roman" panose="02020603050405020304" pitchFamily="18" charset="0"/>
                <a:sym typeface="Symbol" panose="05050102010706020507" pitchFamily="18" charset="2"/>
              </a:rPr>
              <a:t>If graph contains a cycle </a:t>
            </a:r>
          </a:p>
          <a:p>
            <a:pPr eaLnBrk="1" hangingPunct="1"/>
            <a:endParaRPr lang="en-US" sz="2000" smtClean="0">
              <a:latin typeface="Times New Roman" panose="02020603050405020304" pitchFamily="18" charset="0"/>
              <a:sym typeface="Symbol" panose="05050102010706020507" pitchFamily="18" charset="2"/>
            </a:endParaRPr>
          </a:p>
          <a:p>
            <a:pPr lvl="1" eaLnBrk="1" hangingPunct="1"/>
            <a:r>
              <a:rPr lang="en-US" sz="2000" smtClean="0">
                <a:latin typeface="Times New Roman" panose="02020603050405020304" pitchFamily="18" charset="0"/>
                <a:sym typeface="Symbol" panose="05050102010706020507" pitchFamily="18" charset="2"/>
              </a:rPr>
              <a:t>if only one instance per resource type, then deadlock.</a:t>
            </a:r>
          </a:p>
          <a:p>
            <a:pPr lvl="1" eaLnBrk="1" hangingPunct="1"/>
            <a:endParaRPr lang="en-US" sz="2000" smtClean="0">
              <a:latin typeface="Times New Roman" panose="02020603050405020304" pitchFamily="18" charset="0"/>
              <a:sym typeface="Symbol" panose="05050102010706020507" pitchFamily="18" charset="2"/>
            </a:endParaRPr>
          </a:p>
          <a:p>
            <a:pPr lvl="1" eaLnBrk="1" hangingPunct="1"/>
            <a:r>
              <a:rPr lang="en-US" sz="2000" smtClean="0">
                <a:latin typeface="Times New Roman" panose="02020603050405020304" pitchFamily="18" charset="0"/>
                <a:sym typeface="Symbol" panose="05050102010706020507" pitchFamily="18" charset="2"/>
              </a:rPr>
              <a:t>if several instances per resource type, possibility of deadlock.</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i="1" smtClean="0">
                <a:latin typeface="Times New Roman" panose="02020603050405020304" pitchFamily="18" charset="0"/>
              </a:rPr>
              <a:t>Deadlock Prevention</a:t>
            </a:r>
          </a:p>
        </p:txBody>
      </p:sp>
      <p:sp>
        <p:nvSpPr>
          <p:cNvPr id="14339" name="Rectangle 3"/>
          <p:cNvSpPr>
            <a:spLocks noGrp="1" noChangeArrowheads="1"/>
          </p:cNvSpPr>
          <p:nvPr>
            <p:ph idx="1"/>
          </p:nvPr>
        </p:nvSpPr>
        <p:spPr/>
        <p:txBody>
          <a:bodyPr/>
          <a:lstStyle/>
          <a:p>
            <a:pPr eaLnBrk="1" hangingPunct="1"/>
            <a:r>
              <a:rPr lang="en-US" sz="2000" smtClean="0">
                <a:latin typeface="Times New Roman" panose="02020603050405020304" pitchFamily="18" charset="0"/>
              </a:rPr>
              <a:t>Mutual Exclusion – not required for sharable resources; must hold for non sharable resources.</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Hold and Wait – must guarantee that whenever a process requests a resource, it does not hold any other resources.</a:t>
            </a:r>
          </a:p>
          <a:p>
            <a:pPr eaLnBrk="1" hangingPunct="1"/>
            <a:endParaRPr lang="en-US" sz="2000" smtClean="0">
              <a:latin typeface="Times New Roman" panose="02020603050405020304" pitchFamily="18" charset="0"/>
            </a:endParaRPr>
          </a:p>
          <a:p>
            <a:pPr lvl="1" eaLnBrk="1" hangingPunct="1"/>
            <a:r>
              <a:rPr lang="en-US" sz="2000" smtClean="0">
                <a:latin typeface="Times New Roman" panose="02020603050405020304" pitchFamily="18" charset="0"/>
              </a:rPr>
              <a:t>Require process to request and be allocated all its resources before it begins execution, or allow process to request resources only when the process has none.</a:t>
            </a:r>
          </a:p>
          <a:p>
            <a:pPr lvl="1" eaLnBrk="1" hangingPunct="1"/>
            <a:endParaRPr lang="en-US" sz="2000" smtClean="0">
              <a:latin typeface="Times New Roman" panose="02020603050405020304" pitchFamily="18" charset="0"/>
            </a:endParaRPr>
          </a:p>
          <a:p>
            <a:pPr lvl="1" eaLnBrk="1" hangingPunct="1"/>
            <a:r>
              <a:rPr lang="en-US" sz="2000" smtClean="0">
                <a:latin typeface="Times New Roman" panose="02020603050405020304" pitchFamily="18" charset="0"/>
              </a:rPr>
              <a:t>Low resource utilization; starvation possible.</a:t>
            </a:r>
          </a:p>
          <a:p>
            <a:pPr eaLnBrk="1" hangingPunct="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p:txBody>
          <a:bodyPr/>
          <a:lstStyle/>
          <a:p>
            <a:r>
              <a:rPr lang="en-US" sz="2000" dirty="0" smtClean="0">
                <a:latin typeface="Times New Roman" panose="02020603050405020304" pitchFamily="18" charset="0"/>
              </a:rPr>
              <a:t>No Preemption </a:t>
            </a:r>
          </a:p>
          <a:p>
            <a:pPr lvl="1"/>
            <a:r>
              <a:rPr lang="en-US" sz="2000" dirty="0" smtClean="0">
                <a:latin typeface="Times New Roman" panose="02020603050405020304" pitchFamily="18" charset="0"/>
                <a:cs typeface="Times New Roman" panose="02020603050405020304" pitchFamily="18" charset="0"/>
              </a:rPr>
              <a:t>Method 1: preempting the resources of a process (and then restarting the process or reallocating resources to it) if its request cannot be granted.</a:t>
            </a:r>
          </a:p>
          <a:p>
            <a:pPr lvl="1"/>
            <a:r>
              <a:rPr lang="en-US" sz="2000" dirty="0" smtClean="0">
                <a:latin typeface="Times New Roman" panose="02020603050405020304" pitchFamily="18" charset="0"/>
                <a:cs typeface="Times New Roman" panose="02020603050405020304" pitchFamily="18" charset="0"/>
              </a:rPr>
              <a:t>Method 2: preempting the resources of a process (and then restarting the process or reallocating its resources) if it holds some resource that is being requested</a:t>
            </a:r>
          </a:p>
          <a:p>
            <a:pPr lvl="1"/>
            <a:r>
              <a:rPr lang="en-US" sz="2000" dirty="0" smtClean="0">
                <a:latin typeface="Times New Roman" panose="02020603050405020304" pitchFamily="18" charset="0"/>
                <a:cs typeface="Times New Roman" panose="02020603050405020304" pitchFamily="18" charset="0"/>
              </a:rPr>
              <a:t>Problems </a:t>
            </a:r>
          </a:p>
          <a:p>
            <a:pPr lvl="2"/>
            <a:r>
              <a:rPr lang="en-US" sz="2000" dirty="0" smtClean="0">
                <a:latin typeface="Times New Roman" panose="02020603050405020304" pitchFamily="18" charset="0"/>
                <a:cs typeface="Times New Roman" panose="02020603050405020304" pitchFamily="18" charset="0"/>
              </a:rPr>
              <a:t>State of resource must be saved and restored </a:t>
            </a:r>
          </a:p>
          <a:p>
            <a:pPr lvl="2"/>
            <a:r>
              <a:rPr lang="en-US" sz="2000" dirty="0" smtClean="0">
                <a:latin typeface="Times New Roman" panose="02020603050405020304" pitchFamily="18" charset="0"/>
                <a:cs typeface="Times New Roman" panose="02020603050405020304" pitchFamily="18" charset="0"/>
              </a:rPr>
              <a:t>Difficult for resources whose state cannot be saved and restored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a:xfrm>
            <a:off x="609600" y="1447800"/>
            <a:ext cx="7924800" cy="4419600"/>
          </a:xfrm>
        </p:spPr>
        <p:txBody>
          <a:bodyPr/>
          <a:lstStyle/>
          <a:p>
            <a:r>
              <a:rPr lang="en-US" sz="2000" dirty="0" smtClean="0">
                <a:latin typeface="Times New Roman" panose="02020603050405020304" pitchFamily="18" charset="0"/>
                <a:cs typeface="Times New Roman" panose="02020603050405020304" pitchFamily="18" charset="0"/>
              </a:rPr>
              <a:t>Circular Wait</a:t>
            </a:r>
          </a:p>
          <a:p>
            <a:pPr lvl="1"/>
            <a:r>
              <a:rPr lang="en-US" sz="2000" dirty="0" smtClean="0">
                <a:latin typeface="Times New Roman" panose="02020603050405020304" pitchFamily="18" charset="0"/>
                <a:cs typeface="Times New Roman" panose="02020603050405020304" pitchFamily="18" charset="0"/>
              </a:rPr>
              <a:t>Impose total ordering on resource types. Require that process requests resources in an increasing order of enumeration. </a:t>
            </a:r>
          </a:p>
          <a:p>
            <a:pPr lvl="1"/>
            <a:r>
              <a:rPr lang="en-US" sz="2000" dirty="0" smtClean="0">
                <a:latin typeface="Times New Roman" panose="02020603050405020304" pitchFamily="18" charset="0"/>
                <a:cs typeface="Times New Roman" panose="02020603050405020304" pitchFamily="18" charset="0"/>
              </a:rPr>
              <a:t>Problems </a:t>
            </a:r>
          </a:p>
          <a:p>
            <a:pPr lvl="1">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 for best efficiency, resource numbers must correspond to expected order of use of resources. If use is out of order, the result is idle resources (waste)</a:t>
            </a:r>
          </a:p>
          <a:p>
            <a:pPr lvl="1">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 Large effect on system programs </a:t>
            </a:r>
          </a:p>
          <a:p>
            <a:pPr lvl="3"/>
            <a:r>
              <a:rPr lang="en-US" dirty="0" smtClean="0">
                <a:latin typeface="Times New Roman" panose="02020603050405020304" pitchFamily="18" charset="0"/>
                <a:cs typeface="Times New Roman" panose="02020603050405020304" pitchFamily="18" charset="0"/>
              </a:rPr>
              <a:t>change in resource numbers may require change in program </a:t>
            </a:r>
          </a:p>
          <a:p>
            <a:pPr lvl="3"/>
            <a:r>
              <a:rPr lang="en-US" dirty="0" smtClean="0">
                <a:latin typeface="Times New Roman" panose="02020603050405020304" pitchFamily="18" charset="0"/>
                <a:cs typeface="Times New Roman" panose="02020603050405020304" pitchFamily="18" charset="0"/>
              </a:rPr>
              <a:t>programmer has to be aware of ordering in structuring program </a:t>
            </a:r>
          </a:p>
          <a:p>
            <a:pPr lvl="3"/>
            <a:r>
              <a:rPr lang="en-US" dirty="0" smtClean="0">
                <a:latin typeface="Times New Roman" panose="02020603050405020304" pitchFamily="18" charset="0"/>
                <a:cs typeface="Times New Roman" panose="02020603050405020304" pitchFamily="18" charset="0"/>
              </a:rPr>
              <a:t>portability of program compromised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Safe State</a:t>
            </a:r>
            <a:endParaRPr lang="en-IN" i="1" dirty="0">
              <a:latin typeface="Times New Roman" panose="02020603050405020304" pitchFamily="18" charset="0"/>
              <a:cs typeface="Times New Roman" panose="02020603050405020304" pitchFamily="18" charset="0"/>
            </a:endParaRPr>
          </a:p>
        </p:txBody>
      </p:sp>
      <p:sp>
        <p:nvSpPr>
          <p:cNvPr id="4" name="Rectangle 3"/>
          <p:cNvSpPr>
            <a:spLocks noGrp="1" noChangeArrowheads="1"/>
          </p:cNvSpPr>
          <p:nvPr>
            <p:ph idx="1"/>
          </p:nvPr>
        </p:nvSpPr>
        <p:spPr>
          <a:xfrm>
            <a:off x="457200" y="1600200"/>
            <a:ext cx="8001000" cy="4800600"/>
          </a:xfrm>
        </p:spPr>
        <p:txBody>
          <a:bodyPr>
            <a:normAutofit/>
          </a:bodyPr>
          <a:lstStyle/>
          <a:p>
            <a:r>
              <a:rPr lang="en-US" altLang="en-US" dirty="0" smtClean="0">
                <a:latin typeface="Times New Roman" panose="02020603050405020304" pitchFamily="18" charset="0"/>
                <a:cs typeface="Times New Roman" panose="02020603050405020304" pitchFamily="18" charset="0"/>
              </a:rPr>
              <a:t>When a process requests an available resource, system must decide if immediate allocation leaves the system in a safe state</a:t>
            </a:r>
          </a:p>
          <a:p>
            <a:r>
              <a:rPr lang="en-US" altLang="en-US" dirty="0" smtClean="0">
                <a:latin typeface="Times New Roman" panose="02020603050405020304" pitchFamily="18" charset="0"/>
                <a:cs typeface="Times New Roman" panose="02020603050405020304" pitchFamily="18" charset="0"/>
              </a:rPr>
              <a:t>System is in </a:t>
            </a:r>
            <a:r>
              <a:rPr lang="en-US" altLang="en-US" b="1" dirty="0" smtClean="0">
                <a:solidFill>
                  <a:srgbClr val="3366FF"/>
                </a:solidFill>
                <a:latin typeface="Times New Roman" panose="02020603050405020304" pitchFamily="18" charset="0"/>
                <a:cs typeface="Times New Roman" panose="02020603050405020304" pitchFamily="18" charset="0"/>
              </a:rPr>
              <a:t>safe state</a:t>
            </a:r>
            <a:r>
              <a:rPr lang="en-US" altLang="en-US" dirty="0" smtClean="0">
                <a:solidFill>
                  <a:srgbClr val="3366FF"/>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if there exists a sequence &lt;</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1</a:t>
            </a:r>
            <a:r>
              <a:rPr lang="en-US" altLang="en-US" i="1" dirty="0" smtClean="0">
                <a:latin typeface="Times New Roman" panose="02020603050405020304" pitchFamily="18" charset="0"/>
                <a:cs typeface="Times New Roman" panose="02020603050405020304" pitchFamily="18" charset="0"/>
              </a:rPr>
              <a:t>, P</a:t>
            </a:r>
            <a:r>
              <a:rPr lang="en-US" altLang="en-US" i="1" baseline="-25000" dirty="0" smtClean="0">
                <a:latin typeface="Times New Roman" panose="02020603050405020304" pitchFamily="18" charset="0"/>
                <a:cs typeface="Times New Roman" panose="02020603050405020304" pitchFamily="18" charset="0"/>
              </a:rPr>
              <a:t>2</a:t>
            </a:r>
            <a:r>
              <a:rPr lang="en-US" altLang="en-US" i="1" dirty="0" smtClean="0">
                <a:latin typeface="Times New Roman" panose="02020603050405020304" pitchFamily="18" charset="0"/>
                <a:cs typeface="Times New Roman" panose="02020603050405020304" pitchFamily="18" charset="0"/>
              </a:rPr>
              <a:t>, …, </a:t>
            </a:r>
            <a:r>
              <a:rPr lang="en-US" altLang="en-US" i="1" dirty="0" err="1" smtClean="0">
                <a:latin typeface="Times New Roman" panose="02020603050405020304" pitchFamily="18" charset="0"/>
                <a:cs typeface="Times New Roman" panose="02020603050405020304" pitchFamily="18" charset="0"/>
              </a:rPr>
              <a:t>P</a:t>
            </a:r>
            <a:r>
              <a:rPr lang="en-US" altLang="en-US" i="1" baseline="-25000" dirty="0" err="1" smtClean="0">
                <a:latin typeface="Times New Roman" panose="02020603050405020304" pitchFamily="18" charset="0"/>
                <a:cs typeface="Times New Roman" panose="02020603050405020304" pitchFamily="18" charset="0"/>
              </a:rPr>
              <a:t>n</a:t>
            </a:r>
            <a:r>
              <a:rPr lang="en-US" altLang="en-US" dirty="0" smtClean="0">
                <a:latin typeface="Times New Roman" panose="02020603050405020304" pitchFamily="18" charset="0"/>
                <a:cs typeface="Times New Roman" panose="02020603050405020304" pitchFamily="18" charset="0"/>
              </a:rPr>
              <a:t>&gt; of ALL the  processes  in the systems such that  for each P</a:t>
            </a:r>
            <a:r>
              <a:rPr lang="en-US" altLang="en-US"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the resources that P</a:t>
            </a:r>
            <a:r>
              <a:rPr lang="en-US" altLang="en-US" baseline="-25000" dirty="0" smtClean="0">
                <a:latin typeface="Times New Roman" panose="02020603050405020304" pitchFamily="18" charset="0"/>
                <a:cs typeface="Times New Roman" panose="02020603050405020304" pitchFamily="18" charset="0"/>
              </a:rPr>
              <a:t>i </a:t>
            </a:r>
            <a:r>
              <a:rPr lang="en-US" altLang="en-US" dirty="0" smtClean="0">
                <a:latin typeface="Times New Roman" panose="02020603050405020304" pitchFamily="18" charset="0"/>
                <a:cs typeface="Times New Roman" panose="02020603050405020304" pitchFamily="18" charset="0"/>
              </a:rPr>
              <a:t>can still request can be satisfied by currently available resources + resources held by all the </a:t>
            </a:r>
            <a:r>
              <a:rPr lang="en-US" altLang="en-US" i="1" dirty="0" err="1" smtClean="0">
                <a:latin typeface="Times New Roman" panose="02020603050405020304" pitchFamily="18" charset="0"/>
                <a:cs typeface="Times New Roman" panose="02020603050405020304" pitchFamily="18" charset="0"/>
              </a:rPr>
              <a:t>P</a:t>
            </a:r>
            <a:r>
              <a:rPr lang="en-US" altLang="en-US" i="1" baseline="-25000" dirty="0" err="1" smtClean="0">
                <a:latin typeface="Times New Roman" panose="02020603050405020304" pitchFamily="18" charset="0"/>
                <a:cs typeface="Times New Roman" panose="02020603050405020304" pitchFamily="18" charset="0"/>
              </a:rPr>
              <a:t>j</a:t>
            </a:r>
            <a:r>
              <a:rPr lang="en-US" altLang="en-US" dirty="0" smtClean="0">
                <a:latin typeface="Times New Roman" panose="02020603050405020304" pitchFamily="18" charset="0"/>
                <a:cs typeface="Times New Roman" panose="02020603050405020304" pitchFamily="18" charset="0"/>
              </a:rPr>
              <a:t>, with</a:t>
            </a:r>
            <a:r>
              <a:rPr lang="en-US" altLang="en-US" i="1" dirty="0" smtClean="0">
                <a:latin typeface="Times New Roman" panose="02020603050405020304" pitchFamily="18" charset="0"/>
                <a:cs typeface="Times New Roman" panose="02020603050405020304" pitchFamily="18" charset="0"/>
              </a:rPr>
              <a:t> j </a:t>
            </a:r>
            <a:r>
              <a:rPr lang="en-US" altLang="en-US" dirty="0" smtClean="0">
                <a:latin typeface="Times New Roman" panose="02020603050405020304" pitchFamily="18" charset="0"/>
                <a:cs typeface="Times New Roman" panose="02020603050405020304" pitchFamily="18" charset="0"/>
              </a:rPr>
              <a:t>&lt; </a:t>
            </a:r>
            <a:r>
              <a:rPr lang="en-US" altLang="en-US" i="1" dirty="0" err="1" smtClean="0">
                <a:latin typeface="Times New Roman" panose="02020603050405020304" pitchFamily="18" charset="0"/>
                <a:cs typeface="Times New Roman" panose="02020603050405020304" pitchFamily="18" charset="0"/>
              </a:rPr>
              <a:t>i</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That is:</a:t>
            </a:r>
          </a:p>
          <a:p>
            <a:pPr lvl="1"/>
            <a:r>
              <a:rPr lang="en-US" altLang="en-US" dirty="0" smtClean="0">
                <a:latin typeface="Times New Roman" panose="02020603050405020304" pitchFamily="18" charset="0"/>
                <a:cs typeface="Times New Roman" panose="02020603050405020304" pitchFamily="18" charset="0"/>
              </a:rPr>
              <a:t>If P</a:t>
            </a:r>
            <a:r>
              <a:rPr lang="en-US" altLang="en-US"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resource needs are not immediately available, then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can wait until all </a:t>
            </a:r>
            <a:r>
              <a:rPr lang="en-US" altLang="en-US" i="1" dirty="0" err="1" smtClean="0">
                <a:latin typeface="Times New Roman" panose="02020603050405020304" pitchFamily="18" charset="0"/>
                <a:cs typeface="Times New Roman" panose="02020603050405020304" pitchFamily="18" charset="0"/>
              </a:rPr>
              <a:t>P</a:t>
            </a:r>
            <a:r>
              <a:rPr lang="en-US" altLang="en-US" i="1" baseline="-25000" dirty="0" err="1" smtClean="0">
                <a:latin typeface="Times New Roman" panose="02020603050405020304" pitchFamily="18" charset="0"/>
                <a:cs typeface="Times New Roman" panose="02020603050405020304" pitchFamily="18" charset="0"/>
              </a:rPr>
              <a:t>j</a:t>
            </a:r>
            <a:r>
              <a:rPr lang="en-US" altLang="en-US" i="1"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have finished</a:t>
            </a:r>
          </a:p>
          <a:p>
            <a:pPr lvl="1"/>
            <a:r>
              <a:rPr lang="en-US" altLang="en-US" dirty="0" smtClean="0">
                <a:latin typeface="Times New Roman" panose="02020603050405020304" pitchFamily="18" charset="0"/>
                <a:cs typeface="Times New Roman" panose="02020603050405020304" pitchFamily="18" charset="0"/>
              </a:rPr>
              <a:t>When </a:t>
            </a:r>
            <a:r>
              <a:rPr lang="en-US" altLang="en-US" i="1" dirty="0" err="1" smtClean="0">
                <a:latin typeface="Times New Roman" panose="02020603050405020304" pitchFamily="18" charset="0"/>
                <a:cs typeface="Times New Roman" panose="02020603050405020304" pitchFamily="18" charset="0"/>
              </a:rPr>
              <a:t>P</a:t>
            </a:r>
            <a:r>
              <a:rPr lang="en-US" altLang="en-US" i="1" baseline="-25000" dirty="0" err="1" smtClean="0">
                <a:latin typeface="Times New Roman" panose="02020603050405020304" pitchFamily="18" charset="0"/>
                <a:cs typeface="Times New Roman" panose="02020603050405020304" pitchFamily="18" charset="0"/>
              </a:rPr>
              <a:t>j</a:t>
            </a:r>
            <a:r>
              <a:rPr lang="en-US" altLang="en-US" dirty="0" smtClean="0">
                <a:latin typeface="Times New Roman" panose="02020603050405020304" pitchFamily="18" charset="0"/>
                <a:cs typeface="Times New Roman" panose="02020603050405020304" pitchFamily="18" charset="0"/>
              </a:rPr>
              <a:t> is finished,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can obtain needed resources, execute, return allocated resources, and terminate</a:t>
            </a:r>
          </a:p>
          <a:p>
            <a:pPr lvl="1"/>
            <a:r>
              <a:rPr lang="en-US" altLang="en-US" dirty="0" smtClean="0">
                <a:latin typeface="Times New Roman" panose="02020603050405020304" pitchFamily="18" charset="0"/>
                <a:cs typeface="Times New Roman" panose="02020603050405020304" pitchFamily="18" charset="0"/>
              </a:rPr>
              <a:t>When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terminates,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 </a:t>
            </a:r>
            <a:r>
              <a:rPr lang="en-US" altLang="en-US" baseline="-25000" dirty="0" smtClean="0">
                <a:latin typeface="Times New Roman" panose="02020603050405020304" pitchFamily="18" charset="0"/>
                <a:cs typeface="Times New Roman" panose="02020603050405020304" pitchFamily="18" charset="0"/>
              </a:rPr>
              <a:t>+1</a:t>
            </a:r>
            <a:r>
              <a:rPr lang="en-US" altLang="en-US" dirty="0" smtClean="0">
                <a:latin typeface="Times New Roman" panose="02020603050405020304" pitchFamily="18" charset="0"/>
                <a:cs typeface="Times New Roman" panose="02020603050405020304" pitchFamily="18" charset="0"/>
              </a:rPr>
              <a:t> can obtain its needed resources, and so on </a:t>
            </a:r>
          </a:p>
        </p:txBody>
      </p:sp>
    </p:spTree>
    <p:extLst>
      <p:ext uri="{BB962C8B-B14F-4D97-AF65-F5344CB8AC3E}">
        <p14:creationId xmlns:p14="http://schemas.microsoft.com/office/powerpoint/2010/main" val="1400198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576263"/>
          </a:xfrm>
        </p:spPr>
        <p:txBody>
          <a:bodyPr/>
          <a:lstStyle/>
          <a:p>
            <a:pPr eaLnBrk="1" hangingPunct="1"/>
            <a:r>
              <a:rPr lang="en-US" altLang="en-US" i="1" dirty="0" smtClean="0">
                <a:latin typeface="Times New Roman" panose="02020603050405020304" pitchFamily="18" charset="0"/>
                <a:cs typeface="Times New Roman" panose="02020603050405020304" pitchFamily="18" charset="0"/>
              </a:rPr>
              <a:t>Basic Facts</a:t>
            </a:r>
          </a:p>
        </p:txBody>
      </p:sp>
      <p:sp>
        <p:nvSpPr>
          <p:cNvPr id="33795" name="Rectangle 3"/>
          <p:cNvSpPr>
            <a:spLocks noGrp="1" noChangeArrowheads="1"/>
          </p:cNvSpPr>
          <p:nvPr>
            <p:ph type="body" idx="1"/>
          </p:nvPr>
        </p:nvSpPr>
        <p:spPr>
          <a:xfrm>
            <a:off x="922338" y="1190625"/>
            <a:ext cx="6597650" cy="4414838"/>
          </a:xfrm>
        </p:spPr>
        <p:txBody>
          <a:bodyPr/>
          <a:lstStyle/>
          <a:p>
            <a:r>
              <a:rPr lang="en-US" altLang="en-US" dirty="0" smtClean="0">
                <a:latin typeface="Times New Roman" panose="02020603050405020304" pitchFamily="18" charset="0"/>
                <a:cs typeface="Times New Roman" panose="02020603050405020304" pitchFamily="18" charset="0"/>
              </a:rPr>
              <a:t>If a system is in safe state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no deadlocks</a:t>
            </a:r>
            <a:b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br>
            <a:endParaRPr lang="en-US" altLang="en-US" dirty="0" smtClean="0">
              <a:latin typeface="Times New Roman" panose="02020603050405020304" pitchFamily="18" charset="0"/>
              <a:cs typeface="Times New Roman" panose="02020603050405020304" pitchFamily="18" charset="0"/>
              <a:sym typeface="Symbol" panose="05050102010706020507" pitchFamily="18" charset="2"/>
            </a:endParaRP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If a system is in unsafe state  possibility of deadlock</a:t>
            </a:r>
            <a:b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br>
            <a:endParaRPr lang="en-US" altLang="en-US" dirty="0" smtClean="0">
              <a:latin typeface="Times New Roman" panose="02020603050405020304" pitchFamily="18" charset="0"/>
              <a:cs typeface="Times New Roman" panose="02020603050405020304" pitchFamily="18" charset="0"/>
              <a:sym typeface="Symbol" panose="05050102010706020507" pitchFamily="18" charset="2"/>
            </a:endParaRP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Avoidance  ensure that a system will never enter an unsafe state.</a:t>
            </a:r>
          </a:p>
        </p:txBody>
      </p:sp>
    </p:spTree>
    <p:extLst>
      <p:ext uri="{BB962C8B-B14F-4D97-AF65-F5344CB8AC3E}">
        <p14:creationId xmlns:p14="http://schemas.microsoft.com/office/powerpoint/2010/main" val="258160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i="1" smtClean="0">
                <a:latin typeface="Times New Roman" panose="02020603050405020304" pitchFamily="18" charset="0"/>
              </a:rPr>
              <a:t>Safe, Unsafe &amp; Deadlock State</a:t>
            </a:r>
          </a:p>
        </p:txBody>
      </p:sp>
      <p:pic>
        <p:nvPicPr>
          <p:cNvPr id="18435" name="Picture 6"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9987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2280" y="276840"/>
              <a:ext cx="8340840" cy="6402960"/>
            </p14:xfrm>
          </p:contentPart>
        </mc:Choice>
        <mc:Fallback>
          <p:pic>
            <p:nvPicPr>
              <p:cNvPr id="2" name="Ink 1"/>
              <p:cNvPicPr/>
              <p:nvPr/>
            </p:nvPicPr>
            <p:blipFill>
              <a:blip r:embed="rId4"/>
              <a:stretch>
                <a:fillRect/>
              </a:stretch>
            </p:blipFill>
            <p:spPr>
              <a:xfrm>
                <a:off x="52920" y="267480"/>
                <a:ext cx="8359560" cy="64216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1400" y="166688"/>
            <a:ext cx="7645400" cy="576262"/>
          </a:xfrm>
        </p:spPr>
        <p:txBody>
          <a:bodyPr/>
          <a:lstStyle/>
          <a:p>
            <a:pPr eaLnBrk="1" hangingPunct="1"/>
            <a:r>
              <a:rPr lang="en-US" altLang="en-US" i="1" dirty="0" smtClean="0">
                <a:latin typeface="Times New Roman" panose="02020603050405020304" pitchFamily="18" charset="0"/>
                <a:cs typeface="Times New Roman" panose="02020603050405020304" pitchFamily="18" charset="0"/>
              </a:rPr>
              <a:t>Avoidance Algorithms</a:t>
            </a:r>
          </a:p>
        </p:txBody>
      </p:sp>
      <p:sp>
        <p:nvSpPr>
          <p:cNvPr id="37891" name="Rectangle 3"/>
          <p:cNvSpPr>
            <a:spLocks noGrp="1" noChangeArrowheads="1"/>
          </p:cNvSpPr>
          <p:nvPr>
            <p:ph type="body" idx="1"/>
          </p:nvPr>
        </p:nvSpPr>
        <p:spPr>
          <a:xfrm>
            <a:off x="906463" y="1171575"/>
            <a:ext cx="6659562" cy="4483100"/>
          </a:xfrm>
        </p:spPr>
        <p:txBody>
          <a:bodyPr/>
          <a:lstStyle/>
          <a:p>
            <a:r>
              <a:rPr lang="en-US" altLang="en-US" dirty="0" smtClean="0">
                <a:latin typeface="Times New Roman" panose="02020603050405020304" pitchFamily="18" charset="0"/>
                <a:cs typeface="Times New Roman" panose="02020603050405020304" pitchFamily="18" charset="0"/>
              </a:rPr>
              <a:t>Single instance of a resource type</a:t>
            </a:r>
          </a:p>
          <a:p>
            <a:pPr lvl="1"/>
            <a:r>
              <a:rPr lang="en-US" altLang="en-US" dirty="0" smtClean="0">
                <a:latin typeface="Times New Roman" panose="02020603050405020304" pitchFamily="18" charset="0"/>
                <a:cs typeface="Times New Roman" panose="02020603050405020304" pitchFamily="18" charset="0"/>
              </a:rPr>
              <a:t>Use a resource-allocation graph</a:t>
            </a:r>
          </a:p>
          <a:p>
            <a:pPr lvl="1">
              <a:buFont typeface="Monotype Sorts" pitchFamily="-84" charset="2"/>
              <a:buNone/>
            </a:pP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Multiple instances of a resource type</a:t>
            </a:r>
          </a:p>
          <a:p>
            <a:pPr lvl="1"/>
            <a:r>
              <a:rPr lang="en-US" altLang="en-US" dirty="0" smtClean="0">
                <a:latin typeface="Times New Roman" panose="02020603050405020304" pitchFamily="18" charset="0"/>
                <a:cs typeface="Times New Roman" panose="02020603050405020304" pitchFamily="18" charset="0"/>
              </a:rPr>
              <a:t> Use the banker</a:t>
            </a:r>
            <a:r>
              <a:rPr lang="ja-JP" altLang="en-US" dirty="0" smtClean="0">
                <a:latin typeface="Times New Roman" panose="02020603050405020304" pitchFamily="18" charset="0"/>
                <a:cs typeface="Times New Roman" panose="02020603050405020304" pitchFamily="18" charset="0"/>
              </a:rPr>
              <a:t>’</a:t>
            </a:r>
            <a:r>
              <a:rPr lang="en-US" altLang="ja-JP" dirty="0" smtClean="0">
                <a:latin typeface="Times New Roman" panose="02020603050405020304" pitchFamily="18" charset="0"/>
                <a:cs typeface="Times New Roman" panose="02020603050405020304" pitchFamily="18" charset="0"/>
              </a:rPr>
              <a:t>s algorithm</a:t>
            </a:r>
            <a:endParaRPr lang="en-US" altLang="en-US"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0840" y="1116360"/>
              <a:ext cx="5045760" cy="2152440"/>
            </p14:xfrm>
          </p:contentPart>
        </mc:Choice>
        <mc:Fallback>
          <p:pic>
            <p:nvPicPr>
              <p:cNvPr id="2" name="Ink 1"/>
              <p:cNvPicPr/>
              <p:nvPr/>
            </p:nvPicPr>
            <p:blipFill>
              <a:blip r:embed="rId4"/>
              <a:stretch>
                <a:fillRect/>
              </a:stretch>
            </p:blipFill>
            <p:spPr>
              <a:xfrm>
                <a:off x="231480" y="1107000"/>
                <a:ext cx="5064480" cy="2171160"/>
              </a:xfrm>
              <a:prstGeom prst="rect">
                <a:avLst/>
              </a:prstGeom>
            </p:spPr>
          </p:pic>
        </mc:Fallback>
      </mc:AlternateContent>
    </p:spTree>
    <p:extLst>
      <p:ext uri="{BB962C8B-B14F-4D97-AF65-F5344CB8AC3E}">
        <p14:creationId xmlns:p14="http://schemas.microsoft.com/office/powerpoint/2010/main" val="355133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4400" y="533400"/>
            <a:ext cx="7831138" cy="576262"/>
          </a:xfrm>
        </p:spPr>
        <p:txBody>
          <a:bodyPr/>
          <a:lstStyle/>
          <a:p>
            <a:pPr eaLnBrk="1" hangingPunct="1"/>
            <a:r>
              <a:rPr lang="en-US" altLang="en-US" i="1" dirty="0" smtClean="0">
                <a:latin typeface="Times New Roman" panose="02020603050405020304" pitchFamily="18" charset="0"/>
                <a:cs typeface="Times New Roman" panose="02020603050405020304" pitchFamily="18" charset="0"/>
              </a:rPr>
              <a:t>Resource-Allocation Graph Scheme</a:t>
            </a:r>
          </a:p>
        </p:txBody>
      </p:sp>
      <p:sp>
        <p:nvSpPr>
          <p:cNvPr id="39939" name="Rectangle 3"/>
          <p:cNvSpPr>
            <a:spLocks noGrp="1" noChangeArrowheads="1"/>
          </p:cNvSpPr>
          <p:nvPr>
            <p:ph type="body" idx="1"/>
          </p:nvPr>
        </p:nvSpPr>
        <p:spPr>
          <a:xfrm>
            <a:off x="609600" y="1981200"/>
            <a:ext cx="6989762" cy="4483100"/>
          </a:xfrm>
        </p:spPr>
        <p:txBody>
          <a:bodyPr/>
          <a:lstStyle/>
          <a:p>
            <a:r>
              <a:rPr lang="en-US" altLang="en-US" b="1" dirty="0" smtClean="0">
                <a:solidFill>
                  <a:srgbClr val="3366FF"/>
                </a:solidFill>
                <a:latin typeface="Times New Roman" panose="02020603050405020304" pitchFamily="18" charset="0"/>
                <a:cs typeface="Times New Roman" panose="02020603050405020304" pitchFamily="18" charset="0"/>
              </a:rPr>
              <a:t>Claim edge</a:t>
            </a:r>
            <a:r>
              <a:rPr lang="en-US" altLang="en-US" dirty="0" smtClean="0">
                <a:solidFill>
                  <a:srgbClr val="3366FF"/>
                </a:solidFill>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i="1" dirty="0" err="1" smtClean="0">
                <a:latin typeface="Times New Roman" panose="02020603050405020304" pitchFamily="18" charset="0"/>
                <a:cs typeface="Times New Roman" panose="02020603050405020304" pitchFamily="18" charset="0"/>
                <a:sym typeface="Symbol" panose="05050102010706020507" pitchFamily="18" charset="2"/>
              </a:rPr>
              <a:t>R</a:t>
            </a:r>
            <a:r>
              <a:rPr lang="en-US" altLang="en-US" i="1"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indicated that process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P</a:t>
            </a:r>
            <a:r>
              <a:rPr lang="en-US" altLang="en-US" i="1" baseline="-25000" dirty="0" smtClean="0">
                <a:latin typeface="Times New Roman" panose="02020603050405020304" pitchFamily="18" charset="0"/>
                <a:cs typeface="Times New Roman" panose="02020603050405020304" pitchFamily="18" charset="0"/>
                <a:sym typeface="Symbol" panose="05050102010706020507" pitchFamily="18" charset="2"/>
              </a:rPr>
              <a:t>i</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may request resource </a:t>
            </a:r>
            <a:r>
              <a:rPr lang="en-US" altLang="en-US" i="1" dirty="0" err="1" smtClean="0">
                <a:latin typeface="Times New Roman" panose="02020603050405020304" pitchFamily="18" charset="0"/>
                <a:cs typeface="Times New Roman" panose="02020603050405020304" pitchFamily="18" charset="0"/>
                <a:sym typeface="Symbol" panose="05050102010706020507" pitchFamily="18" charset="2"/>
              </a:rPr>
              <a:t>R</a:t>
            </a:r>
            <a:r>
              <a:rPr lang="en-US" altLang="en-US" i="1"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represented by a dashed line</a:t>
            </a: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Claim edge converts to request edge when a process requests a resource</a:t>
            </a: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Request edge converted to an assignment edge when the  resource is allocated to the process</a:t>
            </a: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When a resource is released by a process, assignment edge reconverts to a claim edge</a:t>
            </a: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Resources must be claimed </a:t>
            </a:r>
            <a:r>
              <a:rPr lang="en-US" altLang="en-US" i="1" dirty="0" smtClean="0">
                <a:latin typeface="Times New Roman" panose="02020603050405020304" pitchFamily="18" charset="0"/>
                <a:cs typeface="Times New Roman" panose="02020603050405020304" pitchFamily="18" charset="0"/>
                <a:sym typeface="Symbol" panose="05050102010706020507" pitchFamily="18" charset="2"/>
              </a:rPr>
              <a:t>a priori</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in the system</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55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latin typeface="Times New Roman" pitchFamily="18" charset="0"/>
              </a:rPr>
              <a:t>Disclaimer</a:t>
            </a:r>
            <a:endParaRPr lang="en-IN" dirty="0"/>
          </a:p>
        </p:txBody>
      </p:sp>
      <p:sp>
        <p:nvSpPr>
          <p:cNvPr id="3" name="Content Placeholder 2"/>
          <p:cNvSpPr>
            <a:spLocks noGrp="1"/>
          </p:cNvSpPr>
          <p:nvPr>
            <p:ph idx="1"/>
          </p:nvPr>
        </p:nvSpPr>
        <p:spPr/>
        <p:txBody>
          <a:bodyPr/>
          <a:lstStyle/>
          <a:p>
            <a:pPr algn="ctr">
              <a:lnSpc>
                <a:spcPct val="80000"/>
              </a:lnSpc>
              <a:buFont typeface="Wingdings" pitchFamily="2" charset="2"/>
              <a:buNone/>
            </a:pPr>
            <a:r>
              <a:rPr lang="en-US" sz="2400" dirty="0">
                <a:latin typeface="Times New Roman" pitchFamily="18" charset="0"/>
              </a:rPr>
              <a:t>	</a:t>
            </a:r>
          </a:p>
          <a:p>
            <a:pPr algn="ctr">
              <a:lnSpc>
                <a:spcPct val="80000"/>
              </a:lnSpc>
              <a:buFont typeface="Wingdings" pitchFamily="2" charset="2"/>
              <a:buNone/>
            </a:pPr>
            <a:endParaRPr lang="en-US" sz="2400" dirty="0">
              <a:latin typeface="Times New Roman" pitchFamily="18" charset="0"/>
            </a:endParaRPr>
          </a:p>
          <a:p>
            <a:pPr algn="ctr">
              <a:lnSpc>
                <a:spcPct val="80000"/>
              </a:lnSpc>
              <a:buFont typeface="Wingdings" pitchFamily="2" charset="2"/>
              <a:buNone/>
            </a:pPr>
            <a:r>
              <a:rPr lang="en-US" sz="2400" dirty="0">
                <a:latin typeface="Times New Roman" pitchFamily="18" charset="0"/>
              </a:rPr>
              <a:t>This is NOT A </a:t>
            </a:r>
            <a:r>
              <a:rPr lang="en-US" sz="3200" dirty="0">
                <a:latin typeface="Times New Roman" pitchFamily="18" charset="0"/>
              </a:rPr>
              <a:t>COPYRIGHT MATERIAL</a:t>
            </a:r>
            <a:endParaRPr lang="en-US" sz="2400" dirty="0">
              <a:latin typeface="Times New Roman" pitchFamily="18" charset="0"/>
            </a:endParaRPr>
          </a:p>
          <a:p>
            <a:pPr>
              <a:lnSpc>
                <a:spcPct val="80000"/>
              </a:lnSpc>
              <a:buFont typeface="Wingdings" pitchFamily="2" charset="2"/>
              <a:buNone/>
            </a:pPr>
            <a:endParaRPr lang="en-US" sz="2400" dirty="0">
              <a:latin typeface="Times New Roman" pitchFamily="18" charset="0"/>
            </a:endParaRPr>
          </a:p>
          <a:p>
            <a:pPr algn="ctr">
              <a:lnSpc>
                <a:spcPct val="80000"/>
              </a:lnSpc>
              <a:buFont typeface="Wingdings" pitchFamily="2" charset="2"/>
              <a:buNone/>
            </a:pPr>
            <a:endParaRPr lang="en-US" sz="2800" dirty="0">
              <a:latin typeface="Times New Roman" pitchFamily="18" charset="0"/>
            </a:endParaRPr>
          </a:p>
          <a:p>
            <a:pPr algn="ctr">
              <a:lnSpc>
                <a:spcPct val="80000"/>
              </a:lnSpc>
              <a:buFont typeface="Wingdings" pitchFamily="2" charset="2"/>
              <a:buNone/>
            </a:pPr>
            <a:r>
              <a:rPr lang="en-US" sz="2800" b="1" i="1" u="sng" dirty="0">
                <a:latin typeface="Times New Roman" pitchFamily="18" charset="0"/>
              </a:rPr>
              <a:t>Content has been taken mainly from the following </a:t>
            </a:r>
            <a:r>
              <a:rPr lang="en-US" sz="2800" b="1" i="1" u="sng" dirty="0" smtClean="0">
                <a:latin typeface="Times New Roman" pitchFamily="18" charset="0"/>
              </a:rPr>
              <a:t>book</a:t>
            </a:r>
            <a:r>
              <a:rPr lang="en-US" sz="2800" i="1" dirty="0" smtClean="0">
                <a:latin typeface="Times New Roman" pitchFamily="18" charset="0"/>
              </a:rPr>
              <a:t>:</a:t>
            </a:r>
            <a:endParaRPr lang="en-US" sz="2800" i="1" dirty="0">
              <a:latin typeface="Times New Roman" pitchFamily="18" charset="0"/>
            </a:endParaRPr>
          </a:p>
          <a:p>
            <a:pPr algn="ctr">
              <a:lnSpc>
                <a:spcPct val="80000"/>
              </a:lnSpc>
              <a:buFont typeface="Wingdings" pitchFamily="2" charset="2"/>
              <a:buNone/>
            </a:pPr>
            <a:endParaRPr lang="en-US" sz="2400" dirty="0">
              <a:latin typeface="Times New Roman" pitchFamily="18" charset="0"/>
            </a:endParaRPr>
          </a:p>
          <a:p>
            <a:pPr algn="ctr">
              <a:lnSpc>
                <a:spcPct val="80000"/>
              </a:lnSpc>
              <a:buFont typeface="Wingdings" pitchFamily="2" charset="2"/>
              <a:buNone/>
            </a:pPr>
            <a:r>
              <a:rPr lang="en-US" sz="2400" dirty="0">
                <a:latin typeface="Times New Roman" pitchFamily="18" charset="0"/>
              </a:rPr>
              <a:t>Operating Systems Concepts By </a:t>
            </a:r>
            <a:r>
              <a:rPr lang="en-US" sz="2400" dirty="0" err="1">
                <a:latin typeface="Times New Roman" pitchFamily="18" charset="0"/>
              </a:rPr>
              <a:t>Silberschatz</a:t>
            </a:r>
            <a:r>
              <a:rPr lang="en-US" sz="2400" dirty="0">
                <a:latin typeface="Times New Roman" pitchFamily="18" charset="0"/>
              </a:rPr>
              <a:t> &amp; </a:t>
            </a:r>
            <a:r>
              <a:rPr lang="en-US" sz="2400" dirty="0" smtClean="0">
                <a:latin typeface="Times New Roman" pitchFamily="18" charset="0"/>
              </a:rPr>
              <a:t>Galvin</a:t>
            </a:r>
            <a:r>
              <a:rPr lang="en-US" sz="2800" dirty="0" smtClean="0">
                <a:latin typeface="Times New Roman" pitchFamily="18" charset="0"/>
              </a:rPr>
              <a:t> </a:t>
            </a:r>
            <a:endParaRPr lang="en-US" sz="2800" dirty="0">
              <a:latin typeface="Times New Roman" pitchFamily="18" charset="0"/>
            </a:endParaRPr>
          </a:p>
          <a:p>
            <a:endParaRPr lang="en-IN" dirty="0"/>
          </a:p>
        </p:txBody>
      </p:sp>
    </p:spTree>
    <p:extLst>
      <p:ext uri="{BB962C8B-B14F-4D97-AF65-F5344CB8AC3E}">
        <p14:creationId xmlns:p14="http://schemas.microsoft.com/office/powerpoint/2010/main" val="2644180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41363" y="280988"/>
            <a:ext cx="8224837" cy="457200"/>
          </a:xfrm>
        </p:spPr>
        <p:txBody>
          <a:bodyPr/>
          <a:lstStyle/>
          <a:p>
            <a:pPr eaLnBrk="1" hangingPunct="1"/>
            <a:r>
              <a:rPr lang="en-US" altLang="en-US" sz="2800" i="1" dirty="0" smtClean="0">
                <a:latin typeface="Times New Roman" panose="02020603050405020304" pitchFamily="18" charset="0"/>
                <a:cs typeface="Times New Roman" panose="02020603050405020304" pitchFamily="18" charset="0"/>
              </a:rPr>
              <a:t>Resource-Allocation Graph</a:t>
            </a:r>
          </a:p>
        </p:txBody>
      </p:sp>
      <p:pic>
        <p:nvPicPr>
          <p:cNvPr id="41987"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409700"/>
            <a:ext cx="36814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87560" y="776880"/>
              <a:ext cx="5956200" cy="3724200"/>
            </p14:xfrm>
          </p:contentPart>
        </mc:Choice>
        <mc:Fallback>
          <p:pic>
            <p:nvPicPr>
              <p:cNvPr id="2" name="Ink 1"/>
              <p:cNvPicPr/>
              <p:nvPr/>
            </p:nvPicPr>
            <p:blipFill>
              <a:blip r:embed="rId5"/>
              <a:stretch>
                <a:fillRect/>
              </a:stretch>
            </p:blipFill>
            <p:spPr>
              <a:xfrm>
                <a:off x="178200" y="767520"/>
                <a:ext cx="5974920" cy="3742920"/>
              </a:xfrm>
              <a:prstGeom prst="rect">
                <a:avLst/>
              </a:prstGeom>
            </p:spPr>
          </p:pic>
        </mc:Fallback>
      </mc:AlternateContent>
    </p:spTree>
    <p:extLst>
      <p:ext uri="{BB962C8B-B14F-4D97-AF65-F5344CB8AC3E}">
        <p14:creationId xmlns:p14="http://schemas.microsoft.com/office/powerpoint/2010/main" val="2059102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31888" y="260350"/>
            <a:ext cx="8243887" cy="457200"/>
          </a:xfrm>
        </p:spPr>
        <p:txBody>
          <a:bodyPr/>
          <a:lstStyle/>
          <a:p>
            <a:pPr eaLnBrk="1" hangingPunct="1"/>
            <a:r>
              <a:rPr lang="en-US" altLang="en-US" sz="2800" i="1" dirty="0" smtClean="0">
                <a:latin typeface="Times New Roman" panose="02020603050405020304" pitchFamily="18" charset="0"/>
                <a:cs typeface="Times New Roman" panose="02020603050405020304" pitchFamily="18" charset="0"/>
              </a:rPr>
              <a:t>Unsafe State In Resource-Allocation Graph</a:t>
            </a:r>
          </a:p>
        </p:txBody>
      </p:sp>
      <p:pic>
        <p:nvPicPr>
          <p:cNvPr id="4403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82700"/>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612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03338" y="150813"/>
            <a:ext cx="7656512" cy="576262"/>
          </a:xfrm>
        </p:spPr>
        <p:txBody>
          <a:bodyPr/>
          <a:lstStyle/>
          <a:p>
            <a:pPr eaLnBrk="1" hangingPunct="1"/>
            <a:r>
              <a:rPr lang="en-US" altLang="en-US" sz="2800" i="1" dirty="0" smtClean="0">
                <a:latin typeface="Times New Roman" panose="02020603050405020304" pitchFamily="18" charset="0"/>
                <a:cs typeface="Times New Roman" panose="02020603050405020304" pitchFamily="18" charset="0"/>
              </a:rPr>
              <a:t>Resource-Allocation Graph Algorithm</a:t>
            </a:r>
          </a:p>
        </p:txBody>
      </p:sp>
      <p:sp>
        <p:nvSpPr>
          <p:cNvPr id="46083" name="Rectangle 3"/>
          <p:cNvSpPr>
            <a:spLocks noGrp="1" noChangeArrowheads="1"/>
          </p:cNvSpPr>
          <p:nvPr>
            <p:ph type="body" idx="1"/>
          </p:nvPr>
        </p:nvSpPr>
        <p:spPr>
          <a:xfrm>
            <a:off x="933450" y="1187450"/>
            <a:ext cx="5962650" cy="4303713"/>
          </a:xfrm>
        </p:spPr>
        <p:txBody>
          <a:bodyPr/>
          <a:lstStyle/>
          <a:p>
            <a:r>
              <a:rPr lang="en-US" altLang="en-US" dirty="0" smtClean="0">
                <a:latin typeface="Times New Roman" panose="02020603050405020304" pitchFamily="18" charset="0"/>
                <a:cs typeface="Times New Roman" panose="02020603050405020304" pitchFamily="18" charset="0"/>
              </a:rPr>
              <a:t>Suppose that process</a:t>
            </a:r>
            <a:r>
              <a:rPr lang="en-US" altLang="en-US" i="1" dirty="0" smtClean="0">
                <a:latin typeface="Times New Roman" panose="02020603050405020304" pitchFamily="18" charset="0"/>
                <a:cs typeface="Times New Roman" panose="02020603050405020304" pitchFamily="18" charset="0"/>
              </a:rPr>
              <a:t> 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requests a resource </a:t>
            </a:r>
            <a:r>
              <a:rPr lang="en-US" altLang="en-US" i="1" dirty="0" err="1" smtClean="0">
                <a:latin typeface="Times New Roman" panose="02020603050405020304" pitchFamily="18" charset="0"/>
                <a:cs typeface="Times New Roman" panose="02020603050405020304" pitchFamily="18" charset="0"/>
                <a:sym typeface="Symbol" panose="05050102010706020507" pitchFamily="18" charset="2"/>
              </a:rPr>
              <a:t>R</a:t>
            </a:r>
            <a:r>
              <a:rPr lang="en-US" altLang="en-US" i="1" baseline="-25000" dirty="0" err="1" smtClean="0">
                <a:latin typeface="Times New Roman" panose="02020603050405020304" pitchFamily="18" charset="0"/>
                <a:cs typeface="Times New Roman" panose="02020603050405020304" pitchFamily="18" charset="0"/>
                <a:sym typeface="Symbol" panose="05050102010706020507" pitchFamily="18" charset="2"/>
              </a:rPr>
              <a:t>j</a:t>
            </a:r>
            <a:endParaRPr lang="en-US" altLang="en-US" i="1" baseline="-25000" dirty="0" smtClean="0">
              <a:latin typeface="Times New Roman" panose="02020603050405020304" pitchFamily="18" charset="0"/>
              <a:cs typeface="Times New Roman" panose="02020603050405020304" pitchFamily="18" charset="0"/>
              <a:sym typeface="Symbol" panose="05050102010706020507" pitchFamily="18" charset="2"/>
            </a:endParaRPr>
          </a:p>
          <a:p>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The request can be granted only if converting the request edge to an assignment edge does not result in the formation of a cycle in the resource allocation graph</a:t>
            </a:r>
          </a:p>
        </p:txBody>
      </p:sp>
    </p:spTree>
    <p:extLst>
      <p:ext uri="{BB962C8B-B14F-4D97-AF65-F5344CB8AC3E}">
        <p14:creationId xmlns:p14="http://schemas.microsoft.com/office/powerpoint/2010/main" val="1312660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182563"/>
            <a:ext cx="7772400" cy="576262"/>
          </a:xfrm>
        </p:spPr>
        <p:txBody>
          <a:bodyPr/>
          <a:lstStyle/>
          <a:p>
            <a:pPr eaLnBrk="1" hangingPunct="1"/>
            <a:r>
              <a:rPr lang="en-US" altLang="en-US" i="1" dirty="0" smtClean="0">
                <a:latin typeface="Times New Roman" panose="02020603050405020304" pitchFamily="18" charset="0"/>
                <a:cs typeface="Times New Roman" panose="02020603050405020304" pitchFamily="18" charset="0"/>
              </a:rPr>
              <a:t>Banker’s Algorithm</a:t>
            </a:r>
          </a:p>
        </p:txBody>
      </p:sp>
      <p:sp>
        <p:nvSpPr>
          <p:cNvPr id="48131" name="Rectangle 3"/>
          <p:cNvSpPr>
            <a:spLocks noGrp="1" noChangeArrowheads="1"/>
          </p:cNvSpPr>
          <p:nvPr>
            <p:ph type="body" idx="1"/>
          </p:nvPr>
        </p:nvSpPr>
        <p:spPr>
          <a:xfrm>
            <a:off x="858838" y="1128713"/>
            <a:ext cx="6756400" cy="4441825"/>
          </a:xfrm>
        </p:spPr>
        <p:txBody>
          <a:bodyPr/>
          <a:lstStyle/>
          <a:p>
            <a:r>
              <a:rPr lang="en-US" altLang="en-US" dirty="0" smtClean="0">
                <a:latin typeface="Times New Roman" panose="02020603050405020304" pitchFamily="18" charset="0"/>
                <a:cs typeface="Times New Roman" panose="02020603050405020304" pitchFamily="18" charset="0"/>
              </a:rPr>
              <a:t>Multiple instances</a:t>
            </a:r>
            <a:br>
              <a:rPr lang="en-US" altLang="en-US" dirty="0" smtClean="0">
                <a:latin typeface="Times New Roman" panose="02020603050405020304" pitchFamily="18" charset="0"/>
                <a:cs typeface="Times New Roman" panose="02020603050405020304" pitchFamily="18" charset="0"/>
              </a:rPr>
            </a:b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Each process must a priori claim maximum use</a:t>
            </a:r>
            <a:br>
              <a:rPr lang="en-US" altLang="en-US" dirty="0" smtClean="0">
                <a:latin typeface="Times New Roman" panose="02020603050405020304" pitchFamily="18" charset="0"/>
                <a:cs typeface="Times New Roman" panose="02020603050405020304" pitchFamily="18" charset="0"/>
              </a:rPr>
            </a:b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When a process requests a resource it may have to wait  </a:t>
            </a:r>
            <a:br>
              <a:rPr lang="en-US" altLang="en-US" dirty="0" smtClean="0">
                <a:latin typeface="Times New Roman" panose="02020603050405020304" pitchFamily="18" charset="0"/>
                <a:cs typeface="Times New Roman" panose="02020603050405020304" pitchFamily="18" charset="0"/>
              </a:rPr>
            </a:b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When a process gets all its resources it must return them in a finite amount of time</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696920" y="2268000"/>
              <a:ext cx="2375640" cy="768600"/>
            </p14:xfrm>
          </p:contentPart>
        </mc:Choice>
        <mc:Fallback>
          <p:pic>
            <p:nvPicPr>
              <p:cNvPr id="2" name="Ink 1"/>
              <p:cNvPicPr/>
              <p:nvPr/>
            </p:nvPicPr>
            <p:blipFill>
              <a:blip r:embed="rId4"/>
              <a:stretch>
                <a:fillRect/>
              </a:stretch>
            </p:blipFill>
            <p:spPr>
              <a:xfrm>
                <a:off x="4687560" y="2258640"/>
                <a:ext cx="2394360" cy="787320"/>
              </a:xfrm>
              <a:prstGeom prst="rect">
                <a:avLst/>
              </a:prstGeom>
            </p:spPr>
          </p:pic>
        </mc:Fallback>
      </mc:AlternateContent>
    </p:spTree>
    <p:extLst>
      <p:ext uri="{BB962C8B-B14F-4D97-AF65-F5344CB8AC3E}">
        <p14:creationId xmlns:p14="http://schemas.microsoft.com/office/powerpoint/2010/main" val="960092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50913" y="370028"/>
            <a:ext cx="7586662" cy="431800"/>
          </a:xfrm>
        </p:spPr>
        <p:txBody>
          <a:bodyPr/>
          <a:lstStyle/>
          <a:p>
            <a:pPr eaLnBrk="1" hangingPunct="1"/>
            <a:r>
              <a:rPr lang="en-US" altLang="en-US" sz="2800" b="1" i="1" dirty="0" smtClean="0">
                <a:latin typeface="Times New Roman" panose="02020603050405020304" pitchFamily="18" charset="0"/>
                <a:cs typeface="Times New Roman" panose="02020603050405020304" pitchFamily="18" charset="0"/>
              </a:rPr>
              <a:t>Data Structures for the Banker</a:t>
            </a:r>
            <a:r>
              <a:rPr lang="en-IN" altLang="en-US" sz="2800" b="1" i="1" dirty="0" smtClean="0">
                <a:latin typeface="Times New Roman" panose="02020603050405020304" pitchFamily="18" charset="0"/>
                <a:cs typeface="Times New Roman" panose="02020603050405020304" pitchFamily="18" charset="0"/>
              </a:rPr>
              <a:t>’</a:t>
            </a:r>
            <a:r>
              <a:rPr lang="en-US" altLang="ja-JP" sz="2800" b="1" i="1" dirty="0" smtClean="0">
                <a:latin typeface="Times New Roman" panose="02020603050405020304" pitchFamily="18" charset="0"/>
                <a:cs typeface="Times New Roman" panose="02020603050405020304" pitchFamily="18" charset="0"/>
              </a:rPr>
              <a:t>s Algorithm </a:t>
            </a:r>
            <a:endParaRPr lang="en-US" altLang="en-US" sz="2800" b="1" i="1" dirty="0" smtClean="0">
              <a:latin typeface="Times New Roman" panose="02020603050405020304" pitchFamily="18" charset="0"/>
              <a:cs typeface="Times New Roman" panose="02020603050405020304" pitchFamily="18" charset="0"/>
            </a:endParaRPr>
          </a:p>
        </p:txBody>
      </p:sp>
      <p:sp>
        <p:nvSpPr>
          <p:cNvPr id="50179" name="Rectangle 3"/>
          <p:cNvSpPr>
            <a:spLocks noGrp="1" noChangeArrowheads="1"/>
          </p:cNvSpPr>
          <p:nvPr>
            <p:ph type="body" idx="1"/>
          </p:nvPr>
        </p:nvSpPr>
        <p:spPr>
          <a:xfrm>
            <a:off x="1192213" y="1654175"/>
            <a:ext cx="7370762" cy="4387850"/>
          </a:xfrm>
        </p:spPr>
        <p:txBody>
          <a:bodyPr/>
          <a:lstStyle/>
          <a:p>
            <a:r>
              <a:rPr lang="en-US" altLang="en-US" b="1" dirty="0" smtClean="0">
                <a:latin typeface="Times New Roman" panose="02020603050405020304" pitchFamily="18" charset="0"/>
                <a:cs typeface="Times New Roman" panose="02020603050405020304" pitchFamily="18" charset="0"/>
              </a:rPr>
              <a:t>Available</a:t>
            </a:r>
            <a:r>
              <a:rPr lang="en-US" altLang="en-US" i="1"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Vector of length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Times New Roman" panose="02020603050405020304" pitchFamily="18" charset="0"/>
                <a:cs typeface="Times New Roman" panose="02020603050405020304" pitchFamily="18" charset="0"/>
              </a:rPr>
              <a:t>. If available [</a:t>
            </a:r>
            <a:r>
              <a:rPr lang="en-US" altLang="en-US" i="1" dirty="0" smtClean="0">
                <a:latin typeface="Times New Roman" panose="02020603050405020304" pitchFamily="18" charset="0"/>
                <a:cs typeface="Times New Roman" panose="02020603050405020304" pitchFamily="18" charset="0"/>
              </a:rPr>
              <a:t>j</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there are</a:t>
            </a:r>
            <a:r>
              <a:rPr lang="en-US" altLang="en-US" i="1" dirty="0" smtClean="0">
                <a:latin typeface="Times New Roman" panose="02020603050405020304" pitchFamily="18" charset="0"/>
                <a:cs typeface="Times New Roman" panose="02020603050405020304" pitchFamily="18" charset="0"/>
              </a:rPr>
              <a:t> k</a:t>
            </a:r>
            <a:r>
              <a:rPr lang="en-US" altLang="en-US" dirty="0" smtClean="0">
                <a:latin typeface="Times New Roman" panose="02020603050405020304" pitchFamily="18" charset="0"/>
                <a:cs typeface="Times New Roman" panose="02020603050405020304" pitchFamily="18" charset="0"/>
              </a:rPr>
              <a:t> instances of resource type </a:t>
            </a:r>
            <a:r>
              <a:rPr lang="en-US" altLang="en-US" i="1" dirty="0" err="1" smtClean="0">
                <a:latin typeface="Times New Roman" panose="02020603050405020304" pitchFamily="18" charset="0"/>
                <a:cs typeface="Times New Roman" panose="02020603050405020304" pitchFamily="18" charset="0"/>
              </a:rPr>
              <a:t>R</a:t>
            </a:r>
            <a:r>
              <a:rPr lang="en-US" altLang="en-US" i="1" baseline="-25000" dirty="0" err="1" smtClean="0">
                <a:latin typeface="Times New Roman" panose="02020603050405020304" pitchFamily="18" charset="0"/>
                <a:cs typeface="Times New Roman" panose="02020603050405020304" pitchFamily="18" charset="0"/>
              </a:rPr>
              <a:t>j</a:t>
            </a:r>
            <a:r>
              <a:rPr lang="en-US" altLang="en-US" baseline="-250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available</a:t>
            </a:r>
          </a:p>
          <a:p>
            <a:endParaRPr lang="en-US" altLang="en-US" sz="800" dirty="0" smtClean="0">
              <a:latin typeface="Times New Roman" panose="02020603050405020304" pitchFamily="18" charset="0"/>
              <a:cs typeface="Times New Roman" panose="02020603050405020304" pitchFamily="18" charset="0"/>
            </a:endParaRPr>
          </a:p>
          <a:p>
            <a:r>
              <a:rPr lang="en-US" altLang="en-US" b="1" dirty="0" smtClean="0">
                <a:solidFill>
                  <a:srgbClr val="000000"/>
                </a:solidFill>
                <a:latin typeface="Times New Roman" panose="02020603050405020304" pitchFamily="18" charset="0"/>
                <a:cs typeface="Times New Roman" panose="02020603050405020304" pitchFamily="18" charset="0"/>
              </a:rPr>
              <a:t>Max</a:t>
            </a:r>
            <a:r>
              <a:rPr lang="en-US" altLang="en-US" i="1" dirty="0" smtClean="0">
                <a:latin typeface="Times New Roman" panose="02020603050405020304" pitchFamily="18" charset="0"/>
                <a:cs typeface="Times New Roman" panose="02020603050405020304" pitchFamily="18" charset="0"/>
              </a:rPr>
              <a:t>: n x m</a:t>
            </a:r>
            <a:r>
              <a:rPr lang="en-US" altLang="en-US" dirty="0" smtClean="0">
                <a:latin typeface="Times New Roman" panose="02020603050405020304" pitchFamily="18" charset="0"/>
                <a:cs typeface="Times New Roman" panose="02020603050405020304" pitchFamily="18" charset="0"/>
              </a:rPr>
              <a:t> matrix.  If </a:t>
            </a:r>
            <a:r>
              <a:rPr lang="en-US" altLang="en-US" i="1" dirty="0" smtClean="0">
                <a:latin typeface="Times New Roman" panose="02020603050405020304" pitchFamily="18" charset="0"/>
                <a:cs typeface="Times New Roman" panose="02020603050405020304" pitchFamily="18" charset="0"/>
              </a:rPr>
              <a:t>Max </a:t>
            </a:r>
            <a:r>
              <a:rPr lang="en-US" altLang="en-US" dirty="0" smtClean="0">
                <a:latin typeface="Times New Roman" panose="02020603050405020304" pitchFamily="18" charset="0"/>
                <a:cs typeface="Times New Roman" panose="02020603050405020304" pitchFamily="18" charset="0"/>
              </a:rPr>
              <a:t>[</a:t>
            </a:r>
            <a:r>
              <a:rPr lang="en-US" altLang="en-US" i="1"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then process </a:t>
            </a:r>
            <a:r>
              <a:rPr lang="en-US" altLang="en-US" i="1" dirty="0" smtClean="0">
                <a:latin typeface="Times New Roman" panose="02020603050405020304" pitchFamily="18" charset="0"/>
                <a:cs typeface="Times New Roman" panose="02020603050405020304" pitchFamily="18" charset="0"/>
              </a:rPr>
              <a:t>P</a:t>
            </a:r>
            <a:r>
              <a:rPr lang="en-US" altLang="en-US" i="1" baseline="-25000" dirty="0" smtClean="0">
                <a:latin typeface="Times New Roman" panose="02020603050405020304" pitchFamily="18" charset="0"/>
                <a:cs typeface="Times New Roman" panose="02020603050405020304" pitchFamily="18" charset="0"/>
              </a:rPr>
              <a:t>i</a:t>
            </a:r>
            <a:r>
              <a:rPr lang="en-US" altLang="en-US" i="1"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may request at most</a:t>
            </a:r>
            <a:r>
              <a:rPr lang="en-US" altLang="en-US" i="1" dirty="0" smtClean="0">
                <a:latin typeface="Times New Roman" panose="02020603050405020304" pitchFamily="18" charset="0"/>
                <a:cs typeface="Times New Roman" panose="02020603050405020304" pitchFamily="18" charset="0"/>
              </a:rPr>
              <a:t> k </a:t>
            </a:r>
            <a:r>
              <a:rPr lang="en-US" altLang="en-US" dirty="0" smtClean="0">
                <a:latin typeface="Times New Roman" panose="02020603050405020304" pitchFamily="18" charset="0"/>
                <a:cs typeface="Times New Roman" panose="02020603050405020304" pitchFamily="18" charset="0"/>
              </a:rPr>
              <a:t>instances of resource type </a:t>
            </a:r>
            <a:r>
              <a:rPr lang="en-US" altLang="en-US" i="1" dirty="0" err="1" smtClean="0">
                <a:latin typeface="Times New Roman" panose="02020603050405020304" pitchFamily="18" charset="0"/>
                <a:cs typeface="Times New Roman" panose="02020603050405020304" pitchFamily="18" charset="0"/>
              </a:rPr>
              <a:t>R</a:t>
            </a:r>
            <a:r>
              <a:rPr lang="en-US" altLang="en-US" i="1" baseline="-25000" dirty="0" err="1" smtClean="0">
                <a:latin typeface="Times New Roman" panose="02020603050405020304" pitchFamily="18" charset="0"/>
                <a:cs typeface="Times New Roman" panose="02020603050405020304" pitchFamily="18" charset="0"/>
              </a:rPr>
              <a:t>j</a:t>
            </a:r>
            <a:endParaRPr lang="en-US" altLang="en-US" i="1" baseline="-25000" dirty="0" smtClean="0">
              <a:latin typeface="Times New Roman" panose="02020603050405020304" pitchFamily="18" charset="0"/>
              <a:cs typeface="Times New Roman" panose="02020603050405020304" pitchFamily="18" charset="0"/>
            </a:endParaRPr>
          </a:p>
          <a:p>
            <a:endParaRPr lang="en-US" altLang="en-US" sz="800" i="1" baseline="-25000" dirty="0" smtClean="0">
              <a:latin typeface="Times New Roman" panose="02020603050405020304" pitchFamily="18" charset="0"/>
              <a:cs typeface="Times New Roman" panose="02020603050405020304" pitchFamily="18" charset="0"/>
            </a:endParaRPr>
          </a:p>
          <a:p>
            <a:r>
              <a:rPr lang="en-US" altLang="en-US" b="1" dirty="0" smtClean="0">
                <a:solidFill>
                  <a:srgbClr val="000000"/>
                </a:solidFill>
                <a:latin typeface="Times New Roman" panose="02020603050405020304" pitchFamily="18" charset="0"/>
                <a:cs typeface="Times New Roman" panose="02020603050405020304" pitchFamily="18" charset="0"/>
              </a:rPr>
              <a:t>Allocation</a:t>
            </a:r>
            <a:r>
              <a:rPr lang="en-US" altLang="en-US" i="1" dirty="0" smtClean="0">
                <a:latin typeface="Times New Roman" panose="02020603050405020304" pitchFamily="18" charset="0"/>
                <a:cs typeface="Times New Roman" panose="02020603050405020304" pitchFamily="18" charset="0"/>
              </a:rPr>
              <a:t>:  n </a:t>
            </a:r>
            <a:r>
              <a:rPr lang="en-US" altLang="en-US" dirty="0" smtClean="0">
                <a:latin typeface="Times New Roman" panose="02020603050405020304" pitchFamily="18" charset="0"/>
                <a:cs typeface="Times New Roman" panose="02020603050405020304" pitchFamily="18" charset="0"/>
              </a:rPr>
              <a:t>x</a:t>
            </a:r>
            <a:r>
              <a:rPr lang="en-US" altLang="en-US" i="1" dirty="0" smtClean="0">
                <a:latin typeface="Times New Roman" panose="02020603050405020304" pitchFamily="18" charset="0"/>
                <a:cs typeface="Times New Roman" panose="02020603050405020304" pitchFamily="18" charset="0"/>
              </a:rPr>
              <a:t> m</a:t>
            </a:r>
            <a:r>
              <a:rPr lang="en-US" altLang="en-US" dirty="0" smtClean="0">
                <a:latin typeface="Times New Roman" panose="02020603050405020304" pitchFamily="18" charset="0"/>
                <a:cs typeface="Times New Roman" panose="02020603050405020304" pitchFamily="18" charset="0"/>
              </a:rPr>
              <a:t> matrix.  If Allocation[</a:t>
            </a:r>
            <a:r>
              <a:rPr lang="en-US" altLang="en-US" i="1"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then</a:t>
            </a:r>
            <a:r>
              <a:rPr lang="en-US" altLang="en-US" i="1" dirty="0" smtClean="0">
                <a:latin typeface="Times New Roman" panose="02020603050405020304" pitchFamily="18" charset="0"/>
                <a:cs typeface="Times New Roman" panose="02020603050405020304" pitchFamily="18" charset="0"/>
              </a:rPr>
              <a:t> 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is currently allocated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instances of </a:t>
            </a:r>
            <a:r>
              <a:rPr lang="en-US" altLang="en-US" i="1" dirty="0" err="1" smtClean="0">
                <a:latin typeface="Times New Roman" panose="02020603050405020304" pitchFamily="18" charset="0"/>
                <a:cs typeface="Times New Roman" panose="02020603050405020304" pitchFamily="18" charset="0"/>
              </a:rPr>
              <a:t>R</a:t>
            </a:r>
            <a:r>
              <a:rPr lang="en-US" altLang="en-US" i="1" baseline="-25000" dirty="0" err="1" smtClean="0">
                <a:latin typeface="Times New Roman" panose="02020603050405020304" pitchFamily="18" charset="0"/>
                <a:cs typeface="Times New Roman" panose="02020603050405020304" pitchFamily="18" charset="0"/>
              </a:rPr>
              <a:t>j</a:t>
            </a:r>
            <a:endParaRPr lang="en-US" altLang="en-US" i="1" baseline="-25000" dirty="0" smtClean="0">
              <a:latin typeface="Times New Roman" panose="02020603050405020304" pitchFamily="18" charset="0"/>
              <a:cs typeface="Times New Roman" panose="02020603050405020304" pitchFamily="18" charset="0"/>
            </a:endParaRPr>
          </a:p>
          <a:p>
            <a:endParaRPr lang="en-US" altLang="en-US" sz="800" i="1" baseline="-25000" dirty="0" smtClean="0">
              <a:latin typeface="Times New Roman" panose="02020603050405020304" pitchFamily="18" charset="0"/>
              <a:cs typeface="Times New Roman" panose="02020603050405020304" pitchFamily="18" charset="0"/>
            </a:endParaRPr>
          </a:p>
          <a:p>
            <a:r>
              <a:rPr lang="en-US" altLang="en-US" b="1" dirty="0" smtClean="0">
                <a:solidFill>
                  <a:srgbClr val="000000"/>
                </a:solidFill>
                <a:latin typeface="Times New Roman" panose="02020603050405020304" pitchFamily="18" charset="0"/>
                <a:cs typeface="Times New Roman" panose="02020603050405020304" pitchFamily="18" charset="0"/>
              </a:rPr>
              <a:t>Need</a:t>
            </a:r>
            <a:r>
              <a:rPr lang="en-US" altLang="en-US" i="1" dirty="0" smtClean="0">
                <a:latin typeface="Times New Roman" panose="02020603050405020304" pitchFamily="18" charset="0"/>
                <a:cs typeface="Times New Roman" panose="02020603050405020304" pitchFamily="18" charset="0"/>
              </a:rPr>
              <a:t>:  n </a:t>
            </a:r>
            <a:r>
              <a:rPr lang="en-US" altLang="en-US" dirty="0" smtClean="0">
                <a:latin typeface="Times New Roman" panose="02020603050405020304" pitchFamily="18" charset="0"/>
                <a:cs typeface="Times New Roman" panose="02020603050405020304" pitchFamily="18" charset="0"/>
              </a:rPr>
              <a:t>x</a:t>
            </a:r>
            <a:r>
              <a:rPr lang="en-US" altLang="en-US" i="1" dirty="0" smtClean="0">
                <a:latin typeface="Times New Roman" panose="02020603050405020304" pitchFamily="18" charset="0"/>
                <a:cs typeface="Times New Roman" panose="02020603050405020304" pitchFamily="18" charset="0"/>
              </a:rPr>
              <a:t> m</a:t>
            </a:r>
            <a:r>
              <a:rPr lang="en-US" altLang="en-US" dirty="0" smtClean="0">
                <a:latin typeface="Times New Roman" panose="02020603050405020304" pitchFamily="18" charset="0"/>
                <a:cs typeface="Times New Roman" panose="02020603050405020304" pitchFamily="18" charset="0"/>
              </a:rPr>
              <a:t> matrix. If </a:t>
            </a:r>
            <a:r>
              <a:rPr lang="en-US" altLang="en-US" i="1" dirty="0" smtClean="0">
                <a:latin typeface="Times New Roman" panose="02020603050405020304" pitchFamily="18" charset="0"/>
                <a:cs typeface="Times New Roman" panose="02020603050405020304" pitchFamily="18" charset="0"/>
              </a:rPr>
              <a:t>Need</a:t>
            </a:r>
            <a:r>
              <a:rPr lang="en-US" altLang="en-US" dirty="0" smtClean="0">
                <a:latin typeface="Times New Roman" panose="02020603050405020304" pitchFamily="18" charset="0"/>
                <a:cs typeface="Times New Roman" panose="02020603050405020304" pitchFamily="18" charset="0"/>
              </a:rPr>
              <a:t>[</a:t>
            </a:r>
            <a:r>
              <a:rPr lang="en-US" altLang="en-US" i="1"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 k</a:t>
            </a:r>
            <a:r>
              <a:rPr lang="en-US" altLang="en-US" dirty="0" smtClean="0">
                <a:latin typeface="Times New Roman" panose="02020603050405020304" pitchFamily="18" charset="0"/>
                <a:cs typeface="Times New Roman" panose="02020603050405020304" pitchFamily="18" charset="0"/>
              </a:rPr>
              <a:t>, then</a:t>
            </a:r>
            <a:r>
              <a:rPr lang="en-US" altLang="en-US" i="1" dirty="0" smtClean="0">
                <a:latin typeface="Times New Roman" panose="02020603050405020304" pitchFamily="18" charset="0"/>
                <a:cs typeface="Times New Roman" panose="02020603050405020304" pitchFamily="18" charset="0"/>
              </a:rPr>
              <a:t> P</a:t>
            </a:r>
            <a:r>
              <a:rPr lang="en-US" altLang="en-US" i="1" baseline="-25000" dirty="0"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may need </a:t>
            </a:r>
            <a:r>
              <a:rPr lang="en-US" altLang="en-US" i="1" dirty="0" smtClean="0">
                <a:latin typeface="Times New Roman" panose="02020603050405020304" pitchFamily="18" charset="0"/>
                <a:cs typeface="Times New Roman" panose="02020603050405020304" pitchFamily="18" charset="0"/>
              </a:rPr>
              <a:t>k</a:t>
            </a:r>
            <a:r>
              <a:rPr lang="en-US" altLang="en-US" dirty="0" smtClean="0">
                <a:latin typeface="Times New Roman" panose="02020603050405020304" pitchFamily="18" charset="0"/>
                <a:cs typeface="Times New Roman" panose="02020603050405020304" pitchFamily="18" charset="0"/>
              </a:rPr>
              <a:t> more instances of </a:t>
            </a:r>
            <a:r>
              <a:rPr lang="en-US" altLang="en-US" i="1" dirty="0" err="1" smtClean="0">
                <a:latin typeface="Times New Roman" panose="02020603050405020304" pitchFamily="18" charset="0"/>
                <a:cs typeface="Times New Roman" panose="02020603050405020304" pitchFamily="18" charset="0"/>
              </a:rPr>
              <a:t>R</a:t>
            </a:r>
            <a:r>
              <a:rPr lang="en-US" altLang="en-US" i="1" baseline="-25000" dirty="0" err="1" smtClean="0">
                <a:latin typeface="Times New Roman" panose="02020603050405020304" pitchFamily="18" charset="0"/>
                <a:cs typeface="Times New Roman" panose="02020603050405020304" pitchFamily="18" charset="0"/>
              </a:rPr>
              <a:t>j</a:t>
            </a:r>
            <a:r>
              <a:rPr lang="en-US" altLang="en-US" baseline="-25000"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to complete its task</a:t>
            </a:r>
          </a:p>
          <a:p>
            <a:pPr lvl="2">
              <a:buFont typeface="Webdings" panose="05030102010509060703" pitchFamily="18" charset="2"/>
              <a:buNone/>
            </a:pP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i="1" dirty="0" smtClean="0">
                <a:latin typeface="Times New Roman" panose="02020603050405020304" pitchFamily="18" charset="0"/>
                <a:cs typeface="Times New Roman" panose="02020603050405020304" pitchFamily="18" charset="0"/>
              </a:rPr>
              <a:t>Need</a:t>
            </a:r>
            <a:r>
              <a:rPr lang="en-US" altLang="en-US"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i,j</a:t>
            </a:r>
            <a:r>
              <a:rPr lang="en-US" altLang="en-US" i="1"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Max</a:t>
            </a:r>
            <a:r>
              <a:rPr lang="en-US" altLang="en-US" dirty="0" smtClean="0">
                <a:latin typeface="Times New Roman" panose="02020603050405020304" pitchFamily="18" charset="0"/>
                <a:cs typeface="Times New Roman" panose="02020603050405020304" pitchFamily="18" charset="0"/>
              </a:rPr>
              <a:t>[</a:t>
            </a:r>
            <a:r>
              <a:rPr lang="en-US" altLang="en-US" i="1"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Allocation</a:t>
            </a:r>
            <a:r>
              <a:rPr lang="en-US" altLang="en-US" dirty="0" smtClean="0">
                <a:latin typeface="Times New Roman" panose="02020603050405020304" pitchFamily="18" charset="0"/>
                <a:cs typeface="Times New Roman" panose="02020603050405020304" pitchFamily="18" charset="0"/>
              </a:rPr>
              <a:t> [</a:t>
            </a:r>
            <a:r>
              <a:rPr lang="en-US" altLang="en-US" i="1"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a:t>
            </a:r>
          </a:p>
        </p:txBody>
      </p:sp>
      <p:sp>
        <p:nvSpPr>
          <p:cNvPr id="50180" name="Text Box 4"/>
          <p:cNvSpPr txBox="1">
            <a:spLocks noChangeArrowheads="1"/>
          </p:cNvSpPr>
          <p:nvPr/>
        </p:nvSpPr>
        <p:spPr bwMode="auto">
          <a:xfrm>
            <a:off x="950913" y="1106766"/>
            <a:ext cx="6272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latin typeface="Times New Roman" panose="02020603050405020304" pitchFamily="18" charset="0"/>
                <a:cs typeface="Times New Roman" panose="02020603050405020304" pitchFamily="18" charset="0"/>
              </a:rPr>
              <a:t>Let </a:t>
            </a:r>
            <a:r>
              <a:rPr kumimoji="0" lang="en-US" altLang="en-US" i="1" dirty="0">
                <a:latin typeface="Times New Roman" panose="02020603050405020304" pitchFamily="18" charset="0"/>
                <a:cs typeface="Times New Roman" panose="02020603050405020304" pitchFamily="18" charset="0"/>
              </a:rPr>
              <a:t>n</a:t>
            </a:r>
            <a:r>
              <a:rPr kumimoji="0" lang="en-US" altLang="en-US" dirty="0">
                <a:latin typeface="Times New Roman" panose="02020603050405020304" pitchFamily="18" charset="0"/>
                <a:cs typeface="Times New Roman" panose="02020603050405020304" pitchFamily="18" charset="0"/>
              </a:rPr>
              <a:t> = number of processes, and </a:t>
            </a:r>
            <a:r>
              <a:rPr kumimoji="0" lang="en-US" altLang="en-US" i="1" dirty="0">
                <a:latin typeface="Times New Roman" panose="02020603050405020304" pitchFamily="18" charset="0"/>
                <a:cs typeface="Times New Roman" panose="02020603050405020304" pitchFamily="18" charset="0"/>
              </a:rPr>
              <a:t>m </a:t>
            </a:r>
            <a:r>
              <a:rPr kumimoji="0" lang="en-US" altLang="en-US" dirty="0">
                <a:latin typeface="Times New Roman" panose="02020603050405020304" pitchFamily="18" charset="0"/>
                <a:cs typeface="Times New Roman" panose="02020603050405020304" pitchFamily="18" charset="0"/>
              </a:rPr>
              <a:t>= number of resources types.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4640" y="267840"/>
              <a:ext cx="6054480" cy="6322680"/>
            </p14:xfrm>
          </p:contentPart>
        </mc:Choice>
        <mc:Fallback>
          <p:pic>
            <p:nvPicPr>
              <p:cNvPr id="2" name="Ink 1"/>
              <p:cNvPicPr/>
              <p:nvPr/>
            </p:nvPicPr>
            <p:blipFill>
              <a:blip r:embed="rId4"/>
              <a:stretch>
                <a:fillRect/>
              </a:stretch>
            </p:blipFill>
            <p:spPr>
              <a:xfrm>
                <a:off x="35280" y="258480"/>
                <a:ext cx="6073200" cy="6341400"/>
              </a:xfrm>
              <a:prstGeom prst="rect">
                <a:avLst/>
              </a:prstGeom>
            </p:spPr>
          </p:pic>
        </mc:Fallback>
      </mc:AlternateContent>
    </p:spTree>
    <p:extLst>
      <p:ext uri="{BB962C8B-B14F-4D97-AF65-F5344CB8AC3E}">
        <p14:creationId xmlns:p14="http://schemas.microsoft.com/office/powerpoint/2010/main" val="2022648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sz="3600" i="1" dirty="0" smtClean="0">
                <a:latin typeface="Times New Roman" panose="02020603050405020304" pitchFamily="18" charset="0"/>
              </a:rPr>
              <a:t>Banker’s Algorithm – Safety Algorithm</a:t>
            </a:r>
          </a:p>
        </p:txBody>
      </p:sp>
      <p:sp>
        <p:nvSpPr>
          <p:cNvPr id="19459" name="Rectangle 8"/>
          <p:cNvSpPr>
            <a:spLocks noGrp="1" noChangeArrowheads="1"/>
          </p:cNvSpPr>
          <p:nvPr>
            <p:ph idx="1"/>
          </p:nvPr>
        </p:nvSpPr>
        <p:spPr>
          <a:xfrm>
            <a:off x="609600" y="1371600"/>
            <a:ext cx="7924800" cy="4648200"/>
          </a:xfrm>
        </p:spPr>
        <p:txBody>
          <a:bodyPr>
            <a:normAutofit lnSpcReduction="10000"/>
          </a:bodyPr>
          <a:lstStyle/>
          <a:p>
            <a:pPr marL="609600" indent="-609600" eaLnBrk="1" hangingPunct="1">
              <a:buFont typeface="Wingdings" panose="05000000000000000000" pitchFamily="2" charset="2"/>
              <a:buNone/>
            </a:pPr>
            <a:r>
              <a:rPr lang="en-US" sz="2000" dirty="0" smtClean="0">
                <a:latin typeface="Times New Roman" panose="02020603050405020304" pitchFamily="18" charset="0"/>
              </a:rPr>
              <a:t>1. Let Work and Finish be vectors of length m and n, respectively. </a:t>
            </a:r>
          </a:p>
          <a:p>
            <a:pPr marL="609600" indent="-609600" eaLnBrk="1" hangingPunct="1">
              <a:buFont typeface="Wingdings" panose="05000000000000000000" pitchFamily="2" charset="2"/>
              <a:buNone/>
            </a:pPr>
            <a:r>
              <a:rPr lang="en-US" sz="2000" dirty="0" smtClean="0">
                <a:latin typeface="Times New Roman" panose="02020603050405020304" pitchFamily="18" charset="0"/>
              </a:rPr>
              <a:t>    Initialize Work = Available and Finish[</a:t>
            </a:r>
            <a:r>
              <a:rPr lang="en-US" sz="2000" dirty="0" err="1" smtClean="0">
                <a:latin typeface="Times New Roman" panose="02020603050405020304" pitchFamily="18" charset="0"/>
              </a:rPr>
              <a:t>i</a:t>
            </a:r>
            <a:r>
              <a:rPr lang="en-US" sz="2000" dirty="0" smtClean="0">
                <a:latin typeface="Times New Roman" panose="02020603050405020304" pitchFamily="18" charset="0"/>
              </a:rPr>
              <a:t>]=False for </a:t>
            </a:r>
            <a:r>
              <a:rPr lang="en-US" sz="2000" dirty="0" err="1" smtClean="0">
                <a:latin typeface="Times New Roman" panose="02020603050405020304" pitchFamily="18" charset="0"/>
              </a:rPr>
              <a:t>i</a:t>
            </a:r>
            <a:r>
              <a:rPr lang="en-US" sz="2000" dirty="0" smtClean="0">
                <a:latin typeface="Times New Roman" panose="02020603050405020304" pitchFamily="18" charset="0"/>
              </a:rPr>
              <a:t>=0,1,2……,n-1</a:t>
            </a:r>
          </a:p>
          <a:p>
            <a:pPr marL="609600" indent="-609600" eaLnBrk="1" hangingPunct="1">
              <a:buFont typeface="Wingdings" panose="05000000000000000000" pitchFamily="2" charset="2"/>
              <a:buNone/>
            </a:pPr>
            <a:endParaRPr lang="en-US" sz="2000" dirty="0" smtClean="0">
              <a:latin typeface="Times New Roman" panose="02020603050405020304" pitchFamily="18" charset="0"/>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2. Find an index </a:t>
            </a:r>
            <a:r>
              <a:rPr lang="en-US" sz="2000" dirty="0" err="1" smtClean="0">
                <a:latin typeface="Times New Roman" panose="02020603050405020304" pitchFamily="18" charset="0"/>
              </a:rPr>
              <a:t>i</a:t>
            </a:r>
            <a:r>
              <a:rPr lang="en-US" sz="2000" dirty="0" smtClean="0">
                <a:latin typeface="Times New Roman" panose="02020603050405020304" pitchFamily="18" charset="0"/>
              </a:rPr>
              <a:t> such that both</a:t>
            </a:r>
          </a:p>
          <a:p>
            <a:pPr marL="609600" indent="-609600" eaLnBrk="1" hangingPunct="1">
              <a:buFont typeface="Wingdings" panose="05000000000000000000" pitchFamily="2" charset="2"/>
              <a:buNone/>
            </a:pPr>
            <a:r>
              <a:rPr lang="en-US" sz="2000" dirty="0" smtClean="0">
                <a:latin typeface="Times New Roman" panose="02020603050405020304" pitchFamily="18" charset="0"/>
              </a:rPr>
              <a:t>	Finish[</a:t>
            </a:r>
            <a:r>
              <a:rPr lang="en-US" sz="2000" dirty="0" err="1" smtClean="0">
                <a:latin typeface="Times New Roman" panose="02020603050405020304" pitchFamily="18" charset="0"/>
              </a:rPr>
              <a:t>i</a:t>
            </a:r>
            <a:r>
              <a:rPr lang="en-US" sz="2000" dirty="0" smtClean="0">
                <a:latin typeface="Times New Roman" panose="02020603050405020304" pitchFamily="18" charset="0"/>
              </a:rPr>
              <a:t>] = = False</a:t>
            </a:r>
          </a:p>
          <a:p>
            <a:pPr marL="609600" indent="-609600" eaLnBrk="1" hangingPunct="1">
              <a:buNone/>
            </a:pPr>
            <a:r>
              <a:rPr lang="en-US" sz="2000" dirty="0" smtClean="0">
                <a:latin typeface="Times New Roman" panose="02020603050405020304" pitchFamily="18" charset="0"/>
              </a:rPr>
              <a:t>	</a:t>
            </a:r>
            <a:r>
              <a:rPr lang="en-US" sz="2000" dirty="0" err="1" smtClean="0">
                <a:latin typeface="Times New Roman" panose="02020603050405020304" pitchFamily="18" charset="0"/>
              </a:rPr>
              <a:t>Need</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a:t>
            </a:r>
            <a:r>
              <a:rPr lang="en-US" sz="2000" u="sng" dirty="0">
                <a:latin typeface="Times New Roman" panose="02020603050405020304" pitchFamily="18" charset="0"/>
              </a:rPr>
              <a:t>&lt;</a:t>
            </a:r>
            <a:r>
              <a:rPr lang="en-US" sz="2000" dirty="0" smtClean="0">
                <a:latin typeface="Times New Roman" panose="02020603050405020304" pitchFamily="18" charset="0"/>
              </a:rPr>
              <a:t> Work</a:t>
            </a:r>
          </a:p>
          <a:p>
            <a:pPr marL="609600" indent="-609600" eaLnBrk="1" hangingPunct="1">
              <a:buFont typeface="Wingdings" panose="05000000000000000000" pitchFamily="2" charset="2"/>
              <a:buNone/>
            </a:pPr>
            <a:r>
              <a:rPr lang="en-US" altLang="ko-KR" sz="2000" dirty="0" smtClean="0">
                <a:latin typeface="Times New Roman" panose="02020603050405020304" pitchFamily="18" charset="0"/>
                <a:ea typeface="굴림" panose="020B0600000101010101" pitchFamily="34" charset="-127"/>
              </a:rPr>
              <a:t>   If No such </a:t>
            </a:r>
            <a:r>
              <a:rPr lang="en-US" altLang="ko-KR" sz="2000" dirty="0" err="1" smtClean="0">
                <a:latin typeface="Times New Roman" panose="02020603050405020304" pitchFamily="18" charset="0"/>
                <a:ea typeface="굴림" panose="020B0600000101010101" pitchFamily="34" charset="-127"/>
              </a:rPr>
              <a:t>i</a:t>
            </a:r>
            <a:r>
              <a:rPr lang="en-US" altLang="ko-KR" sz="2000" dirty="0" smtClean="0">
                <a:latin typeface="Times New Roman" panose="02020603050405020304" pitchFamily="18" charset="0"/>
                <a:ea typeface="굴림" panose="020B0600000101010101" pitchFamily="34" charset="-127"/>
              </a:rPr>
              <a:t> exists, go to step 4.</a:t>
            </a:r>
          </a:p>
          <a:p>
            <a:pPr marL="609600" indent="-609600" eaLnBrk="1" hangingPunct="1">
              <a:buFont typeface="Wingdings" panose="05000000000000000000" pitchFamily="2" charset="2"/>
              <a:buNone/>
            </a:pPr>
            <a:endParaRPr lang="en-US" altLang="ko-KR" sz="2000" dirty="0" smtClean="0">
              <a:ea typeface="굴림" panose="020B0600000101010101" pitchFamily="34" charset="-127"/>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3. Work = Work + </a:t>
            </a:r>
            <a:r>
              <a:rPr lang="en-US" sz="2000" dirty="0" err="1" smtClean="0">
                <a:latin typeface="Times New Roman" panose="02020603050405020304" pitchFamily="18" charset="0"/>
              </a:rPr>
              <a:t>Allocation</a:t>
            </a:r>
            <a:r>
              <a:rPr lang="en-US" sz="2000" baseline="-25000" dirty="0" err="1" smtClean="0">
                <a:latin typeface="Times New Roman" panose="02020603050405020304" pitchFamily="18" charset="0"/>
              </a:rPr>
              <a:t>i</a:t>
            </a:r>
            <a:endParaRPr lang="en-US" sz="2000" baseline="-25000" dirty="0" smtClean="0">
              <a:latin typeface="Times New Roman" panose="02020603050405020304" pitchFamily="18" charset="0"/>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     	Finish[</a:t>
            </a:r>
            <a:r>
              <a:rPr lang="en-US" sz="2000" dirty="0" err="1" smtClean="0">
                <a:latin typeface="Times New Roman" panose="02020603050405020304" pitchFamily="18" charset="0"/>
              </a:rPr>
              <a:t>i</a:t>
            </a:r>
            <a:r>
              <a:rPr lang="en-US" sz="2000" dirty="0" smtClean="0">
                <a:latin typeface="Times New Roman" panose="02020603050405020304" pitchFamily="18" charset="0"/>
              </a:rPr>
              <a:t>] = True</a:t>
            </a:r>
          </a:p>
          <a:p>
            <a:pPr marL="609600" indent="-609600" eaLnBrk="1" hangingPunct="1">
              <a:buFont typeface="Wingdings" panose="05000000000000000000" pitchFamily="2" charset="2"/>
              <a:buNone/>
            </a:pPr>
            <a:r>
              <a:rPr lang="en-US" sz="2000" dirty="0" smtClean="0">
                <a:latin typeface="Times New Roman" panose="02020603050405020304" pitchFamily="18" charset="0"/>
              </a:rPr>
              <a:t>	Go to Step 2.</a:t>
            </a:r>
          </a:p>
          <a:p>
            <a:pPr marL="609600" indent="-609600" eaLnBrk="1" hangingPunct="1">
              <a:buFont typeface="Wingdings" panose="05000000000000000000" pitchFamily="2" charset="2"/>
              <a:buNone/>
            </a:pPr>
            <a:endParaRPr lang="en-US" sz="2000" dirty="0" smtClean="0">
              <a:latin typeface="Times New Roman" panose="02020603050405020304" pitchFamily="18" charset="0"/>
            </a:endParaRPr>
          </a:p>
          <a:p>
            <a:pPr marL="609600" indent="-609600" eaLnBrk="1" hangingPunct="1">
              <a:buFont typeface="Wingdings" panose="05000000000000000000" pitchFamily="2" charset="2"/>
              <a:buNone/>
            </a:pPr>
            <a:r>
              <a:rPr lang="en-US" altLang="ko-KR" sz="2000" dirty="0" smtClean="0">
                <a:latin typeface="Times New Roman" panose="02020603050405020304" pitchFamily="18" charset="0"/>
                <a:ea typeface="굴림" panose="020B0600000101010101" pitchFamily="34" charset="-127"/>
              </a:rPr>
              <a:t>4. If Finish[</a:t>
            </a:r>
            <a:r>
              <a:rPr lang="en-US" altLang="ko-KR" sz="2000" dirty="0" err="1" smtClean="0">
                <a:latin typeface="Times New Roman" panose="02020603050405020304" pitchFamily="18" charset="0"/>
                <a:ea typeface="굴림" panose="020B0600000101010101" pitchFamily="34" charset="-127"/>
              </a:rPr>
              <a:t>i</a:t>
            </a:r>
            <a:r>
              <a:rPr lang="en-US" altLang="ko-KR" sz="2000" dirty="0" smtClean="0">
                <a:latin typeface="Times New Roman" panose="02020603050405020304" pitchFamily="18" charset="0"/>
                <a:ea typeface="굴림" panose="020B0600000101010101" pitchFamily="34" charset="-127"/>
              </a:rPr>
              <a:t>] = = true for all </a:t>
            </a:r>
            <a:r>
              <a:rPr lang="en-US" altLang="ko-KR" sz="2000" dirty="0" err="1" smtClean="0">
                <a:latin typeface="Times New Roman" panose="02020603050405020304" pitchFamily="18" charset="0"/>
                <a:ea typeface="굴림" panose="020B0600000101010101" pitchFamily="34" charset="-127"/>
              </a:rPr>
              <a:t>i</a:t>
            </a:r>
            <a:r>
              <a:rPr lang="en-US" altLang="ko-KR" sz="2000" dirty="0" smtClean="0">
                <a:latin typeface="Times New Roman" panose="02020603050405020304" pitchFamily="18" charset="0"/>
                <a:ea typeface="굴림" panose="020B0600000101010101" pitchFamily="34" charset="-127"/>
              </a:rPr>
              <a:t>, then the system is in a Safe State else unsafe.</a:t>
            </a:r>
            <a:endParaRPr lang="en-US" sz="2000" dirty="0" smtClean="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8840" y="1089360"/>
              <a:ext cx="8117280" cy="4929480"/>
            </p14:xfrm>
          </p:contentPart>
        </mc:Choice>
        <mc:Fallback>
          <p:pic>
            <p:nvPicPr>
              <p:cNvPr id="2" name="Ink 1"/>
              <p:cNvPicPr/>
              <p:nvPr/>
            </p:nvPicPr>
            <p:blipFill>
              <a:blip r:embed="rId3"/>
              <a:stretch>
                <a:fillRect/>
              </a:stretch>
            </p:blipFill>
            <p:spPr>
              <a:xfrm>
                <a:off x="249480" y="1080000"/>
                <a:ext cx="8136000" cy="494820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400" i="1" dirty="0" smtClean="0">
                <a:latin typeface="Times New Roman" panose="02020603050405020304" pitchFamily="18" charset="0"/>
              </a:rPr>
              <a:t>Banker’s Algorithm – Resource Request Algorithm</a:t>
            </a:r>
          </a:p>
        </p:txBody>
      </p:sp>
      <p:sp>
        <p:nvSpPr>
          <p:cNvPr id="20483" name="Rectangle 3"/>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en-US" sz="2000" dirty="0" smtClean="0">
                <a:latin typeface="Times New Roman" panose="02020603050405020304" pitchFamily="18" charset="0"/>
              </a:rPr>
              <a:t>If </a:t>
            </a:r>
            <a:r>
              <a:rPr lang="en-US" sz="2000" dirty="0" err="1" smtClean="0">
                <a:latin typeface="Times New Roman" panose="02020603050405020304" pitchFamily="18" charset="0"/>
              </a:rPr>
              <a:t>Request</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a:t>
            </a:r>
            <a:r>
              <a:rPr lang="en-US" sz="2000" u="sng" dirty="0" smtClean="0">
                <a:latin typeface="Times New Roman" panose="02020603050405020304" pitchFamily="18" charset="0"/>
              </a:rPr>
              <a:t>&lt;</a:t>
            </a:r>
            <a:r>
              <a:rPr lang="en-US" sz="2000" dirty="0" smtClean="0">
                <a:latin typeface="Times New Roman" panose="02020603050405020304" pitchFamily="18" charset="0"/>
              </a:rPr>
              <a:t> </a:t>
            </a:r>
            <a:r>
              <a:rPr lang="en-US" sz="2000" dirty="0" err="1" smtClean="0">
                <a:latin typeface="Times New Roman" panose="02020603050405020304" pitchFamily="18" charset="0"/>
              </a:rPr>
              <a:t>Need</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go to step 2. Otherwise, raise an error condition, since the process has exceeded its maximum claim.</a:t>
            </a:r>
          </a:p>
          <a:p>
            <a:pPr marL="609600" indent="-609600" eaLnBrk="1" hangingPunct="1">
              <a:buFont typeface="Wingdings" panose="05000000000000000000" pitchFamily="2" charset="2"/>
              <a:buAutoNum type="arabicPeriod"/>
            </a:pPr>
            <a:endParaRPr lang="en-US" sz="2000" dirty="0" smtClean="0">
              <a:latin typeface="Times New Roman" panose="02020603050405020304" pitchFamily="18" charset="0"/>
            </a:endParaRPr>
          </a:p>
          <a:p>
            <a:pPr marL="609600" indent="-609600" eaLnBrk="1" hangingPunct="1">
              <a:buFont typeface="Wingdings" panose="05000000000000000000" pitchFamily="2" charset="2"/>
              <a:buAutoNum type="arabicPeriod"/>
            </a:pPr>
            <a:r>
              <a:rPr lang="en-US" sz="2000" dirty="0" smtClean="0">
                <a:latin typeface="Times New Roman" panose="02020603050405020304" pitchFamily="18" charset="0"/>
              </a:rPr>
              <a:t>If </a:t>
            </a:r>
            <a:r>
              <a:rPr lang="en-US" sz="2000" dirty="0" err="1" smtClean="0">
                <a:latin typeface="Times New Roman" panose="02020603050405020304" pitchFamily="18" charset="0"/>
              </a:rPr>
              <a:t>Request</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a:t>
            </a:r>
            <a:r>
              <a:rPr lang="en-US" sz="2000" u="sng" dirty="0" smtClean="0">
                <a:latin typeface="Times New Roman" panose="02020603050405020304" pitchFamily="18" charset="0"/>
              </a:rPr>
              <a:t>&lt;</a:t>
            </a:r>
            <a:r>
              <a:rPr lang="en-US" sz="2000" dirty="0" smtClean="0">
                <a:latin typeface="Times New Roman" panose="02020603050405020304" pitchFamily="18" charset="0"/>
              </a:rPr>
              <a:t> Available, go to step 3. Otherwise, P</a:t>
            </a:r>
            <a:r>
              <a:rPr lang="en-US" sz="2000" baseline="-25000" dirty="0" smtClean="0">
                <a:latin typeface="Times New Roman" panose="02020603050405020304" pitchFamily="18" charset="0"/>
              </a:rPr>
              <a:t>i</a:t>
            </a:r>
            <a:r>
              <a:rPr lang="en-US" sz="2000" dirty="0" smtClean="0">
                <a:latin typeface="Times New Roman" panose="02020603050405020304" pitchFamily="18" charset="0"/>
              </a:rPr>
              <a:t> must wait, since the resources are not available.</a:t>
            </a:r>
          </a:p>
          <a:p>
            <a:pPr marL="609600" indent="-609600" eaLnBrk="1" hangingPunct="1">
              <a:buFont typeface="Wingdings" panose="05000000000000000000" pitchFamily="2" charset="2"/>
              <a:buAutoNum type="arabicPeriod"/>
            </a:pPr>
            <a:endParaRPr lang="en-US" sz="2000" dirty="0" smtClean="0">
              <a:latin typeface="Times New Roman" panose="02020603050405020304" pitchFamily="18" charset="0"/>
            </a:endParaRPr>
          </a:p>
          <a:p>
            <a:pPr marL="609600" indent="-609600" eaLnBrk="1" hangingPunct="1">
              <a:buFont typeface="Wingdings" panose="05000000000000000000" pitchFamily="2" charset="2"/>
              <a:buNone/>
            </a:pPr>
            <a:r>
              <a:rPr lang="en-US" sz="1800" dirty="0" smtClean="0">
                <a:solidFill>
                  <a:srgbClr val="FF9999"/>
                </a:solidFill>
                <a:latin typeface="Times New Roman" panose="02020603050405020304" pitchFamily="18" charset="0"/>
              </a:rPr>
              <a:t>3.</a:t>
            </a:r>
            <a:r>
              <a:rPr lang="en-US" sz="2000" dirty="0" smtClean="0">
                <a:latin typeface="Times New Roman" panose="02020603050405020304" pitchFamily="18" charset="0"/>
              </a:rPr>
              <a:t>	Have the system pretend to have allocated the requested resources to process P</a:t>
            </a:r>
            <a:r>
              <a:rPr lang="en-US" sz="2000" baseline="-25000" dirty="0" smtClean="0">
                <a:latin typeface="Times New Roman" panose="02020603050405020304" pitchFamily="18" charset="0"/>
              </a:rPr>
              <a:t>i</a:t>
            </a:r>
            <a:r>
              <a:rPr lang="en-US" sz="2000" dirty="0" smtClean="0">
                <a:latin typeface="Times New Roman" panose="02020603050405020304" pitchFamily="18" charset="0"/>
              </a:rPr>
              <a:t> by modifying the state as follows:</a:t>
            </a:r>
          </a:p>
          <a:p>
            <a:pPr marL="609600" indent="-609600" eaLnBrk="1" hangingPunct="1">
              <a:buFont typeface="Wingdings" panose="05000000000000000000" pitchFamily="2" charset="2"/>
              <a:buNone/>
            </a:pPr>
            <a:r>
              <a:rPr lang="en-US" sz="2000" dirty="0" smtClean="0">
                <a:latin typeface="Times New Roman" panose="02020603050405020304" pitchFamily="18" charset="0"/>
              </a:rPr>
              <a:t>			Available = Available – </a:t>
            </a:r>
            <a:r>
              <a:rPr lang="en-US" sz="2000" dirty="0" err="1" smtClean="0">
                <a:latin typeface="Times New Roman" panose="02020603050405020304" pitchFamily="18" charset="0"/>
              </a:rPr>
              <a:t>Request</a:t>
            </a:r>
            <a:r>
              <a:rPr lang="en-US" sz="2000" baseline="-25000" dirty="0" err="1" smtClean="0">
                <a:latin typeface="Times New Roman" panose="02020603050405020304" pitchFamily="18" charset="0"/>
              </a:rPr>
              <a:t>i</a:t>
            </a:r>
            <a:endParaRPr lang="en-US" sz="2000" baseline="-25000" dirty="0" smtClean="0">
              <a:latin typeface="Times New Roman" panose="02020603050405020304" pitchFamily="18" charset="0"/>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			</a:t>
            </a:r>
            <a:r>
              <a:rPr lang="en-US" sz="2000" dirty="0" err="1" smtClean="0">
                <a:latin typeface="Times New Roman" panose="02020603050405020304" pitchFamily="18" charset="0"/>
              </a:rPr>
              <a:t>Allocation</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a:t>
            </a:r>
            <a:r>
              <a:rPr lang="en-US" sz="2000" dirty="0" err="1" smtClean="0">
                <a:latin typeface="Times New Roman" panose="02020603050405020304" pitchFamily="18" charset="0"/>
              </a:rPr>
              <a:t>Allocation</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 </a:t>
            </a:r>
            <a:r>
              <a:rPr lang="en-US" sz="2000" dirty="0" err="1" smtClean="0">
                <a:latin typeface="Times New Roman" panose="02020603050405020304" pitchFamily="18" charset="0"/>
              </a:rPr>
              <a:t>Request</a:t>
            </a:r>
            <a:r>
              <a:rPr lang="en-US" sz="2000" baseline="-25000" dirty="0" err="1" smtClean="0">
                <a:latin typeface="Times New Roman" panose="02020603050405020304" pitchFamily="18" charset="0"/>
              </a:rPr>
              <a:t>i</a:t>
            </a:r>
            <a:endParaRPr lang="en-US" sz="2000" baseline="-25000" dirty="0" smtClean="0">
              <a:latin typeface="Times New Roman" panose="02020603050405020304" pitchFamily="18" charset="0"/>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			</a:t>
            </a:r>
            <a:r>
              <a:rPr lang="en-US" sz="2000" dirty="0" err="1" smtClean="0">
                <a:latin typeface="Times New Roman" panose="02020603050405020304" pitchFamily="18" charset="0"/>
              </a:rPr>
              <a:t>Need</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 </a:t>
            </a:r>
            <a:r>
              <a:rPr lang="en-US" sz="2000" dirty="0" err="1" smtClean="0">
                <a:latin typeface="Times New Roman" panose="02020603050405020304" pitchFamily="18" charset="0"/>
              </a:rPr>
              <a:t>Need</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 </a:t>
            </a:r>
            <a:r>
              <a:rPr lang="en-US" sz="2000" dirty="0" err="1" smtClean="0">
                <a:latin typeface="Times New Roman" panose="02020603050405020304" pitchFamily="18" charset="0"/>
              </a:rPr>
              <a:t>Request</a:t>
            </a:r>
            <a:r>
              <a:rPr lang="en-US" sz="2000" baseline="-25000" dirty="0" err="1" smtClean="0">
                <a:latin typeface="Times New Roman" panose="02020603050405020304" pitchFamily="18" charset="0"/>
              </a:rPr>
              <a:t>i</a:t>
            </a:r>
            <a:endParaRPr lang="en-US" sz="2000" baseline="-25000" dirty="0" smtClean="0">
              <a:latin typeface="Times New Roman" panose="02020603050405020304" pitchFamily="18" charset="0"/>
            </a:endParaRPr>
          </a:p>
          <a:p>
            <a:pPr marL="609600" indent="-609600" eaLnBrk="1" hangingPunct="1">
              <a:buFont typeface="Wingdings" panose="05000000000000000000" pitchFamily="2" charset="2"/>
              <a:buNone/>
            </a:pPr>
            <a:r>
              <a:rPr lang="en-US" sz="2000" dirty="0" smtClean="0">
                <a:latin typeface="Times New Roman" panose="02020603050405020304" pitchFamily="18" charset="0"/>
              </a:rPr>
              <a:t>After this safety algorithm is called.</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67840" y="848160"/>
              <a:ext cx="7554960" cy="5492160"/>
            </p14:xfrm>
          </p:contentPart>
        </mc:Choice>
        <mc:Fallback>
          <p:pic>
            <p:nvPicPr>
              <p:cNvPr id="2" name="Ink 1"/>
              <p:cNvPicPr/>
              <p:nvPr/>
            </p:nvPicPr>
            <p:blipFill>
              <a:blip r:embed="rId3"/>
              <a:stretch>
                <a:fillRect/>
              </a:stretch>
            </p:blipFill>
            <p:spPr>
              <a:xfrm>
                <a:off x="258480" y="838800"/>
                <a:ext cx="7573680" cy="551088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 y="533400"/>
            <a:ext cx="8350250" cy="576263"/>
          </a:xfrm>
        </p:spPr>
        <p:txBody>
          <a:bodyPr/>
          <a:lstStyle/>
          <a:p>
            <a:pPr algn="ctr" eaLnBrk="1" hangingPunct="1"/>
            <a:r>
              <a:rPr lang="en-US" altLang="en-US" sz="3200" dirty="0" smtClean="0"/>
              <a:t>Example of Banker’</a:t>
            </a:r>
            <a:r>
              <a:rPr lang="en-US" altLang="ja-JP" sz="3200" dirty="0" smtClean="0"/>
              <a:t>s Algorithm</a:t>
            </a:r>
            <a:endParaRPr lang="en-US" altLang="en-US" sz="3200" dirty="0" smtClean="0"/>
          </a:p>
        </p:txBody>
      </p:sp>
      <p:sp>
        <p:nvSpPr>
          <p:cNvPr id="33795" name="Rectangle 3"/>
          <p:cNvSpPr>
            <a:spLocks noGrp="1" noChangeArrowheads="1"/>
          </p:cNvSpPr>
          <p:nvPr>
            <p:ph idx="1"/>
          </p:nvPr>
        </p:nvSpPr>
        <p:spPr>
          <a:xfrm>
            <a:off x="289719" y="1295400"/>
            <a:ext cx="7923212" cy="5040312"/>
          </a:xfrm>
        </p:spPr>
        <p:txBody>
          <a:bodyPr/>
          <a:lstStyle/>
          <a:p>
            <a:pPr>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5 processes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0  </a:t>
            </a:r>
            <a:r>
              <a:rPr lang="en-US" altLang="en-US" sz="2400" dirty="0" smtClean="0">
                <a:latin typeface="Times New Roman" panose="02020603050405020304" pitchFamily="18" charset="0"/>
                <a:cs typeface="Times New Roman" panose="02020603050405020304" pitchFamily="18" charset="0"/>
              </a:rPr>
              <a:t>through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4</a:t>
            </a:r>
            <a:r>
              <a:rPr lang="en-US" altLang="en-US" sz="2400" dirty="0" smtClean="0">
                <a:latin typeface="Times New Roman" panose="02020603050405020304" pitchFamily="18" charset="0"/>
                <a:cs typeface="Times New Roman" panose="02020603050405020304" pitchFamily="18" charset="0"/>
              </a:rPr>
              <a:t>; </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3 resource types:</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A</a:t>
            </a:r>
            <a:r>
              <a:rPr lang="en-US" altLang="en-US" sz="2400" dirty="0" smtClean="0">
                <a:latin typeface="Times New Roman" panose="02020603050405020304" pitchFamily="18" charset="0"/>
                <a:cs typeface="Times New Roman" panose="02020603050405020304" pitchFamily="18" charset="0"/>
              </a:rPr>
              <a:t> (10 instances),  </a:t>
            </a:r>
            <a:r>
              <a:rPr lang="en-US" altLang="en-US" sz="2400" i="1" dirty="0" smtClean="0">
                <a:latin typeface="Times New Roman" panose="02020603050405020304" pitchFamily="18" charset="0"/>
                <a:cs typeface="Times New Roman" panose="02020603050405020304" pitchFamily="18" charset="0"/>
              </a:rPr>
              <a:t>B</a:t>
            </a:r>
            <a:r>
              <a:rPr lang="en-US" altLang="en-US" sz="2400" dirty="0" smtClean="0">
                <a:latin typeface="Times New Roman" panose="02020603050405020304" pitchFamily="18" charset="0"/>
                <a:cs typeface="Times New Roman" panose="02020603050405020304" pitchFamily="18" charset="0"/>
              </a:rPr>
              <a:t> (5instances), and </a:t>
            </a:r>
            <a:r>
              <a:rPr lang="en-US" altLang="en-US" sz="2400" i="1" dirty="0" smtClean="0">
                <a:latin typeface="Times New Roman" panose="02020603050405020304" pitchFamily="18" charset="0"/>
                <a:cs typeface="Times New Roman" panose="02020603050405020304" pitchFamily="18" charset="0"/>
              </a:rPr>
              <a:t>C</a:t>
            </a:r>
            <a:r>
              <a:rPr lang="en-US" altLang="en-US" sz="2400" dirty="0" smtClean="0">
                <a:latin typeface="Times New Roman" panose="02020603050405020304" pitchFamily="18" charset="0"/>
                <a:cs typeface="Times New Roman" panose="02020603050405020304" pitchFamily="18" charset="0"/>
              </a:rPr>
              <a:t> (7 instances)</a:t>
            </a:r>
          </a:p>
          <a:p>
            <a:pPr>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Snapshot at time </a:t>
            </a:r>
            <a:r>
              <a:rPr lang="en-US" altLang="en-US" sz="2400" i="1" dirty="0" smtClean="0">
                <a:latin typeface="Times New Roman" panose="02020603050405020304" pitchFamily="18" charset="0"/>
                <a:cs typeface="Times New Roman" panose="02020603050405020304" pitchFamily="18" charset="0"/>
              </a:rPr>
              <a:t>T</a:t>
            </a:r>
            <a:r>
              <a:rPr lang="en-US" altLang="en-US" sz="2400" baseline="-25000" dirty="0" smtClean="0">
                <a:latin typeface="Times New Roman" panose="02020603050405020304" pitchFamily="18" charset="0"/>
                <a:cs typeface="Times New Roman" panose="02020603050405020304" pitchFamily="18" charset="0"/>
              </a:rPr>
              <a:t>0</a:t>
            </a:r>
            <a:r>
              <a:rPr lang="en-US" altLang="en-US" sz="2400" dirty="0" smtClean="0">
                <a:latin typeface="Times New Roman" panose="02020603050405020304" pitchFamily="18" charset="0"/>
                <a:cs typeface="Times New Roman" panose="02020603050405020304" pitchFamily="18" charset="0"/>
              </a:rPr>
              <a:t>:</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u="sng" dirty="0" smtClean="0">
                <a:latin typeface="Times New Roman" panose="02020603050405020304" pitchFamily="18" charset="0"/>
                <a:cs typeface="Times New Roman" panose="02020603050405020304" pitchFamily="18" charset="0"/>
              </a:rPr>
              <a:t>Allocation</a:t>
            </a:r>
            <a:r>
              <a:rPr lang="en-US" altLang="en-US" sz="2400" i="1" dirty="0" smtClean="0">
                <a:latin typeface="Times New Roman" panose="02020603050405020304" pitchFamily="18" charset="0"/>
                <a:cs typeface="Times New Roman" panose="02020603050405020304" pitchFamily="18" charset="0"/>
              </a:rPr>
              <a:t>	  </a:t>
            </a:r>
            <a:r>
              <a:rPr lang="en-US" altLang="en-US" sz="2400" i="1" u="sng" dirty="0" smtClean="0">
                <a:latin typeface="Times New Roman" panose="02020603050405020304" pitchFamily="18" charset="0"/>
                <a:cs typeface="Times New Roman" panose="02020603050405020304" pitchFamily="18" charset="0"/>
              </a:rPr>
              <a:t>Max</a:t>
            </a:r>
            <a:r>
              <a:rPr lang="en-US" altLang="en-US" sz="2400" i="1" dirty="0" smtClean="0">
                <a:latin typeface="Times New Roman" panose="02020603050405020304" pitchFamily="18" charset="0"/>
                <a:cs typeface="Times New Roman" panose="02020603050405020304" pitchFamily="18" charset="0"/>
              </a:rPr>
              <a:t>	</a:t>
            </a:r>
            <a:r>
              <a:rPr lang="en-US" altLang="en-US" sz="2400" i="1" u="sng" dirty="0" smtClean="0">
                <a:latin typeface="Times New Roman" panose="02020603050405020304" pitchFamily="18" charset="0"/>
                <a:cs typeface="Times New Roman" panose="02020603050405020304" pitchFamily="18" charset="0"/>
              </a:rPr>
              <a:t>Available</a:t>
            </a:r>
            <a:endParaRPr lang="en-US" altLang="en-US" sz="2400" i="1" dirty="0" smtClean="0">
              <a:latin typeface="Times New Roman" panose="02020603050405020304" pitchFamily="18" charset="0"/>
              <a:cs typeface="Times New Roman" panose="02020603050405020304" pitchFamily="18" charset="0"/>
            </a:endParaRPr>
          </a:p>
          <a:p>
            <a:pPr>
              <a:buFont typeface="Monotype Sorts" pitchFamily="-84" charset="2"/>
              <a:buNone/>
              <a:tabLst>
                <a:tab pos="1371600" algn="l"/>
                <a:tab pos="2395538" algn="ctr"/>
                <a:tab pos="3594100" algn="ctr"/>
                <a:tab pos="4805363" algn="ctr"/>
              </a:tabLst>
            </a:pPr>
            <a:r>
              <a:rPr lang="en-US" altLang="en-US" sz="2400" i="1" dirty="0" smtClean="0">
                <a:latin typeface="Times New Roman" panose="02020603050405020304" pitchFamily="18" charset="0"/>
                <a:cs typeface="Times New Roman" panose="02020603050405020304" pitchFamily="18" charset="0"/>
              </a:rPr>
              <a:t>			A B C	       A B C 	A B C</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0	</a:t>
            </a:r>
            <a:r>
              <a:rPr lang="en-US" altLang="en-US" sz="2400" dirty="0" smtClean="0">
                <a:latin typeface="Times New Roman" panose="02020603050405020304" pitchFamily="18" charset="0"/>
                <a:cs typeface="Times New Roman" panose="02020603050405020304" pitchFamily="18" charset="0"/>
              </a:rPr>
              <a:t>0 1 0	         7 5 3 	3 3 2</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1	</a:t>
            </a:r>
            <a:r>
              <a:rPr lang="en-US" altLang="en-US" sz="2400" dirty="0" smtClean="0">
                <a:latin typeface="Times New Roman" panose="02020603050405020304" pitchFamily="18" charset="0"/>
                <a:cs typeface="Times New Roman" panose="02020603050405020304" pitchFamily="18" charset="0"/>
              </a:rPr>
              <a:t>2 0 0 	        3 2 2  </a:t>
            </a:r>
          </a:p>
          <a:p>
            <a:pPr>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2</a:t>
            </a:r>
            <a:r>
              <a:rPr lang="en-US" altLang="en-US" sz="2400" dirty="0" smtClean="0">
                <a:latin typeface="Times New Roman" panose="02020603050405020304" pitchFamily="18" charset="0"/>
                <a:cs typeface="Times New Roman" panose="02020603050405020304" pitchFamily="18" charset="0"/>
              </a:rPr>
              <a:t>	3 0 2 	        9 0 2</a:t>
            </a:r>
          </a:p>
          <a:p>
            <a:pPr>
              <a:spcBef>
                <a:spcPts val="0"/>
              </a:spcBef>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3</a:t>
            </a:r>
            <a:r>
              <a:rPr lang="en-US" altLang="en-US" sz="2400" dirty="0" smtClean="0">
                <a:latin typeface="Times New Roman" panose="02020603050405020304" pitchFamily="18" charset="0"/>
                <a:cs typeface="Times New Roman" panose="02020603050405020304" pitchFamily="18" charset="0"/>
              </a:rPr>
              <a:t>	2 1 1 	        2 2 2</a:t>
            </a:r>
          </a:p>
          <a:p>
            <a:pPr>
              <a:spcBef>
                <a:spcPts val="0"/>
              </a:spcBef>
              <a:buFont typeface="Monotype Sorts" pitchFamily="-84" charset="2"/>
              <a:buNone/>
              <a:tabLst>
                <a:tab pos="1371600" algn="l"/>
                <a:tab pos="2395538" algn="ctr"/>
                <a:tab pos="3594100" algn="ctr"/>
                <a:tab pos="4805363"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4</a:t>
            </a:r>
            <a:r>
              <a:rPr lang="en-US" altLang="en-US" sz="2400" dirty="0" smtClean="0">
                <a:latin typeface="Times New Roman" panose="02020603050405020304" pitchFamily="18" charset="0"/>
                <a:cs typeface="Times New Roman" panose="02020603050405020304" pitchFamily="18" charset="0"/>
              </a:rPr>
              <a:t>	0 0 2	         4 3 3  	</a:t>
            </a:r>
            <a:r>
              <a:rPr lang="en-US" altLang="en-US" dirty="0" smtClean="0"/>
              <a: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1280" y="1035720"/>
              <a:ext cx="7653240" cy="5197680"/>
            </p14:xfrm>
          </p:contentPart>
        </mc:Choice>
        <mc:Fallback>
          <p:pic>
            <p:nvPicPr>
              <p:cNvPr id="2" name="Ink 1"/>
              <p:cNvPicPr/>
              <p:nvPr/>
            </p:nvPicPr>
            <p:blipFill>
              <a:blip r:embed="rId4"/>
              <a:stretch>
                <a:fillRect/>
              </a:stretch>
            </p:blipFill>
            <p:spPr>
              <a:xfrm>
                <a:off x="61920" y="1026360"/>
                <a:ext cx="7671960" cy="5216400"/>
              </a:xfrm>
              <a:prstGeom prst="rect">
                <a:avLst/>
              </a:prstGeom>
            </p:spPr>
          </p:pic>
        </mc:Fallback>
      </mc:AlternateContent>
    </p:spTree>
    <p:extLst>
      <p:ext uri="{BB962C8B-B14F-4D97-AF65-F5344CB8AC3E}">
        <p14:creationId xmlns:p14="http://schemas.microsoft.com/office/powerpoint/2010/main" val="1052027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ltLang="en-US" sz="3200" dirty="0" smtClean="0"/>
              <a:t>Example (Cont.)</a:t>
            </a:r>
          </a:p>
        </p:txBody>
      </p:sp>
      <p:sp>
        <p:nvSpPr>
          <p:cNvPr id="34819" name="Rectangle 3"/>
          <p:cNvSpPr>
            <a:spLocks noGrp="1" noChangeArrowheads="1"/>
          </p:cNvSpPr>
          <p:nvPr>
            <p:ph idx="1"/>
          </p:nvPr>
        </p:nvSpPr>
        <p:spPr>
          <a:xfrm>
            <a:off x="609600" y="1371600"/>
            <a:ext cx="7724775" cy="4883150"/>
          </a:xfrm>
        </p:spPr>
        <p:txBody>
          <a:bodyPr/>
          <a:lstStyle/>
          <a:p>
            <a:pPr marL="0" indent="0">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The content of the matrix </a:t>
            </a:r>
            <a:r>
              <a:rPr lang="en-US" altLang="en-US" sz="2400" b="1" i="1" dirty="0" smtClean="0">
                <a:latin typeface="Times New Roman" panose="02020603050405020304" pitchFamily="18" charset="0"/>
                <a:cs typeface="Times New Roman" panose="02020603050405020304" pitchFamily="18" charset="0"/>
              </a:rPr>
              <a:t>Need</a:t>
            </a:r>
            <a:r>
              <a:rPr lang="en-US" altLang="en-US" sz="2400" dirty="0" smtClean="0">
                <a:latin typeface="Times New Roman" panose="02020603050405020304" pitchFamily="18" charset="0"/>
                <a:cs typeface="Times New Roman" panose="02020603050405020304" pitchFamily="18" charset="0"/>
              </a:rPr>
              <a:t> is defined to be </a:t>
            </a:r>
            <a:r>
              <a:rPr lang="en-US" altLang="en-US" sz="2400" b="1" i="1" dirty="0" smtClean="0">
                <a:latin typeface="Times New Roman" panose="02020603050405020304" pitchFamily="18" charset="0"/>
                <a:cs typeface="Times New Roman" panose="02020603050405020304" pitchFamily="18" charset="0"/>
              </a:rPr>
              <a:t>Max</a:t>
            </a:r>
            <a:r>
              <a:rPr lang="en-US" altLang="en-US" sz="2400" b="1" dirty="0" smtClean="0">
                <a:latin typeface="Times New Roman" panose="02020603050405020304" pitchFamily="18" charset="0"/>
                <a:cs typeface="Times New Roman" panose="02020603050405020304" pitchFamily="18" charset="0"/>
              </a:rPr>
              <a:t> – </a:t>
            </a:r>
            <a:r>
              <a:rPr lang="en-US" altLang="en-US" sz="2400" b="1" i="1" dirty="0" smtClean="0">
                <a:latin typeface="Times New Roman" panose="02020603050405020304" pitchFamily="18" charset="0"/>
                <a:cs typeface="Times New Roman" panose="02020603050405020304" pitchFamily="18" charset="0"/>
              </a:rPr>
              <a:t>Allocation</a:t>
            </a:r>
            <a:endParaRPr lang="en-US" altLang="en-US" sz="2400" dirty="0" smtClean="0">
              <a:latin typeface="Times New Roman" panose="02020603050405020304" pitchFamily="18" charset="0"/>
              <a:cs typeface="Times New Roman" panose="02020603050405020304" pitchFamily="18" charset="0"/>
            </a:endParaRP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u="sng" dirty="0" smtClean="0">
                <a:latin typeface="Times New Roman" panose="02020603050405020304" pitchFamily="18" charset="0"/>
                <a:cs typeface="Times New Roman" panose="02020603050405020304" pitchFamily="18" charset="0"/>
              </a:rPr>
              <a:t>Need</a:t>
            </a:r>
            <a:endParaRPr lang="en-US" altLang="en-US" sz="2400" u="sng" dirty="0" smtClean="0">
              <a:latin typeface="Times New Roman" panose="02020603050405020304" pitchFamily="18" charset="0"/>
              <a:cs typeface="Times New Roman" panose="02020603050405020304" pitchFamily="18" charset="0"/>
            </a:endParaRP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A B C</a:t>
            </a: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0	</a:t>
            </a:r>
            <a:r>
              <a:rPr lang="en-US" altLang="en-US" sz="2400" dirty="0" smtClean="0">
                <a:latin typeface="Times New Roman" panose="02020603050405020304" pitchFamily="18" charset="0"/>
                <a:cs typeface="Times New Roman" panose="02020603050405020304" pitchFamily="18" charset="0"/>
              </a:rPr>
              <a:t>7 4 3 </a:t>
            </a: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1	</a:t>
            </a:r>
            <a:r>
              <a:rPr lang="en-US" altLang="en-US" sz="2400" dirty="0" smtClean="0">
                <a:latin typeface="Times New Roman" panose="02020603050405020304" pitchFamily="18" charset="0"/>
                <a:cs typeface="Times New Roman" panose="02020603050405020304" pitchFamily="18" charset="0"/>
              </a:rPr>
              <a:t>1 2 2 </a:t>
            </a: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2</a:t>
            </a:r>
            <a:r>
              <a:rPr lang="en-US" altLang="en-US" sz="2400" dirty="0" smtClean="0">
                <a:latin typeface="Times New Roman" panose="02020603050405020304" pitchFamily="18" charset="0"/>
                <a:cs typeface="Times New Roman" panose="02020603050405020304" pitchFamily="18" charset="0"/>
              </a:rPr>
              <a:t>	6 0 0 </a:t>
            </a: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3</a:t>
            </a:r>
            <a:r>
              <a:rPr lang="en-US" altLang="en-US" sz="2400" dirty="0" smtClean="0">
                <a:latin typeface="Times New Roman" panose="02020603050405020304" pitchFamily="18" charset="0"/>
                <a:cs typeface="Times New Roman" panose="02020603050405020304" pitchFamily="18" charset="0"/>
              </a:rPr>
              <a:t>	0 1 1</a:t>
            </a:r>
          </a:p>
          <a:p>
            <a:pPr>
              <a:buFont typeface="Monotype Sorts" pitchFamily="-84" charset="2"/>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4</a:t>
            </a:r>
            <a:r>
              <a:rPr lang="en-US" altLang="en-US" sz="2400" dirty="0" smtClean="0">
                <a:latin typeface="Times New Roman" panose="02020603050405020304" pitchFamily="18" charset="0"/>
                <a:cs typeface="Times New Roman" panose="02020603050405020304" pitchFamily="18" charset="0"/>
              </a:rPr>
              <a:t>	4 3 1 </a:t>
            </a:r>
            <a:endParaRPr lang="en-US" altLang="en-US" dirty="0" smtClean="0"/>
          </a:p>
          <a:p>
            <a:pPr marL="0" indent="0">
              <a:buNone/>
              <a:tabLst>
                <a:tab pos="2452688" algn="l"/>
                <a:tab pos="3492500" algn="ctr"/>
              </a:tabLst>
            </a:pPr>
            <a:r>
              <a:rPr lang="en-US" altLang="en-US" sz="2400" dirty="0" smtClean="0">
                <a:latin typeface="Times New Roman" panose="02020603050405020304" pitchFamily="18" charset="0"/>
                <a:cs typeface="Times New Roman" panose="02020603050405020304" pitchFamily="18" charset="0"/>
              </a:rPr>
              <a:t>The system is in a safe state since the sequence &lt;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1</a:t>
            </a: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3</a:t>
            </a: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4</a:t>
            </a: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2</a:t>
            </a:r>
            <a:r>
              <a:rPr lang="en-US" altLang="en-US" sz="24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P</a:t>
            </a:r>
            <a:r>
              <a:rPr lang="en-US" altLang="en-US" sz="2400" baseline="-25000" dirty="0" smtClean="0">
                <a:latin typeface="Times New Roman" panose="02020603050405020304" pitchFamily="18" charset="0"/>
                <a:cs typeface="Times New Roman" panose="02020603050405020304" pitchFamily="18" charset="0"/>
              </a:rPr>
              <a:t>0</a:t>
            </a:r>
            <a:r>
              <a:rPr lang="en-US" altLang="en-US" sz="2400" dirty="0" smtClean="0">
                <a:latin typeface="Times New Roman" panose="02020603050405020304" pitchFamily="18" charset="0"/>
                <a:cs typeface="Times New Roman" panose="02020603050405020304" pitchFamily="18" charset="0"/>
              </a:rPr>
              <a:t>&gt; satisfies safety criteria</a:t>
            </a:r>
            <a:endParaRPr lang="en-US" altLang="en-US" sz="2400" baseline="-25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57120" y="589320"/>
              <a:ext cx="8064000" cy="5384880"/>
            </p14:xfrm>
          </p:contentPart>
        </mc:Choice>
        <mc:Fallback>
          <p:pic>
            <p:nvPicPr>
              <p:cNvPr id="2" name="Ink 1"/>
              <p:cNvPicPr/>
              <p:nvPr/>
            </p:nvPicPr>
            <p:blipFill>
              <a:blip r:embed="rId4"/>
              <a:stretch>
                <a:fillRect/>
              </a:stretch>
            </p:blipFill>
            <p:spPr>
              <a:xfrm>
                <a:off x="347760" y="579960"/>
                <a:ext cx="8082720" cy="5403600"/>
              </a:xfrm>
              <a:prstGeom prst="rect">
                <a:avLst/>
              </a:prstGeom>
            </p:spPr>
          </p:pic>
        </mc:Fallback>
      </mc:AlternateContent>
    </p:spTree>
    <p:extLst>
      <p:ext uri="{BB962C8B-B14F-4D97-AF65-F5344CB8AC3E}">
        <p14:creationId xmlns:p14="http://schemas.microsoft.com/office/powerpoint/2010/main" val="708823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17563" y="214313"/>
            <a:ext cx="7869237" cy="576262"/>
          </a:xfrm>
        </p:spPr>
        <p:txBody>
          <a:bodyPr/>
          <a:lstStyle/>
          <a:p>
            <a:pPr algn="ctr" eaLnBrk="1" hangingPunct="1"/>
            <a:r>
              <a:rPr lang="en-US" altLang="en-US" sz="3200" dirty="0" smtClean="0"/>
              <a:t>Example:  </a:t>
            </a:r>
            <a:r>
              <a:rPr lang="en-US" altLang="en-US" sz="3200" i="1" dirty="0" smtClean="0"/>
              <a:t>P</a:t>
            </a:r>
            <a:r>
              <a:rPr lang="en-US" altLang="en-US" sz="3200" baseline="-25000" dirty="0" smtClean="0"/>
              <a:t>1</a:t>
            </a:r>
            <a:r>
              <a:rPr lang="en-US" altLang="en-US" sz="3200" dirty="0" smtClean="0"/>
              <a:t> Request (1,0,2)</a:t>
            </a:r>
          </a:p>
        </p:txBody>
      </p:sp>
      <p:sp>
        <p:nvSpPr>
          <p:cNvPr id="35843" name="Rectangle 3"/>
          <p:cNvSpPr>
            <a:spLocks noGrp="1" noChangeArrowheads="1"/>
          </p:cNvSpPr>
          <p:nvPr>
            <p:ph idx="1"/>
          </p:nvPr>
        </p:nvSpPr>
        <p:spPr>
          <a:xfrm>
            <a:off x="609600" y="1371600"/>
            <a:ext cx="7766050" cy="5103812"/>
          </a:xfrm>
        </p:spPr>
        <p:txBody>
          <a:bodyPr/>
          <a:lstStyle/>
          <a:p>
            <a:pPr>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Process P1 requests for (1 0 2). Check that Request</a:t>
            </a:r>
            <a:r>
              <a:rPr lang="en-US" altLang="en-US" sz="2000" baseline="-25000" dirty="0" smtClean="0">
                <a:latin typeface="Times New Roman" panose="02020603050405020304" pitchFamily="18" charset="0"/>
                <a:cs typeface="Times New Roman" panose="02020603050405020304" pitchFamily="18" charset="0"/>
              </a:rPr>
              <a:t>1</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sym typeface="Symbol" panose="05050102010706020507" pitchFamily="18" charset="2"/>
              </a:rPr>
              <a:t> Available (that is, (1,0,2)  (3,3,2)  true</a:t>
            </a:r>
            <a:endParaRPr lang="en-US" altLang="en-US" sz="2000" i="1" dirty="0" smtClean="0">
              <a:latin typeface="Times New Roman" panose="02020603050405020304" pitchFamily="18" charset="0"/>
              <a:cs typeface="Times New Roman" panose="02020603050405020304" pitchFamily="18" charset="0"/>
              <a:sym typeface="Symbol" panose="05050102010706020507" pitchFamily="18" charset="2"/>
            </a:endParaRPr>
          </a:p>
          <a:p>
            <a:pPr>
              <a:buFont typeface="Monotype Sorts" pitchFamily="-84" charset="2"/>
              <a:buNone/>
              <a:tabLst>
                <a:tab pos="1544638" algn="l"/>
                <a:tab pos="2452688" algn="ctr"/>
                <a:tab pos="3767138" algn="ctr"/>
                <a:tab pos="5022850" algn="ctr"/>
              </a:tabLst>
            </a:pPr>
            <a:r>
              <a:rPr lang="en-US" altLang="en-US" sz="2000" i="1"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Allocation</a:t>
            </a:r>
            <a:r>
              <a:rPr lang="en-US" altLang="en-US" sz="2000" i="1"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Need</a:t>
            </a:r>
            <a:r>
              <a:rPr lang="en-US" altLang="en-US" sz="2000" i="1"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Available</a:t>
            </a:r>
            <a:endParaRPr lang="en-US" altLang="en-US" sz="2000" i="1" dirty="0" smtClean="0">
              <a:latin typeface="Times New Roman" panose="02020603050405020304" pitchFamily="18" charset="0"/>
              <a:cs typeface="Times New Roman" panose="02020603050405020304" pitchFamily="18" charset="0"/>
            </a:endParaRPr>
          </a:p>
          <a:p>
            <a:pPr>
              <a:buFont typeface="Monotype Sorts" pitchFamily="-84" charset="2"/>
              <a:buNone/>
              <a:tabLst>
                <a:tab pos="1544638" algn="l"/>
                <a:tab pos="2452688" algn="ctr"/>
                <a:tab pos="3767138" algn="ctr"/>
                <a:tab pos="5022850" algn="ctr"/>
              </a:tabLst>
            </a:pPr>
            <a:r>
              <a:rPr lang="en-US" altLang="en-US" sz="2000" i="1" dirty="0" smtClean="0">
                <a:latin typeface="Times New Roman" panose="02020603050405020304" pitchFamily="18" charset="0"/>
                <a:cs typeface="Times New Roman" panose="02020603050405020304" pitchFamily="18" charset="0"/>
              </a:rPr>
              <a:t>			A B C	A B C	 A B C </a:t>
            </a:r>
          </a:p>
          <a:p>
            <a:pPr>
              <a:buFont typeface="Monotype Sorts" pitchFamily="-84" charset="2"/>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0 1 0 	7 4 3 	</a:t>
            </a:r>
            <a:r>
              <a:rPr lang="en-US" altLang="en-US" sz="2000" dirty="0" smtClean="0">
                <a:solidFill>
                  <a:srgbClr val="FF0000"/>
                </a:solidFill>
                <a:latin typeface="Times New Roman" panose="02020603050405020304" pitchFamily="18" charset="0"/>
                <a:cs typeface="Times New Roman" panose="02020603050405020304" pitchFamily="18" charset="0"/>
              </a:rPr>
              <a:t>2 3 0</a:t>
            </a:r>
          </a:p>
          <a:p>
            <a:pPr>
              <a:buFont typeface="Monotype Sorts" pitchFamily="-84" charset="2"/>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1</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solidFill>
                  <a:srgbClr val="FF0000"/>
                </a:solidFill>
                <a:latin typeface="Times New Roman" panose="02020603050405020304" pitchFamily="18" charset="0"/>
                <a:cs typeface="Times New Roman" panose="02020603050405020304" pitchFamily="18" charset="0"/>
              </a:rPr>
              <a:t>      3 0 2             0 2 0 </a:t>
            </a:r>
            <a:r>
              <a:rPr lang="en-US" altLang="en-US" sz="2000" dirty="0" smtClean="0">
                <a:latin typeface="Times New Roman" panose="02020603050405020304" pitchFamily="18" charset="0"/>
                <a:cs typeface="Times New Roman" panose="02020603050405020304" pitchFamily="18" charset="0"/>
              </a:rPr>
              <a:t>	</a:t>
            </a:r>
          </a:p>
          <a:p>
            <a:pPr>
              <a:buFont typeface="Monotype Sorts" pitchFamily="-84" charset="2"/>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2</a:t>
            </a:r>
            <a:r>
              <a:rPr lang="en-US" altLang="en-US" sz="2000" dirty="0" smtClean="0">
                <a:latin typeface="Times New Roman" panose="02020603050405020304" pitchFamily="18" charset="0"/>
                <a:cs typeface="Times New Roman" panose="02020603050405020304" pitchFamily="18" charset="0"/>
              </a:rPr>
              <a:t>	3 0 2 	 6 0 0 </a:t>
            </a:r>
          </a:p>
          <a:p>
            <a:pPr>
              <a:buFont typeface="Monotype Sorts" pitchFamily="-84" charset="2"/>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3</a:t>
            </a:r>
            <a:r>
              <a:rPr lang="en-US" altLang="en-US" sz="2000" dirty="0" smtClean="0">
                <a:latin typeface="Times New Roman" panose="02020603050405020304" pitchFamily="18" charset="0"/>
                <a:cs typeface="Times New Roman" panose="02020603050405020304" pitchFamily="18" charset="0"/>
              </a:rPr>
              <a:t>	2 1 1 	0 1 1</a:t>
            </a:r>
          </a:p>
          <a:p>
            <a:pPr>
              <a:buFont typeface="Monotype Sorts" pitchFamily="-84" charset="2"/>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4</a:t>
            </a:r>
            <a:r>
              <a:rPr lang="en-US" altLang="en-US" sz="2000" dirty="0" smtClean="0">
                <a:latin typeface="Times New Roman" panose="02020603050405020304" pitchFamily="18" charset="0"/>
                <a:cs typeface="Times New Roman" panose="02020603050405020304" pitchFamily="18" charset="0"/>
              </a:rPr>
              <a:t>	0 0 2 	 4 3 1 </a:t>
            </a:r>
          </a:p>
          <a:p>
            <a:pPr marL="0" indent="0">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Executing safety algorithm shows that sequence &lt;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1</a:t>
            </a:r>
            <a:r>
              <a:rPr lang="en-US" altLang="en-US" sz="2000" b="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3</a:t>
            </a:r>
            <a:r>
              <a:rPr lang="en-US" altLang="en-US" sz="2000" b="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4</a:t>
            </a:r>
            <a:r>
              <a:rPr lang="en-US" altLang="en-US" sz="2000" b="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0</a:t>
            </a:r>
            <a:r>
              <a:rPr lang="en-US" altLang="en-US" sz="2000" b="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2</a:t>
            </a:r>
            <a:r>
              <a:rPr lang="en-US" altLang="en-US" sz="2000" dirty="0" smtClean="0">
                <a:latin typeface="Times New Roman" panose="02020603050405020304" pitchFamily="18" charset="0"/>
                <a:cs typeface="Times New Roman" panose="02020603050405020304" pitchFamily="18" charset="0"/>
              </a:rPr>
              <a:t>&gt; satisfies safety requirement.</a:t>
            </a:r>
          </a:p>
          <a:p>
            <a:pPr marL="0" indent="0">
              <a:buNone/>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Assuming system is in this state, answer the following:</a:t>
            </a:r>
          </a:p>
          <a:p>
            <a:pPr>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Can request for (3,3,0) by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4</a:t>
            </a:r>
            <a:r>
              <a:rPr lang="en-US" altLang="en-US" sz="2000" dirty="0" smtClean="0">
                <a:latin typeface="Times New Roman" panose="02020603050405020304" pitchFamily="18" charset="0"/>
                <a:cs typeface="Times New Roman" panose="02020603050405020304" pitchFamily="18" charset="0"/>
              </a:rPr>
              <a:t> be granted?</a:t>
            </a:r>
          </a:p>
          <a:p>
            <a:pPr>
              <a:tabLst>
                <a:tab pos="1544638" algn="l"/>
                <a:tab pos="2452688" algn="ctr"/>
                <a:tab pos="3767138" algn="ctr"/>
                <a:tab pos="5022850" algn="ctr"/>
              </a:tabLst>
            </a:pPr>
            <a:r>
              <a:rPr lang="en-US" altLang="en-US" sz="2000" dirty="0" smtClean="0">
                <a:latin typeface="Times New Roman" panose="02020603050405020304" pitchFamily="18" charset="0"/>
                <a:cs typeface="Times New Roman" panose="02020603050405020304" pitchFamily="18" charset="0"/>
              </a:rPr>
              <a:t>Can request for (0,2,0) by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be granted?</a:t>
            </a:r>
          </a:p>
          <a:p>
            <a:pPr>
              <a:buFont typeface="Monotype Sorts" pitchFamily="-84" charset="2"/>
              <a:buNone/>
              <a:tabLst>
                <a:tab pos="1544638" algn="l"/>
                <a:tab pos="2452688" algn="ctr"/>
                <a:tab pos="3767138" algn="ctr"/>
                <a:tab pos="5022850" algn="ctr"/>
              </a:tabLst>
            </a:pPr>
            <a:endParaRPr lang="en-US" altLang="en-US" sz="20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89320" y="848160"/>
              <a:ext cx="7813800" cy="5635080"/>
            </p14:xfrm>
          </p:contentPart>
        </mc:Choice>
        <mc:Fallback>
          <p:pic>
            <p:nvPicPr>
              <p:cNvPr id="2" name="Ink 1"/>
              <p:cNvPicPr/>
              <p:nvPr/>
            </p:nvPicPr>
            <p:blipFill>
              <a:blip r:embed="rId4"/>
              <a:stretch>
                <a:fillRect/>
              </a:stretch>
            </p:blipFill>
            <p:spPr>
              <a:xfrm>
                <a:off x="579960" y="838800"/>
                <a:ext cx="7832520" cy="5653800"/>
              </a:xfrm>
              <a:prstGeom prst="rect">
                <a:avLst/>
              </a:prstGeom>
            </p:spPr>
          </p:pic>
        </mc:Fallback>
      </mc:AlternateContent>
    </p:spTree>
    <p:extLst>
      <p:ext uri="{BB962C8B-B14F-4D97-AF65-F5344CB8AC3E}">
        <p14:creationId xmlns:p14="http://schemas.microsoft.com/office/powerpoint/2010/main" val="25457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i="1" smtClean="0">
                <a:latin typeface="Times New Roman" panose="02020603050405020304" pitchFamily="18" charset="0"/>
              </a:rPr>
              <a:t>Deadlock – Real Life Scenario</a:t>
            </a:r>
          </a:p>
        </p:txBody>
      </p:sp>
      <p:pic>
        <p:nvPicPr>
          <p:cNvPr id="5123" name="Picture 5" descr="grid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6388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457200" y="1676400"/>
            <a:ext cx="7239000" cy="341632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system with 4 processes and 5 </a:t>
            </a:r>
            <a:r>
              <a:rPr lang="en-US" dirty="0" err="1">
                <a:latin typeface="Times New Roman" panose="02020603050405020304" pitchFamily="18" charset="0"/>
                <a:cs typeface="Times New Roman" panose="02020603050405020304" pitchFamily="18" charset="0"/>
              </a:rPr>
              <a:t>allocatable</a:t>
            </a:r>
            <a:r>
              <a:rPr lang="en-US" dirty="0">
                <a:latin typeface="Times New Roman" panose="02020603050405020304" pitchFamily="18" charset="0"/>
                <a:cs typeface="Times New Roman" panose="02020603050405020304" pitchFamily="18" charset="0"/>
              </a:rPr>
              <a:t> resources are shown</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Suppose the currently available vector is (0 0 x 1 1). What is the smallest value of x for which this is safe? ALSO, give the order in which these can finish with this value of x</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650" y="3202781"/>
            <a:ext cx="3629025"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39120" y="1187640"/>
              <a:ext cx="6912000" cy="3572280"/>
            </p14:xfrm>
          </p:contentPart>
        </mc:Choice>
        <mc:Fallback>
          <p:pic>
            <p:nvPicPr>
              <p:cNvPr id="5" name="Ink 4"/>
              <p:cNvPicPr/>
              <p:nvPr/>
            </p:nvPicPr>
            <p:blipFill>
              <a:blip r:embed="rId4"/>
              <a:stretch>
                <a:fillRect/>
              </a:stretch>
            </p:blipFill>
            <p:spPr>
              <a:xfrm>
                <a:off x="329760" y="1178280"/>
                <a:ext cx="6930720" cy="3591000"/>
              </a:xfrm>
              <a:prstGeom prst="rect">
                <a:avLst/>
              </a:prstGeom>
            </p:spPr>
          </p:pic>
        </mc:Fallback>
      </mc:AlternateContent>
    </p:spTree>
    <p:extLst>
      <p:ext uri="{BB962C8B-B14F-4D97-AF65-F5344CB8AC3E}">
        <p14:creationId xmlns:p14="http://schemas.microsoft.com/office/powerpoint/2010/main" val="3603162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14300" indent="0">
              <a:buNone/>
            </a:pPr>
            <a:endParaRPr lang="en-IN" dirty="0"/>
          </a:p>
        </p:txBody>
      </p:sp>
      <p:sp>
        <p:nvSpPr>
          <p:cNvPr id="4" name="Rectangle 3"/>
          <p:cNvSpPr/>
          <p:nvPr/>
        </p:nvSpPr>
        <p:spPr>
          <a:xfrm>
            <a:off x="647700" y="2057400"/>
            <a:ext cx="7239000" cy="646331"/>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If in the previous snapshot of the system, allocated and maximum vector for Process C becomes 1 1 0 1 0 and 2 1 3 1 0, what is the change in answer?</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571480" y="2321640"/>
              <a:ext cx="4947480" cy="375480"/>
            </p14:xfrm>
          </p:contentPart>
        </mc:Choice>
        <mc:Fallback>
          <p:pic>
            <p:nvPicPr>
              <p:cNvPr id="5" name="Ink 4"/>
              <p:cNvPicPr/>
              <p:nvPr/>
            </p:nvPicPr>
            <p:blipFill>
              <a:blip r:embed="rId3"/>
              <a:stretch>
                <a:fillRect/>
              </a:stretch>
            </p:blipFill>
            <p:spPr>
              <a:xfrm>
                <a:off x="2562120" y="2312280"/>
                <a:ext cx="4966200" cy="394200"/>
              </a:xfrm>
              <a:prstGeom prst="rect">
                <a:avLst/>
              </a:prstGeom>
            </p:spPr>
          </p:pic>
        </mc:Fallback>
      </mc:AlternateContent>
    </p:spTree>
    <p:extLst>
      <p:ext uri="{BB962C8B-B14F-4D97-AF65-F5344CB8AC3E}">
        <p14:creationId xmlns:p14="http://schemas.microsoft.com/office/powerpoint/2010/main" val="2200342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Question </a:t>
            </a:r>
            <a:r>
              <a:rPr lang="en-IN" i="1" dirty="0">
                <a:latin typeface="Times New Roman" panose="02020603050405020304" pitchFamily="18" charset="0"/>
                <a:cs typeface="Times New Roman" panose="02020603050405020304" pitchFamily="18" charset="0"/>
              </a:rPr>
              <a:t>2</a:t>
            </a:r>
          </a:p>
        </p:txBody>
      </p:sp>
      <p:pic>
        <p:nvPicPr>
          <p:cNvPr id="4" name="Content Placeholder 3"/>
          <p:cNvPicPr>
            <a:picLocks noGrp="1" noChangeAspect="1"/>
          </p:cNvPicPr>
          <p:nvPr>
            <p:ph idx="1"/>
          </p:nvPr>
        </p:nvPicPr>
        <p:blipFill>
          <a:blip r:embed="rId2"/>
          <a:stretch>
            <a:fillRect/>
          </a:stretch>
        </p:blipFill>
        <p:spPr>
          <a:xfrm>
            <a:off x="1219200" y="1422326"/>
            <a:ext cx="6172200" cy="307347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848240" y="3696840"/>
              <a:ext cx="4831560" cy="1607760"/>
            </p14:xfrm>
          </p:contentPart>
        </mc:Choice>
        <mc:Fallback>
          <p:pic>
            <p:nvPicPr>
              <p:cNvPr id="3" name="Ink 2"/>
              <p:cNvPicPr/>
              <p:nvPr/>
            </p:nvPicPr>
            <p:blipFill>
              <a:blip r:embed="rId4"/>
              <a:stretch>
                <a:fillRect/>
              </a:stretch>
            </p:blipFill>
            <p:spPr>
              <a:xfrm>
                <a:off x="1838880" y="3687480"/>
                <a:ext cx="4850280" cy="1626480"/>
              </a:xfrm>
              <a:prstGeom prst="rect">
                <a:avLst/>
              </a:prstGeom>
            </p:spPr>
          </p:pic>
        </mc:Fallback>
      </mc:AlternateContent>
    </p:spTree>
    <p:extLst>
      <p:ext uri="{BB962C8B-B14F-4D97-AF65-F5344CB8AC3E}">
        <p14:creationId xmlns:p14="http://schemas.microsoft.com/office/powerpoint/2010/main" val="303780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Question 3</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114300" indent="0" algn="just">
              <a:buNone/>
            </a:pPr>
            <a:r>
              <a:rPr lang="en-US" dirty="0">
                <a:latin typeface="Times New Roman" panose="02020603050405020304" pitchFamily="18" charset="0"/>
                <a:cs typeface="Times New Roman" panose="02020603050405020304" pitchFamily="18" charset="0"/>
              </a:rPr>
              <a:t>Consider the following snapshot of a system in which four resources A, B, C and D area available. The system contains a total of 6 instances of A, 4 of resource B, 4 of resource C, 2 resource D. </a:t>
            </a:r>
            <a:endParaRPr lang="en-US" dirty="0" smtClean="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endParaRPr lang="en-US" dirty="0" smtClean="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endParaRPr lang="en-US" dirty="0" smtClean="0">
              <a:latin typeface="Times New Roman" panose="02020603050405020304" pitchFamily="18" charset="0"/>
              <a:cs typeface="Times New Roman" panose="02020603050405020304" pitchFamily="18" charset="0"/>
            </a:endParaRPr>
          </a:p>
          <a:p>
            <a:pPr marL="114300" indent="0" algn="just">
              <a:buNone/>
            </a:pPr>
            <a:endParaRPr lang="en-US" dirty="0">
              <a:latin typeface="Times New Roman" panose="02020603050405020304" pitchFamily="18" charset="0"/>
              <a:cs typeface="Times New Roman" panose="02020603050405020304" pitchFamily="18" charset="0"/>
            </a:endParaRPr>
          </a:p>
          <a:p>
            <a:pPr marL="571500" indent="-457200" algn="just">
              <a:buClr>
                <a:schemeClr val="tx1"/>
              </a:buClr>
              <a:buFont typeface="+mj-lt"/>
              <a:buAutoNum type="alphaLcParenR"/>
            </a:pPr>
            <a:r>
              <a:rPr lang="en-US" dirty="0" smtClean="0">
                <a:latin typeface="Times New Roman" panose="02020603050405020304" pitchFamily="18" charset="0"/>
                <a:cs typeface="Times New Roman" panose="02020603050405020304" pitchFamily="18" charset="0"/>
              </a:rPr>
              <a:t>Calculate Need Matrix</a:t>
            </a:r>
          </a:p>
          <a:p>
            <a:pPr marL="571500" indent="-457200" algn="just">
              <a:buClr>
                <a:schemeClr val="tx1"/>
              </a:buClr>
              <a:buFont typeface="+mj-lt"/>
              <a:buAutoNum type="alphaLcParenR"/>
            </a:pP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the system in a safe state? Why or why </a:t>
            </a:r>
            <a:r>
              <a:rPr lang="en-US" dirty="0" smtClean="0">
                <a:latin typeface="Times New Roman" panose="02020603050405020304" pitchFamily="18" charset="0"/>
                <a:cs typeface="Times New Roman" panose="02020603050405020304" pitchFamily="18" charset="0"/>
              </a:rPr>
              <a:t>not?</a:t>
            </a:r>
          </a:p>
          <a:p>
            <a:pPr marL="571500" indent="-457200" algn="just">
              <a:buClr>
                <a:schemeClr val="tx1"/>
              </a:buClr>
              <a:buFont typeface="+mj-lt"/>
              <a:buAutoNum type="alphaLcParenR"/>
            </a:pP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the system deadlocked? Why or why </a:t>
            </a:r>
            <a:r>
              <a:rPr lang="en-US" dirty="0" smtClean="0">
                <a:latin typeface="Times New Roman" panose="02020603050405020304" pitchFamily="18" charset="0"/>
                <a:cs typeface="Times New Roman" panose="02020603050405020304" pitchFamily="18" charset="0"/>
              </a:rPr>
              <a:t>not?</a:t>
            </a:r>
          </a:p>
          <a:p>
            <a:pPr marL="571500" indent="-457200" algn="just">
              <a:buClr>
                <a:schemeClr val="tx1"/>
              </a:buClr>
              <a:buFont typeface="+mj-lt"/>
              <a:buAutoNum type="alphaLcParenR"/>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request from P3 arrives for (2,1,0,0), can the request be granted immediately?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76400" y="2667000"/>
            <a:ext cx="6096000" cy="16764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839240" y="4714920"/>
              <a:ext cx="3143880" cy="1500480"/>
            </p14:xfrm>
          </p:contentPart>
        </mc:Choice>
        <mc:Fallback>
          <p:pic>
            <p:nvPicPr>
              <p:cNvPr id="5" name="Ink 4"/>
              <p:cNvPicPr/>
              <p:nvPr/>
            </p:nvPicPr>
            <p:blipFill>
              <a:blip r:embed="rId4"/>
              <a:stretch>
                <a:fillRect/>
              </a:stretch>
            </p:blipFill>
            <p:spPr>
              <a:xfrm>
                <a:off x="1829880" y="4705560"/>
                <a:ext cx="3162600" cy="1519200"/>
              </a:xfrm>
              <a:prstGeom prst="rect">
                <a:avLst/>
              </a:prstGeom>
            </p:spPr>
          </p:pic>
        </mc:Fallback>
      </mc:AlternateContent>
    </p:spTree>
    <p:extLst>
      <p:ext uri="{BB962C8B-B14F-4D97-AF65-F5344CB8AC3E}">
        <p14:creationId xmlns:p14="http://schemas.microsoft.com/office/powerpoint/2010/main" val="4170835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800" i="1" dirty="0" smtClean="0">
                <a:latin typeface="Times New Roman" panose="02020603050405020304" pitchFamily="18" charset="0"/>
              </a:rPr>
              <a:t>Deadlock Detection</a:t>
            </a:r>
          </a:p>
        </p:txBody>
      </p:sp>
      <p:sp>
        <p:nvSpPr>
          <p:cNvPr id="22531" name="Rectangle 3"/>
          <p:cNvSpPr>
            <a:spLocks noGrp="1" noChangeArrowheads="1"/>
          </p:cNvSpPr>
          <p:nvPr>
            <p:ph idx="1"/>
          </p:nvPr>
        </p:nvSpPr>
        <p:spPr/>
        <p:txBody>
          <a:bodyPr/>
          <a:lstStyle/>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Allow system to enter deadlock state </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Detection algorithm</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Recovery scheme</a:t>
            </a:r>
          </a:p>
          <a:p>
            <a:pPr eaLnBrk="1" hangingPunct="1"/>
            <a:endParaRPr lang="en-US" sz="2000" smtClean="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53720" y="1152000"/>
              <a:ext cx="3250800" cy="3286440"/>
            </p14:xfrm>
          </p:contentPart>
        </mc:Choice>
        <mc:Fallback>
          <p:pic>
            <p:nvPicPr>
              <p:cNvPr id="2" name="Ink 1"/>
              <p:cNvPicPr/>
              <p:nvPr/>
            </p:nvPicPr>
            <p:blipFill>
              <a:blip r:embed="rId3"/>
              <a:stretch>
                <a:fillRect/>
              </a:stretch>
            </p:blipFill>
            <p:spPr>
              <a:xfrm>
                <a:off x="1044360" y="1142640"/>
                <a:ext cx="3269520" cy="330516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sz="3800" i="1" smtClean="0">
                <a:latin typeface="Times New Roman" panose="02020603050405020304" pitchFamily="18" charset="0"/>
              </a:rPr>
              <a:t>Single Instance of each Resource Type</a:t>
            </a:r>
          </a:p>
        </p:txBody>
      </p:sp>
      <p:sp>
        <p:nvSpPr>
          <p:cNvPr id="23555" name="Rectangle 3"/>
          <p:cNvSpPr>
            <a:spLocks noGrp="1" noChangeArrowheads="1"/>
          </p:cNvSpPr>
          <p:nvPr>
            <p:ph idx="1"/>
          </p:nvPr>
        </p:nvSpPr>
        <p:spPr/>
        <p:txBody>
          <a:bodyPr/>
          <a:lstStyle/>
          <a:p>
            <a:pPr eaLnBrk="1" hangingPunct="1"/>
            <a:r>
              <a:rPr lang="en-US" sz="2000" dirty="0" smtClean="0">
                <a:latin typeface="Times New Roman" panose="02020603050405020304" pitchFamily="18" charset="0"/>
              </a:rPr>
              <a:t>Maintain wait-for graph</a:t>
            </a:r>
          </a:p>
          <a:p>
            <a:pPr marL="0" indent="0" eaLnBrk="1" hangingPunct="1">
              <a:buNone/>
            </a:pPr>
            <a:endParaRPr lang="en-US" sz="2000" dirty="0" smtClean="0">
              <a:latin typeface="Times New Roman" panose="02020603050405020304" pitchFamily="18" charset="0"/>
            </a:endParaRPr>
          </a:p>
          <a:p>
            <a:pPr eaLnBrk="1" hangingPunct="1"/>
            <a:r>
              <a:rPr lang="en-US" sz="2000" dirty="0" smtClean="0">
                <a:latin typeface="Times New Roman" panose="02020603050405020304" pitchFamily="18" charset="0"/>
              </a:rPr>
              <a:t>Nodes are processes.</a:t>
            </a:r>
          </a:p>
          <a:p>
            <a:pPr eaLnBrk="1" hangingPunct="1"/>
            <a:endParaRPr lang="en-US" sz="2000" dirty="0" smtClean="0">
              <a:latin typeface="Times New Roman" panose="02020603050405020304" pitchFamily="18" charset="0"/>
            </a:endParaRPr>
          </a:p>
          <a:p>
            <a:pPr lvl="1" eaLnBrk="1" hangingPunct="1"/>
            <a:r>
              <a:rPr lang="en-US" sz="2000" dirty="0" smtClean="0">
                <a:latin typeface="Times New Roman" panose="02020603050405020304" pitchFamily="18" charset="0"/>
              </a:rPr>
              <a:t>P</a:t>
            </a:r>
            <a:r>
              <a:rPr lang="en-US" sz="2000" baseline="-25000" dirty="0" smtClean="0">
                <a:latin typeface="Times New Roman" panose="02020603050405020304" pitchFamily="18" charset="0"/>
              </a:rPr>
              <a:t>i</a:t>
            </a:r>
            <a:r>
              <a:rPr lang="en-US" sz="2000" dirty="0" smtClean="0">
                <a:latin typeface="Times New Roman" panose="02020603050405020304" pitchFamily="18" charset="0"/>
              </a:rPr>
              <a:t> </a:t>
            </a:r>
            <a:r>
              <a:rPr lang="en-US" sz="2000" dirty="0" smtClean="0">
                <a:latin typeface="Times New Roman" panose="02020603050405020304" pitchFamily="18" charset="0"/>
                <a:sym typeface="Symbol" panose="05050102010706020507" pitchFamily="18" charset="2"/>
              </a:rPr>
              <a:t> </a:t>
            </a:r>
            <a:r>
              <a:rPr lang="en-US" sz="2000" dirty="0" err="1" smtClean="0">
                <a:latin typeface="Times New Roman" panose="02020603050405020304" pitchFamily="18" charset="0"/>
                <a:sym typeface="Symbol" panose="05050102010706020507" pitchFamily="18" charset="2"/>
              </a:rPr>
              <a:t>P</a:t>
            </a:r>
            <a:r>
              <a:rPr lang="en-US" sz="2000" baseline="-25000" dirty="0" err="1" smtClean="0">
                <a:latin typeface="Times New Roman" panose="02020603050405020304" pitchFamily="18" charset="0"/>
                <a:sym typeface="Symbol" panose="05050102010706020507" pitchFamily="18" charset="2"/>
              </a:rPr>
              <a:t>j</a:t>
            </a:r>
            <a:r>
              <a:rPr lang="en-US" sz="2000" dirty="0" smtClean="0">
                <a:latin typeface="Times New Roman" panose="02020603050405020304" pitchFamily="18" charset="0"/>
                <a:sym typeface="Symbol" panose="05050102010706020507" pitchFamily="18" charset="2"/>
              </a:rPr>
              <a:t> if P</a:t>
            </a:r>
            <a:r>
              <a:rPr lang="en-US" sz="2000" baseline="-25000" dirty="0" smtClean="0">
                <a:latin typeface="Times New Roman" panose="02020603050405020304" pitchFamily="18" charset="0"/>
                <a:sym typeface="Symbol" panose="05050102010706020507" pitchFamily="18" charset="2"/>
              </a:rPr>
              <a:t>i</a:t>
            </a:r>
            <a:r>
              <a:rPr lang="en-US" sz="2000" dirty="0" smtClean="0">
                <a:latin typeface="Times New Roman" panose="02020603050405020304" pitchFamily="18" charset="0"/>
                <a:sym typeface="Symbol" panose="05050102010706020507" pitchFamily="18" charset="2"/>
              </a:rPr>
              <a:t> is waiting for </a:t>
            </a:r>
            <a:r>
              <a:rPr lang="en-US" sz="2000" dirty="0" err="1" smtClean="0">
                <a:latin typeface="Times New Roman" panose="02020603050405020304" pitchFamily="18" charset="0"/>
                <a:sym typeface="Symbol" panose="05050102010706020507" pitchFamily="18" charset="2"/>
              </a:rPr>
              <a:t>P</a:t>
            </a:r>
            <a:r>
              <a:rPr lang="en-US" sz="2000" baseline="-25000" dirty="0" err="1" smtClean="0">
                <a:latin typeface="Times New Roman" panose="02020603050405020304" pitchFamily="18" charset="0"/>
                <a:sym typeface="Symbol" panose="05050102010706020507" pitchFamily="18" charset="2"/>
              </a:rPr>
              <a:t>j</a:t>
            </a:r>
            <a:r>
              <a:rPr lang="en-US" sz="2000" dirty="0" smtClean="0">
                <a:latin typeface="Times New Roman" panose="02020603050405020304" pitchFamily="18" charset="0"/>
                <a:sym typeface="Symbol" panose="05050102010706020507" pitchFamily="18" charset="2"/>
              </a:rPr>
              <a:t>.</a:t>
            </a:r>
            <a:br>
              <a:rPr lang="en-US" sz="2000" dirty="0" smtClean="0">
                <a:latin typeface="Times New Roman" panose="02020603050405020304" pitchFamily="18" charset="0"/>
                <a:sym typeface="Symbol" panose="05050102010706020507" pitchFamily="18" charset="2"/>
              </a:rPr>
            </a:br>
            <a:endParaRPr lang="en-US" sz="2000" dirty="0" smtClean="0">
              <a:latin typeface="Times New Roman" panose="02020603050405020304" pitchFamily="18" charset="0"/>
              <a:sym typeface="Symbol" panose="05050102010706020507" pitchFamily="18" charset="2"/>
            </a:endParaRPr>
          </a:p>
          <a:p>
            <a:pPr eaLnBrk="1" hangingPunct="1"/>
            <a:r>
              <a:rPr lang="en-US" sz="2000" dirty="0" smtClean="0">
                <a:latin typeface="Times New Roman" panose="02020603050405020304" pitchFamily="18" charset="0"/>
              </a:rPr>
              <a:t>Periodically invoke an algorithm that searches for a cycle in the graph.</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05240" y="1169640"/>
              <a:ext cx="2679480" cy="875520"/>
            </p14:xfrm>
          </p:contentPart>
        </mc:Choice>
        <mc:Fallback>
          <p:pic>
            <p:nvPicPr>
              <p:cNvPr id="2" name="Ink 1"/>
              <p:cNvPicPr/>
              <p:nvPr/>
            </p:nvPicPr>
            <p:blipFill>
              <a:blip r:embed="rId3"/>
              <a:stretch>
                <a:fillRect/>
              </a:stretch>
            </p:blipFill>
            <p:spPr>
              <a:xfrm>
                <a:off x="695880" y="1160280"/>
                <a:ext cx="2698200" cy="89424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sz="3800" i="1" smtClean="0">
                <a:latin typeface="Times New Roman" panose="02020603050405020304" pitchFamily="18" charset="0"/>
              </a:rPr>
              <a:t>RAG &amp; Wait For Graph</a:t>
            </a:r>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l="758" t="7358" r="523" b="7356"/>
          <a:stretch>
            <a:fillRect/>
          </a:stretch>
        </p:blipFill>
        <p:spPr bwMode="auto">
          <a:xfrm>
            <a:off x="1295400" y="1676400"/>
            <a:ext cx="6553200" cy="42465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294560" y="3187800"/>
              <a:ext cx="5902920" cy="1732680"/>
            </p14:xfrm>
          </p:contentPart>
        </mc:Choice>
        <mc:Fallback>
          <p:pic>
            <p:nvPicPr>
              <p:cNvPr id="2" name="Ink 1"/>
              <p:cNvPicPr/>
              <p:nvPr/>
            </p:nvPicPr>
            <p:blipFill>
              <a:blip r:embed="rId4"/>
              <a:stretch>
                <a:fillRect/>
              </a:stretch>
            </p:blipFill>
            <p:spPr>
              <a:xfrm>
                <a:off x="1285200" y="3178440"/>
                <a:ext cx="5921640" cy="175140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i="1" dirty="0" smtClean="0">
                <a:latin typeface="Times New Roman" panose="02020603050405020304" pitchFamily="18" charset="0"/>
              </a:rPr>
              <a:t>Several Instances of resource Type</a:t>
            </a:r>
          </a:p>
        </p:txBody>
      </p:sp>
      <p:sp>
        <p:nvSpPr>
          <p:cNvPr id="25603" name="Rectangle 3"/>
          <p:cNvSpPr>
            <a:spLocks noGrp="1" noChangeArrowheads="1"/>
          </p:cNvSpPr>
          <p:nvPr>
            <p:ph idx="1"/>
          </p:nvPr>
        </p:nvSpPr>
        <p:spPr/>
        <p:txBody>
          <a:bodyPr/>
          <a:lstStyle/>
          <a:p>
            <a:pPr eaLnBrk="1" hangingPunct="1"/>
            <a:r>
              <a:rPr lang="en-US" sz="2000" smtClean="0">
                <a:latin typeface="Times New Roman" panose="02020603050405020304" pitchFamily="18" charset="0"/>
              </a:rPr>
              <a:t>Available:  A vector of length m indicates the number of available resources of each type.</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Allocation:  An n x m matrix defines the number of resources of each type currently allocated to each process.</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Request:  An n x m matrix indicates the current request  of each process.  If Request [ij] = k, then process Pi is requesting k more instances of resource type. Rj.</a:t>
            </a:r>
          </a:p>
          <a:p>
            <a:pPr eaLnBrk="1" hangingPunct="1"/>
            <a:endParaRPr lang="en-US" sz="2000" smtClean="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8280" y="1053720"/>
              <a:ext cx="8135280" cy="4822200"/>
            </p14:xfrm>
          </p:contentPart>
        </mc:Choice>
        <mc:Fallback>
          <p:pic>
            <p:nvPicPr>
              <p:cNvPr id="2" name="Ink 1"/>
              <p:cNvPicPr/>
              <p:nvPr/>
            </p:nvPicPr>
            <p:blipFill>
              <a:blip r:embed="rId3"/>
              <a:stretch>
                <a:fillRect/>
              </a:stretch>
            </p:blipFill>
            <p:spPr>
              <a:xfrm>
                <a:off x="88920" y="1044360"/>
                <a:ext cx="8154000" cy="484092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600" i="1" dirty="0" smtClean="0">
                <a:latin typeface="Times New Roman" panose="02020603050405020304" pitchFamily="18" charset="0"/>
              </a:rPr>
              <a:t>Deadlock Detection</a:t>
            </a:r>
          </a:p>
        </p:txBody>
      </p:sp>
      <p:sp>
        <p:nvSpPr>
          <p:cNvPr id="135171" name="Rectangle 3"/>
          <p:cNvSpPr>
            <a:spLocks noGrp="1" noChangeArrowheads="1"/>
          </p:cNvSpPr>
          <p:nvPr>
            <p:ph idx="1"/>
          </p:nvPr>
        </p:nvSpPr>
        <p:spPr>
          <a:xfrm>
            <a:off x="609600" y="1371600"/>
            <a:ext cx="7924800" cy="4648200"/>
          </a:xfrm>
        </p:spPr>
        <p:txBody>
          <a:bodyPr/>
          <a:lstStyle/>
          <a:p>
            <a:pPr marL="609600" indent="-609600" eaLnBrk="1" hangingPunct="1">
              <a:buFont typeface="Wingdings" panose="05000000000000000000" pitchFamily="2" charset="2"/>
              <a:buNone/>
              <a:defRPr/>
            </a:pPr>
            <a:r>
              <a:rPr lang="en-US" sz="1800" dirty="0" smtClean="0">
                <a:latin typeface="Times New Roman" pitchFamily="18" charset="0"/>
              </a:rPr>
              <a:t>1. Let Work and Finish be vectors of length m and n, respectively. </a:t>
            </a:r>
          </a:p>
          <a:p>
            <a:pPr marL="609600" indent="-609600" eaLnBrk="1" hangingPunct="1">
              <a:buFont typeface="Wingdings" panose="05000000000000000000" pitchFamily="2" charset="2"/>
              <a:buNone/>
              <a:defRPr/>
            </a:pPr>
            <a:r>
              <a:rPr lang="en-US" sz="1800" dirty="0" smtClean="0">
                <a:latin typeface="Times New Roman" pitchFamily="18" charset="0"/>
              </a:rPr>
              <a:t>    Initialize Work = Available. For </a:t>
            </a:r>
            <a:r>
              <a:rPr lang="en-US" sz="1800" dirty="0" err="1" smtClean="0">
                <a:latin typeface="Times New Roman" pitchFamily="18" charset="0"/>
              </a:rPr>
              <a:t>i</a:t>
            </a:r>
            <a:r>
              <a:rPr lang="en-US" sz="1800" dirty="0" smtClean="0">
                <a:latin typeface="Times New Roman" pitchFamily="18" charset="0"/>
              </a:rPr>
              <a:t>=0,1,2……,n-1, if </a:t>
            </a:r>
            <a:r>
              <a:rPr lang="en-US" sz="1800" dirty="0" err="1" smtClean="0">
                <a:latin typeface="Times New Roman" pitchFamily="18" charset="0"/>
              </a:rPr>
              <a:t>Allocation</a:t>
            </a:r>
            <a:r>
              <a:rPr lang="en-US" sz="1800" baseline="-25000" dirty="0" err="1" smtClean="0">
                <a:latin typeface="Times New Roman" pitchFamily="18" charset="0"/>
              </a:rPr>
              <a:t>i</a:t>
            </a:r>
            <a:r>
              <a:rPr lang="en-US" sz="1800" dirty="0" smtClean="0">
                <a:latin typeface="Times New Roman" pitchFamily="18" charset="0"/>
              </a:rPr>
              <a:t> </a:t>
            </a:r>
            <a:r>
              <a:rPr lang="en-US" sz="1800" dirty="0" smtClean="0">
                <a:effectLst>
                  <a:outerShdw blurRad="38100" dist="38100" dir="2700000" algn="tl">
                    <a:srgbClr val="C0C0C0"/>
                  </a:outerShdw>
                </a:effectLst>
                <a:latin typeface="Times New Roman" pitchFamily="18" charset="0"/>
              </a:rPr>
              <a:t>Not equal</a:t>
            </a:r>
          </a:p>
          <a:p>
            <a:pPr marL="609600" indent="-609600" eaLnBrk="1" hangingPunct="1">
              <a:buFont typeface="Wingdings" panose="05000000000000000000" pitchFamily="2" charset="2"/>
              <a:buNone/>
              <a:defRPr/>
            </a:pPr>
            <a:r>
              <a:rPr lang="en-US" sz="1800" dirty="0" smtClean="0">
                <a:effectLst>
                  <a:outerShdw blurRad="38100" dist="38100" dir="2700000" algn="tl">
                    <a:srgbClr val="C0C0C0"/>
                  </a:outerShdw>
                </a:effectLst>
                <a:latin typeface="Times New Roman" pitchFamily="18" charset="0"/>
              </a:rPr>
              <a:t>    to ZERO, </a:t>
            </a:r>
            <a:r>
              <a:rPr lang="en-US" sz="1800" dirty="0" smtClean="0">
                <a:latin typeface="Times New Roman" pitchFamily="18" charset="0"/>
              </a:rPr>
              <a:t>then Finish[</a:t>
            </a:r>
            <a:r>
              <a:rPr lang="en-US" sz="1800" dirty="0" err="1" smtClean="0">
                <a:latin typeface="Times New Roman" pitchFamily="18" charset="0"/>
              </a:rPr>
              <a:t>i</a:t>
            </a:r>
            <a:r>
              <a:rPr lang="en-US" sz="1800" dirty="0" smtClean="0">
                <a:latin typeface="Times New Roman" pitchFamily="18" charset="0"/>
              </a:rPr>
              <a:t>] = False; Otherwise, Finish[</a:t>
            </a:r>
            <a:r>
              <a:rPr lang="en-US" sz="1800" dirty="0" err="1" smtClean="0">
                <a:latin typeface="Times New Roman" pitchFamily="18" charset="0"/>
              </a:rPr>
              <a:t>i</a:t>
            </a:r>
            <a:r>
              <a:rPr lang="en-US" sz="1800" dirty="0" smtClean="0">
                <a:latin typeface="Times New Roman" pitchFamily="18" charset="0"/>
              </a:rPr>
              <a:t>] = True</a:t>
            </a:r>
            <a:endParaRPr lang="en-US" sz="1800" dirty="0" smtClean="0">
              <a:effectLst>
                <a:outerShdw blurRad="38100" dist="38100" dir="2700000" algn="tl">
                  <a:srgbClr val="C0C0C0"/>
                </a:outerShdw>
              </a:effectLst>
              <a:latin typeface="Times New Roman" pitchFamily="18" charset="0"/>
            </a:endParaRPr>
          </a:p>
          <a:p>
            <a:pPr marL="609600" indent="-609600" eaLnBrk="1" hangingPunct="1">
              <a:buFont typeface="Wingdings" panose="05000000000000000000" pitchFamily="2" charset="2"/>
              <a:buNone/>
              <a:defRPr/>
            </a:pPr>
            <a:endParaRPr lang="en-US" sz="1800" dirty="0" smtClean="0">
              <a:latin typeface="Times New Roman" pitchFamily="18" charset="0"/>
            </a:endParaRPr>
          </a:p>
          <a:p>
            <a:pPr marL="609600" indent="-609600" eaLnBrk="1" hangingPunct="1">
              <a:buFont typeface="Wingdings" panose="05000000000000000000" pitchFamily="2" charset="2"/>
              <a:buNone/>
              <a:defRPr/>
            </a:pPr>
            <a:r>
              <a:rPr lang="en-US" sz="1800" dirty="0" smtClean="0">
                <a:latin typeface="Times New Roman" pitchFamily="18" charset="0"/>
              </a:rPr>
              <a:t>2. Find an index </a:t>
            </a:r>
            <a:r>
              <a:rPr lang="en-US" sz="1800" dirty="0" err="1" smtClean="0">
                <a:latin typeface="Times New Roman" pitchFamily="18" charset="0"/>
              </a:rPr>
              <a:t>i</a:t>
            </a:r>
            <a:r>
              <a:rPr lang="en-US" sz="1800" dirty="0" smtClean="0">
                <a:latin typeface="Times New Roman" pitchFamily="18" charset="0"/>
              </a:rPr>
              <a:t> such that both</a:t>
            </a:r>
          </a:p>
          <a:p>
            <a:pPr marL="609600" indent="-609600" eaLnBrk="1" hangingPunct="1">
              <a:buFont typeface="Wingdings" panose="05000000000000000000" pitchFamily="2" charset="2"/>
              <a:buNone/>
              <a:defRPr/>
            </a:pPr>
            <a:r>
              <a:rPr lang="en-US" sz="1800" dirty="0" smtClean="0">
                <a:latin typeface="Times New Roman" pitchFamily="18" charset="0"/>
              </a:rPr>
              <a:t>	Finish[</a:t>
            </a:r>
            <a:r>
              <a:rPr lang="en-US" sz="1800" dirty="0" err="1" smtClean="0">
                <a:latin typeface="Times New Roman" pitchFamily="18" charset="0"/>
              </a:rPr>
              <a:t>i</a:t>
            </a:r>
            <a:r>
              <a:rPr lang="en-US" sz="1800" dirty="0" smtClean="0">
                <a:latin typeface="Times New Roman" pitchFamily="18" charset="0"/>
              </a:rPr>
              <a:t>] = = False</a:t>
            </a:r>
          </a:p>
          <a:p>
            <a:pPr marL="609600" indent="-609600" eaLnBrk="1" hangingPunct="1">
              <a:buFont typeface="Wingdings" panose="05000000000000000000" pitchFamily="2" charset="2"/>
              <a:buNone/>
              <a:defRPr/>
            </a:pPr>
            <a:r>
              <a:rPr lang="en-US" sz="1800" dirty="0" smtClean="0">
                <a:latin typeface="Times New Roman" pitchFamily="18" charset="0"/>
              </a:rPr>
              <a:t>	</a:t>
            </a:r>
            <a:r>
              <a:rPr lang="en-US" sz="1800" dirty="0" err="1" smtClean="0">
                <a:latin typeface="Times New Roman" pitchFamily="18" charset="0"/>
              </a:rPr>
              <a:t>Request</a:t>
            </a:r>
            <a:r>
              <a:rPr lang="en-US" sz="1800" baseline="-25000" dirty="0" err="1" smtClean="0">
                <a:latin typeface="Times New Roman" pitchFamily="18" charset="0"/>
              </a:rPr>
              <a:t>i</a:t>
            </a:r>
            <a:r>
              <a:rPr lang="en-US" sz="1800" dirty="0" smtClean="0">
                <a:latin typeface="Times New Roman" pitchFamily="18" charset="0"/>
              </a:rPr>
              <a:t> </a:t>
            </a:r>
            <a:r>
              <a:rPr lang="en-US" sz="1800" u="sng" dirty="0" smtClean="0">
                <a:latin typeface="Times New Roman" pitchFamily="18" charset="0"/>
              </a:rPr>
              <a:t>&lt;</a:t>
            </a:r>
            <a:r>
              <a:rPr lang="en-US" sz="1800" dirty="0" smtClean="0">
                <a:latin typeface="Times New Roman" pitchFamily="18" charset="0"/>
              </a:rPr>
              <a:t> Work</a:t>
            </a:r>
          </a:p>
          <a:p>
            <a:pPr marL="609600" indent="-609600" eaLnBrk="1" hangingPunct="1">
              <a:buFont typeface="Wingdings" panose="05000000000000000000" pitchFamily="2" charset="2"/>
              <a:buNone/>
              <a:defRPr/>
            </a:pPr>
            <a:r>
              <a:rPr lang="en-US" altLang="ko-KR" sz="1800" dirty="0" smtClean="0">
                <a:latin typeface="Times New Roman" pitchFamily="18" charset="0"/>
                <a:ea typeface="굴림" pitchFamily="34" charset="-127"/>
              </a:rPr>
              <a:t>   If No such </a:t>
            </a:r>
            <a:r>
              <a:rPr lang="en-US" altLang="ko-KR" sz="1800" dirty="0" err="1" smtClean="0">
                <a:latin typeface="Times New Roman" pitchFamily="18" charset="0"/>
                <a:ea typeface="굴림" pitchFamily="34" charset="-127"/>
              </a:rPr>
              <a:t>i</a:t>
            </a:r>
            <a:r>
              <a:rPr lang="en-US" altLang="ko-KR" sz="1800" dirty="0" smtClean="0">
                <a:latin typeface="Times New Roman" pitchFamily="18" charset="0"/>
                <a:ea typeface="굴림" pitchFamily="34" charset="-127"/>
              </a:rPr>
              <a:t> exists, go to step 4.</a:t>
            </a:r>
          </a:p>
          <a:p>
            <a:pPr marL="609600" indent="-609600" eaLnBrk="1" hangingPunct="1">
              <a:buFont typeface="Wingdings" panose="05000000000000000000" pitchFamily="2" charset="2"/>
              <a:buNone/>
              <a:defRPr/>
            </a:pPr>
            <a:endParaRPr lang="en-US" altLang="ko-KR" sz="1800" dirty="0" smtClean="0">
              <a:ea typeface="굴림" pitchFamily="34" charset="-127"/>
            </a:endParaRPr>
          </a:p>
          <a:p>
            <a:pPr marL="609600" indent="-609600" eaLnBrk="1" hangingPunct="1">
              <a:buFont typeface="Wingdings" panose="05000000000000000000" pitchFamily="2" charset="2"/>
              <a:buNone/>
              <a:defRPr/>
            </a:pPr>
            <a:r>
              <a:rPr lang="en-US" sz="1800" dirty="0" smtClean="0">
                <a:latin typeface="Times New Roman" pitchFamily="18" charset="0"/>
              </a:rPr>
              <a:t>3. Work = Work + </a:t>
            </a:r>
            <a:r>
              <a:rPr lang="en-US" sz="1800" dirty="0" err="1" smtClean="0">
                <a:latin typeface="Times New Roman" pitchFamily="18" charset="0"/>
              </a:rPr>
              <a:t>Allocation</a:t>
            </a:r>
            <a:r>
              <a:rPr lang="en-US" sz="1800" baseline="-25000" dirty="0" err="1" smtClean="0">
                <a:latin typeface="Times New Roman" pitchFamily="18" charset="0"/>
              </a:rPr>
              <a:t>i</a:t>
            </a:r>
            <a:endParaRPr lang="en-US" sz="1800" baseline="-25000" dirty="0" smtClean="0">
              <a:latin typeface="Times New Roman" pitchFamily="18" charset="0"/>
            </a:endParaRPr>
          </a:p>
          <a:p>
            <a:pPr marL="609600" indent="-609600" eaLnBrk="1" hangingPunct="1">
              <a:buFont typeface="Wingdings" panose="05000000000000000000" pitchFamily="2" charset="2"/>
              <a:buNone/>
              <a:defRPr/>
            </a:pPr>
            <a:r>
              <a:rPr lang="en-US" sz="1800" dirty="0" smtClean="0">
                <a:latin typeface="Times New Roman" pitchFamily="18" charset="0"/>
              </a:rPr>
              <a:t>     	Finish[</a:t>
            </a:r>
            <a:r>
              <a:rPr lang="en-US" sz="1800" dirty="0" err="1" smtClean="0">
                <a:latin typeface="Times New Roman" pitchFamily="18" charset="0"/>
              </a:rPr>
              <a:t>i</a:t>
            </a:r>
            <a:r>
              <a:rPr lang="en-US" sz="1800" dirty="0" smtClean="0">
                <a:latin typeface="Times New Roman" pitchFamily="18" charset="0"/>
              </a:rPr>
              <a:t>] = True</a:t>
            </a:r>
          </a:p>
          <a:p>
            <a:pPr marL="609600" indent="-609600" eaLnBrk="1" hangingPunct="1">
              <a:buFont typeface="Wingdings" panose="05000000000000000000" pitchFamily="2" charset="2"/>
              <a:buNone/>
              <a:defRPr/>
            </a:pPr>
            <a:r>
              <a:rPr lang="en-US" sz="1800" dirty="0" smtClean="0">
                <a:latin typeface="Times New Roman" pitchFamily="18" charset="0"/>
              </a:rPr>
              <a:t>	Go to Step 2.</a:t>
            </a:r>
          </a:p>
          <a:p>
            <a:pPr marL="609600" indent="-609600" eaLnBrk="1" hangingPunct="1">
              <a:buFont typeface="Wingdings" panose="05000000000000000000" pitchFamily="2" charset="2"/>
              <a:buNone/>
              <a:defRPr/>
            </a:pPr>
            <a:endParaRPr lang="en-US" sz="1800" dirty="0" smtClean="0">
              <a:latin typeface="Times New Roman" pitchFamily="18" charset="0"/>
            </a:endParaRPr>
          </a:p>
          <a:p>
            <a:pPr marL="609600" indent="-609600" eaLnBrk="1" hangingPunct="1">
              <a:buFont typeface="Wingdings" panose="05000000000000000000" pitchFamily="2" charset="2"/>
              <a:buNone/>
              <a:defRPr/>
            </a:pPr>
            <a:r>
              <a:rPr lang="en-US" altLang="ko-KR" sz="1800" dirty="0" smtClean="0">
                <a:latin typeface="Times New Roman" pitchFamily="18" charset="0"/>
                <a:ea typeface="굴림" pitchFamily="34" charset="-127"/>
              </a:rPr>
              <a:t>4. If Finish[</a:t>
            </a:r>
            <a:r>
              <a:rPr lang="en-US" altLang="ko-KR" sz="1800" dirty="0" err="1" smtClean="0">
                <a:latin typeface="Times New Roman" pitchFamily="18" charset="0"/>
                <a:ea typeface="굴림" pitchFamily="34" charset="-127"/>
              </a:rPr>
              <a:t>i</a:t>
            </a:r>
            <a:r>
              <a:rPr lang="en-US" altLang="ko-KR" sz="1800" dirty="0" smtClean="0">
                <a:latin typeface="Times New Roman" pitchFamily="18" charset="0"/>
                <a:ea typeface="굴림" pitchFamily="34" charset="-127"/>
              </a:rPr>
              <a:t>] = = false for some </a:t>
            </a:r>
            <a:r>
              <a:rPr lang="en-US" altLang="ko-KR" sz="1800" dirty="0" err="1" smtClean="0">
                <a:latin typeface="Times New Roman" pitchFamily="18" charset="0"/>
                <a:ea typeface="굴림" pitchFamily="34" charset="-127"/>
              </a:rPr>
              <a:t>i</a:t>
            </a:r>
            <a:r>
              <a:rPr lang="en-US" altLang="ko-KR" sz="1800" dirty="0" smtClean="0">
                <a:latin typeface="Times New Roman" pitchFamily="18" charset="0"/>
                <a:ea typeface="굴림" pitchFamily="34" charset="-127"/>
              </a:rPr>
              <a:t>, then the system is in Deadlock State.</a:t>
            </a:r>
            <a:endParaRPr lang="en-US" sz="1800" dirty="0" smtClean="0">
              <a:latin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80320" y="1589400"/>
              <a:ext cx="6483240" cy="4483080"/>
            </p14:xfrm>
          </p:contentPart>
        </mc:Choice>
        <mc:Fallback>
          <p:pic>
            <p:nvPicPr>
              <p:cNvPr id="2" name="Ink 1"/>
              <p:cNvPicPr/>
              <p:nvPr/>
            </p:nvPicPr>
            <p:blipFill>
              <a:blip r:embed="rId3"/>
              <a:stretch>
                <a:fillRect/>
              </a:stretch>
            </p:blipFill>
            <p:spPr>
              <a:xfrm>
                <a:off x="570960" y="1580040"/>
                <a:ext cx="6501960" cy="450180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14313"/>
            <a:ext cx="8458200" cy="576262"/>
          </a:xfrm>
        </p:spPr>
        <p:txBody>
          <a:bodyPr/>
          <a:lstStyle/>
          <a:p>
            <a:pPr eaLnBrk="1" hangingPunct="1"/>
            <a:r>
              <a:rPr lang="en-US" altLang="en-US" sz="3600" dirty="0" smtClean="0"/>
              <a:t>Example of Detection Algorithm</a:t>
            </a:r>
          </a:p>
        </p:txBody>
      </p:sp>
      <p:sp>
        <p:nvSpPr>
          <p:cNvPr id="43011" name="Rectangle 3"/>
          <p:cNvSpPr>
            <a:spLocks noGrp="1" noChangeArrowheads="1"/>
          </p:cNvSpPr>
          <p:nvPr>
            <p:ph idx="1"/>
          </p:nvPr>
        </p:nvSpPr>
        <p:spPr>
          <a:xfrm>
            <a:off x="457200" y="1371600"/>
            <a:ext cx="8037513" cy="5121275"/>
          </a:xfrm>
        </p:spPr>
        <p:txBody>
          <a:bodyPr/>
          <a:lstStyle/>
          <a:p>
            <a:pPr>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Five processes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through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4</a:t>
            </a:r>
            <a:r>
              <a:rPr lang="en-US" altLang="en-US" sz="2000" dirty="0" smtClean="0">
                <a:latin typeface="Times New Roman" panose="02020603050405020304" pitchFamily="18" charset="0"/>
                <a:cs typeface="Times New Roman" panose="02020603050405020304" pitchFamily="18" charset="0"/>
              </a:rPr>
              <a:t>;</a:t>
            </a:r>
            <a:r>
              <a:rPr lang="en-US" altLang="en-US" sz="2000" baseline="-25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three resource types </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A (7 instances), </a:t>
            </a:r>
            <a:r>
              <a:rPr lang="en-US" altLang="en-US" sz="2000" i="1" dirty="0" smtClean="0">
                <a:latin typeface="Times New Roman" panose="02020603050405020304" pitchFamily="18" charset="0"/>
                <a:cs typeface="Times New Roman" panose="02020603050405020304" pitchFamily="18" charset="0"/>
              </a:rPr>
              <a:t>B </a:t>
            </a:r>
            <a:r>
              <a:rPr lang="en-US" altLang="en-US" sz="2000" dirty="0" smtClean="0">
                <a:latin typeface="Times New Roman" panose="02020603050405020304" pitchFamily="18" charset="0"/>
                <a:cs typeface="Times New Roman" panose="02020603050405020304" pitchFamily="18" charset="0"/>
              </a:rPr>
              <a:t>(2 instances), and </a:t>
            </a:r>
            <a:r>
              <a:rPr lang="en-US" altLang="en-US" sz="2000" i="1" dirty="0" smtClean="0">
                <a:latin typeface="Times New Roman" panose="02020603050405020304" pitchFamily="18" charset="0"/>
                <a:cs typeface="Times New Roman" panose="02020603050405020304" pitchFamily="18" charset="0"/>
              </a:rPr>
              <a:t>C</a:t>
            </a:r>
            <a:r>
              <a:rPr lang="en-US" altLang="en-US" sz="2000" dirty="0" smtClean="0">
                <a:latin typeface="Times New Roman" panose="02020603050405020304" pitchFamily="18" charset="0"/>
                <a:cs typeface="Times New Roman" panose="02020603050405020304" pitchFamily="18" charset="0"/>
              </a:rPr>
              <a:t> (6 instances)</a:t>
            </a:r>
          </a:p>
          <a:p>
            <a:pPr>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Snapshot at time </a:t>
            </a:r>
            <a:r>
              <a:rPr lang="en-US" altLang="en-US" sz="2000" b="1" i="1" dirty="0" smtClean="0">
                <a:latin typeface="Times New Roman" panose="02020603050405020304" pitchFamily="18" charset="0"/>
                <a:cs typeface="Times New Roman" panose="02020603050405020304" pitchFamily="18" charset="0"/>
              </a:rPr>
              <a:t>T</a:t>
            </a:r>
            <a:r>
              <a:rPr lang="en-US" altLang="en-US" sz="2000" b="1"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a:t>
            </a:r>
          </a:p>
          <a:p>
            <a:pPr>
              <a:buFont typeface="Monotype Sorts" pitchFamily="-84" charset="2"/>
              <a:buNone/>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Allocation</a:t>
            </a:r>
            <a:r>
              <a:rPr lang="en-US" altLang="en-US" sz="2000" i="1"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Request</a:t>
            </a:r>
            <a:r>
              <a:rPr lang="en-US" altLang="en-US" sz="2000" i="1"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Available</a:t>
            </a:r>
          </a:p>
          <a:p>
            <a:pPr>
              <a:buFont typeface="Monotype Sorts" pitchFamily="-84" charset="2"/>
              <a:buNone/>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A B C 	  A B C 	A B C</a:t>
            </a:r>
          </a:p>
          <a:p>
            <a:pPr>
              <a:buFont typeface="Monotype Sorts" pitchFamily="-84" charset="2"/>
              <a:buNone/>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0 1 0             0 0 0 	0 0 0</a:t>
            </a:r>
          </a:p>
          <a:p>
            <a:pPr>
              <a:buFont typeface="Monotype Sorts" pitchFamily="-84" charset="2"/>
              <a:buNone/>
              <a:tabLst>
                <a:tab pos="1428750" algn="l"/>
                <a:tab pos="2338388" algn="ctr"/>
                <a:tab pos="3594100" algn="ctr"/>
                <a:tab pos="4921250" algn="ctr"/>
              </a:tabLst>
            </a:pPr>
            <a:r>
              <a:rPr lang="en-US" altLang="en-US" sz="2000" i="1" dirty="0" smtClean="0">
                <a:latin typeface="Times New Roman" panose="02020603050405020304" pitchFamily="18" charset="0"/>
                <a:cs typeface="Times New Roman" panose="02020603050405020304" pitchFamily="18" charset="0"/>
              </a:rPr>
              <a:t>             P</a:t>
            </a:r>
            <a:r>
              <a:rPr lang="en-US" altLang="en-US" sz="2000" baseline="-25000" dirty="0" smtClean="0">
                <a:latin typeface="Times New Roman" panose="02020603050405020304" pitchFamily="18" charset="0"/>
                <a:cs typeface="Times New Roman" panose="02020603050405020304" pitchFamily="18" charset="0"/>
              </a:rPr>
              <a:t>1</a:t>
            </a:r>
            <a:r>
              <a:rPr lang="en-US" altLang="en-US" sz="2000" dirty="0" smtClean="0">
                <a:latin typeface="Times New Roman" panose="02020603050405020304" pitchFamily="18" charset="0"/>
                <a:cs typeface="Times New Roman" panose="02020603050405020304" pitchFamily="18" charset="0"/>
              </a:rPr>
              <a:t>	          	2 0 0 	  2 0 2</a:t>
            </a:r>
          </a:p>
          <a:p>
            <a:pPr>
              <a:buFont typeface="Monotype Sorts" pitchFamily="-84" charset="2"/>
              <a:buNone/>
              <a:tabLst>
                <a:tab pos="1428750" algn="l"/>
                <a:tab pos="2338388" algn="ctr"/>
                <a:tab pos="3594100" algn="ctr"/>
                <a:tab pos="4921250" algn="ctr"/>
              </a:tabLst>
            </a:pPr>
            <a:r>
              <a:rPr lang="en-US" altLang="en-US" sz="2000" i="1" dirty="0" smtClean="0">
                <a:latin typeface="Times New Roman" panose="02020603050405020304" pitchFamily="18" charset="0"/>
                <a:cs typeface="Times New Roman" panose="02020603050405020304" pitchFamily="18" charset="0"/>
              </a:rPr>
              <a:t>             P</a:t>
            </a:r>
            <a:r>
              <a:rPr lang="en-US" altLang="en-US" sz="2000" baseline="-25000" dirty="0" smtClean="0">
                <a:latin typeface="Times New Roman" panose="02020603050405020304" pitchFamily="18" charset="0"/>
                <a:cs typeface="Times New Roman" panose="02020603050405020304" pitchFamily="18" charset="0"/>
              </a:rPr>
              <a:t>2</a:t>
            </a:r>
            <a:r>
              <a:rPr lang="en-US" altLang="en-US" sz="2000" dirty="0" smtClean="0">
                <a:latin typeface="Times New Roman" panose="02020603050405020304" pitchFamily="18" charset="0"/>
                <a:cs typeface="Times New Roman" panose="02020603050405020304" pitchFamily="18" charset="0"/>
              </a:rPr>
              <a:t>		          3 0 3             0 0 0 </a:t>
            </a:r>
          </a:p>
          <a:p>
            <a:pPr>
              <a:buFont typeface="Monotype Sorts" pitchFamily="-84" charset="2"/>
              <a:buNone/>
              <a:tabLst>
                <a:tab pos="1428750" algn="l"/>
                <a:tab pos="2338388" algn="ctr"/>
                <a:tab pos="3594100" algn="ctr"/>
                <a:tab pos="4921250" algn="ctr"/>
              </a:tabLst>
            </a:pPr>
            <a:r>
              <a:rPr lang="en-US" altLang="en-US" sz="2000" i="1" dirty="0" smtClean="0">
                <a:latin typeface="Times New Roman" panose="02020603050405020304" pitchFamily="18" charset="0"/>
                <a:cs typeface="Times New Roman" panose="02020603050405020304" pitchFamily="18" charset="0"/>
              </a:rPr>
              <a:t>             P</a:t>
            </a:r>
            <a:r>
              <a:rPr lang="en-US" altLang="en-US" sz="2000" baseline="-25000" dirty="0" smtClean="0">
                <a:latin typeface="Times New Roman" panose="02020603050405020304" pitchFamily="18" charset="0"/>
                <a:cs typeface="Times New Roman" panose="02020603050405020304" pitchFamily="18" charset="0"/>
              </a:rPr>
              <a:t>3</a:t>
            </a:r>
            <a:r>
              <a:rPr lang="en-US" altLang="en-US" sz="2000" dirty="0" smtClean="0">
                <a:latin typeface="Times New Roman" panose="02020603050405020304" pitchFamily="18" charset="0"/>
                <a:cs typeface="Times New Roman" panose="02020603050405020304" pitchFamily="18" charset="0"/>
              </a:rPr>
              <a:t>		2 1 1 	   1 0 0 </a:t>
            </a:r>
          </a:p>
          <a:p>
            <a:pPr>
              <a:buFont typeface="Monotype Sorts" pitchFamily="-84" charset="2"/>
              <a:buNone/>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4	</a:t>
            </a:r>
            <a:r>
              <a:rPr lang="en-US" altLang="en-US" sz="2000" dirty="0" smtClean="0">
                <a:latin typeface="Times New Roman" panose="02020603050405020304" pitchFamily="18" charset="0"/>
                <a:cs typeface="Times New Roman" panose="02020603050405020304" pitchFamily="18" charset="0"/>
              </a:rPr>
              <a:t>	0 0 2 	   0 0 2</a:t>
            </a:r>
          </a:p>
          <a:p>
            <a:pPr>
              <a:buFont typeface="Monotype Sorts" pitchFamily="-84" charset="2"/>
              <a:buNone/>
              <a:tabLst>
                <a:tab pos="1428750" algn="l"/>
                <a:tab pos="2338388" algn="ctr"/>
                <a:tab pos="3594100" algn="ctr"/>
                <a:tab pos="4921250" algn="ctr"/>
              </a:tabLst>
            </a:pPr>
            <a:endParaRPr lang="en-US" altLang="en-US" sz="2000" dirty="0" smtClean="0">
              <a:latin typeface="Times New Roman" panose="02020603050405020304" pitchFamily="18" charset="0"/>
              <a:cs typeface="Times New Roman" panose="02020603050405020304" pitchFamily="18" charset="0"/>
            </a:endParaRPr>
          </a:p>
          <a:p>
            <a:pPr>
              <a:tabLst>
                <a:tab pos="1428750" algn="l"/>
                <a:tab pos="2338388" algn="ctr"/>
                <a:tab pos="3594100" algn="ctr"/>
                <a:tab pos="4921250" algn="ctr"/>
              </a:tabLst>
            </a:pPr>
            <a:r>
              <a:rPr lang="en-US" altLang="en-US" sz="2000" dirty="0" smtClean="0">
                <a:latin typeface="Times New Roman" panose="02020603050405020304" pitchFamily="18" charset="0"/>
                <a:cs typeface="Times New Roman" panose="02020603050405020304" pitchFamily="18" charset="0"/>
              </a:rPr>
              <a:t>Sequence &lt;</a:t>
            </a:r>
            <a:r>
              <a:rPr lang="en-US" altLang="en-US" sz="2000" b="1" i="1" dirty="0" smtClean="0">
                <a:latin typeface="Times New Roman" panose="02020603050405020304" pitchFamily="18" charset="0"/>
                <a:cs typeface="Times New Roman" panose="02020603050405020304" pitchFamily="18" charset="0"/>
              </a:rPr>
              <a:t>P</a:t>
            </a:r>
            <a:r>
              <a:rPr lang="en-US" altLang="en-US" sz="2000" b="1" i="1" baseline="-25000" dirty="0" smtClean="0">
                <a:latin typeface="Times New Roman" panose="02020603050405020304" pitchFamily="18" charset="0"/>
                <a:cs typeface="Times New Roman" panose="02020603050405020304" pitchFamily="18" charset="0"/>
              </a:rPr>
              <a:t>0</a:t>
            </a:r>
            <a:r>
              <a:rPr lang="en-US" altLang="en-US" sz="2000" b="1" i="1" dirty="0" smtClean="0">
                <a:latin typeface="Times New Roman" panose="02020603050405020304" pitchFamily="18" charset="0"/>
                <a:cs typeface="Times New Roman" panose="02020603050405020304" pitchFamily="18" charset="0"/>
              </a:rPr>
              <a:t>, P</a:t>
            </a:r>
            <a:r>
              <a:rPr lang="en-US" altLang="en-US" sz="2000" b="1" i="1" baseline="-25000" dirty="0" smtClean="0">
                <a:latin typeface="Times New Roman" panose="02020603050405020304" pitchFamily="18" charset="0"/>
                <a:cs typeface="Times New Roman" panose="02020603050405020304" pitchFamily="18" charset="0"/>
              </a:rPr>
              <a:t>2</a:t>
            </a:r>
            <a:r>
              <a:rPr lang="en-US" altLang="en-US" sz="2000" b="1" i="1" dirty="0" smtClean="0">
                <a:latin typeface="Times New Roman" panose="02020603050405020304" pitchFamily="18" charset="0"/>
                <a:cs typeface="Times New Roman" panose="02020603050405020304" pitchFamily="18" charset="0"/>
              </a:rPr>
              <a:t>, P</a:t>
            </a:r>
            <a:r>
              <a:rPr lang="en-US" altLang="en-US" sz="2000" b="1" i="1" baseline="-25000" dirty="0" smtClean="0">
                <a:latin typeface="Times New Roman" panose="02020603050405020304" pitchFamily="18" charset="0"/>
                <a:cs typeface="Times New Roman" panose="02020603050405020304" pitchFamily="18" charset="0"/>
              </a:rPr>
              <a:t>3</a:t>
            </a:r>
            <a:r>
              <a:rPr lang="en-US" altLang="en-US" sz="2000" b="1" i="1" dirty="0" smtClean="0">
                <a:latin typeface="Times New Roman" panose="02020603050405020304" pitchFamily="18" charset="0"/>
                <a:cs typeface="Times New Roman" panose="02020603050405020304" pitchFamily="18" charset="0"/>
              </a:rPr>
              <a:t>, P</a:t>
            </a:r>
            <a:r>
              <a:rPr lang="en-US" altLang="en-US" sz="2000" b="1" i="1" baseline="-25000" dirty="0" smtClean="0">
                <a:latin typeface="Times New Roman" panose="02020603050405020304" pitchFamily="18" charset="0"/>
                <a:cs typeface="Times New Roman" panose="02020603050405020304" pitchFamily="18" charset="0"/>
              </a:rPr>
              <a:t>1</a:t>
            </a:r>
            <a:r>
              <a:rPr lang="en-US" altLang="en-US" sz="2000" b="1" i="1" dirty="0" smtClean="0">
                <a:latin typeface="Times New Roman" panose="02020603050405020304" pitchFamily="18" charset="0"/>
                <a:cs typeface="Times New Roman" panose="02020603050405020304" pitchFamily="18" charset="0"/>
              </a:rPr>
              <a:t>, P</a:t>
            </a:r>
            <a:r>
              <a:rPr lang="en-US" altLang="en-US" sz="2000" b="1" i="1" baseline="-25000" dirty="0" smtClean="0">
                <a:latin typeface="Times New Roman" panose="02020603050405020304" pitchFamily="18" charset="0"/>
                <a:cs typeface="Times New Roman" panose="02020603050405020304" pitchFamily="18" charset="0"/>
              </a:rPr>
              <a:t>4</a:t>
            </a:r>
            <a:r>
              <a:rPr lang="en-US" altLang="en-US" sz="2000" dirty="0" smtClean="0">
                <a:latin typeface="Times New Roman" panose="02020603050405020304" pitchFamily="18" charset="0"/>
                <a:cs typeface="Times New Roman" panose="02020603050405020304" pitchFamily="18" charset="0"/>
              </a:rPr>
              <a:t>&gt; will result in </a:t>
            </a:r>
            <a:r>
              <a:rPr lang="en-US" altLang="en-US" sz="2000" b="1" i="1" dirty="0" smtClean="0">
                <a:latin typeface="Times New Roman" panose="02020603050405020304" pitchFamily="18" charset="0"/>
                <a:cs typeface="Times New Roman" panose="02020603050405020304" pitchFamily="18" charset="0"/>
              </a:rPr>
              <a:t>Finish[</a:t>
            </a:r>
            <a:r>
              <a:rPr lang="en-US" altLang="en-US" sz="2000" b="1" i="1" dirty="0" err="1" smtClean="0">
                <a:latin typeface="Times New Roman" panose="02020603050405020304" pitchFamily="18" charset="0"/>
                <a:cs typeface="Times New Roman" panose="02020603050405020304" pitchFamily="18" charset="0"/>
              </a:rPr>
              <a:t>i</a:t>
            </a:r>
            <a:r>
              <a:rPr lang="en-US" altLang="en-US" sz="2000" b="1" i="1" dirty="0" smtClean="0">
                <a:latin typeface="Times New Roman" panose="02020603050405020304" pitchFamily="18" charset="0"/>
                <a:cs typeface="Times New Roman" panose="02020603050405020304" pitchFamily="18" charset="0"/>
              </a:rPr>
              <a:t>] = true </a:t>
            </a:r>
            <a:r>
              <a:rPr lang="en-US" altLang="en-US" sz="2000" dirty="0" smtClean="0">
                <a:latin typeface="Times New Roman" panose="02020603050405020304" pitchFamily="18" charset="0"/>
                <a:cs typeface="Times New Roman" panose="02020603050405020304" pitchFamily="18" charset="0"/>
              </a:rPr>
              <a:t>for all </a:t>
            </a:r>
            <a:r>
              <a:rPr lang="en-US" altLang="en-US" sz="2000" b="1" i="1" dirty="0" err="1" smtClean="0">
                <a:latin typeface="Times New Roman" panose="02020603050405020304" pitchFamily="18" charset="0"/>
                <a:cs typeface="Times New Roman" panose="02020603050405020304" pitchFamily="18" charset="0"/>
              </a:rPr>
              <a:t>i</a:t>
            </a:r>
            <a:endParaRPr lang="en-US" altLang="en-US" sz="2000" b="1" dirty="0" smtClean="0">
              <a:latin typeface="Times New Roman" panose="02020603050405020304" pitchFamily="18" charset="0"/>
              <a:cs typeface="Times New Roman" panose="02020603050405020304" pitchFamily="18" charset="0"/>
            </a:endParaRPr>
          </a:p>
          <a:p>
            <a:pPr>
              <a:buFont typeface="Monotype Sorts" pitchFamily="-84" charset="2"/>
              <a:buNone/>
              <a:tabLst>
                <a:tab pos="1428750" algn="l"/>
                <a:tab pos="2338388" algn="ctr"/>
                <a:tab pos="3594100" algn="ctr"/>
                <a:tab pos="4921250" algn="ctr"/>
              </a:tabLst>
            </a:pPr>
            <a:endParaRPr lang="en-US" altLang="en-US" sz="24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57120" y="1580400"/>
              <a:ext cx="7921080" cy="4349160"/>
            </p14:xfrm>
          </p:contentPart>
        </mc:Choice>
        <mc:Fallback>
          <p:pic>
            <p:nvPicPr>
              <p:cNvPr id="2" name="Ink 1"/>
              <p:cNvPicPr/>
              <p:nvPr/>
            </p:nvPicPr>
            <p:blipFill>
              <a:blip r:embed="rId4"/>
              <a:stretch>
                <a:fillRect/>
              </a:stretch>
            </p:blipFill>
            <p:spPr>
              <a:xfrm>
                <a:off x="347760" y="1571040"/>
                <a:ext cx="7939800" cy="4367880"/>
              </a:xfrm>
              <a:prstGeom prst="rect">
                <a:avLst/>
              </a:prstGeom>
            </p:spPr>
          </p:pic>
        </mc:Fallback>
      </mc:AlternateContent>
    </p:spTree>
    <p:extLst>
      <p:ext uri="{BB962C8B-B14F-4D97-AF65-F5344CB8AC3E}">
        <p14:creationId xmlns:p14="http://schemas.microsoft.com/office/powerpoint/2010/main" val="3337267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i="1" smtClean="0">
                <a:latin typeface="Times New Roman" panose="02020603050405020304" pitchFamily="18" charset="0"/>
              </a:rPr>
              <a:t>System Model</a:t>
            </a:r>
          </a:p>
        </p:txBody>
      </p:sp>
      <p:sp>
        <p:nvSpPr>
          <p:cNvPr id="6147" name="Rectangle 3"/>
          <p:cNvSpPr>
            <a:spLocks noGrp="1" noChangeArrowheads="1"/>
          </p:cNvSpPr>
          <p:nvPr>
            <p:ph idx="1"/>
          </p:nvPr>
        </p:nvSpPr>
        <p:spPr/>
        <p:txBody>
          <a:bodyPr/>
          <a:lstStyle/>
          <a:p>
            <a:pPr eaLnBrk="1" hangingPunct="1"/>
            <a:r>
              <a:rPr lang="en-US" sz="2000" dirty="0" smtClean="0">
                <a:latin typeface="Times New Roman" panose="02020603050405020304" pitchFamily="18" charset="0"/>
              </a:rPr>
              <a:t>Resource types </a:t>
            </a:r>
            <a:r>
              <a:rPr lang="en-US" sz="2000" i="1" dirty="0" smtClean="0">
                <a:latin typeface="Times New Roman" panose="02020603050405020304" pitchFamily="18" charset="0"/>
              </a:rPr>
              <a:t>R</a:t>
            </a:r>
            <a:r>
              <a:rPr lang="en-US" sz="2000" baseline="-25000" dirty="0" smtClean="0">
                <a:latin typeface="Times New Roman" panose="02020603050405020304" pitchFamily="18" charset="0"/>
              </a:rPr>
              <a:t>1</a:t>
            </a:r>
            <a:r>
              <a:rPr lang="en-US" sz="2000" dirty="0" smtClean="0">
                <a:latin typeface="Times New Roman" panose="02020603050405020304" pitchFamily="18" charset="0"/>
              </a:rPr>
              <a:t>, </a:t>
            </a:r>
            <a:r>
              <a:rPr lang="en-US" sz="2000" i="1" dirty="0" smtClean="0">
                <a:latin typeface="Times New Roman" panose="02020603050405020304" pitchFamily="18" charset="0"/>
              </a:rPr>
              <a:t>R</a:t>
            </a:r>
            <a:r>
              <a:rPr lang="en-US" sz="2000" baseline="-25000" dirty="0" smtClean="0">
                <a:latin typeface="Times New Roman" panose="02020603050405020304" pitchFamily="18" charset="0"/>
              </a:rPr>
              <a:t>2</a:t>
            </a:r>
            <a:r>
              <a:rPr lang="en-US" sz="2000" dirty="0" smtClean="0">
                <a:latin typeface="Times New Roman" panose="02020603050405020304" pitchFamily="18" charset="0"/>
              </a:rPr>
              <a:t>, . . ., </a:t>
            </a:r>
            <a:r>
              <a:rPr lang="en-US" sz="2000" i="1" dirty="0" err="1" smtClean="0">
                <a:latin typeface="Times New Roman" panose="02020603050405020304" pitchFamily="18" charset="0"/>
              </a:rPr>
              <a:t>R</a:t>
            </a:r>
            <a:r>
              <a:rPr lang="en-US" sz="2000" baseline="-25000" dirty="0" err="1" smtClean="0">
                <a:latin typeface="Times New Roman" panose="02020603050405020304" pitchFamily="18" charset="0"/>
              </a:rPr>
              <a:t>m</a:t>
            </a:r>
            <a:endParaRPr lang="en-US" sz="2000" baseline="-25000" dirty="0" smtClean="0">
              <a:latin typeface="Times New Roman" panose="02020603050405020304" pitchFamily="18" charset="0"/>
            </a:endParaRPr>
          </a:p>
          <a:p>
            <a:pPr eaLnBrk="1" hangingPunct="1"/>
            <a:endParaRPr lang="en-US" sz="2000" baseline="-25000" dirty="0" smtClean="0">
              <a:latin typeface="Times New Roman" panose="02020603050405020304" pitchFamily="18" charset="0"/>
            </a:endParaRPr>
          </a:p>
          <a:p>
            <a:pPr lvl="2" eaLnBrk="1" hangingPunct="1">
              <a:buFont typeface="Wingdings" panose="05000000000000000000" pitchFamily="2" charset="2"/>
              <a:buNone/>
            </a:pPr>
            <a:r>
              <a:rPr lang="en-US" sz="2000" i="1" dirty="0" smtClean="0">
                <a:latin typeface="Times New Roman" panose="02020603050405020304" pitchFamily="18" charset="0"/>
              </a:rPr>
              <a:t>CPU cycles, memory space, I/O devices</a:t>
            </a:r>
          </a:p>
          <a:p>
            <a:pPr lvl="2" eaLnBrk="1" hangingPunct="1">
              <a:buFont typeface="Wingdings" panose="05000000000000000000" pitchFamily="2" charset="2"/>
              <a:buNone/>
            </a:pPr>
            <a:endParaRPr lang="en-US" sz="2000" i="1" dirty="0" smtClean="0">
              <a:latin typeface="Times New Roman" panose="02020603050405020304" pitchFamily="18" charset="0"/>
            </a:endParaRPr>
          </a:p>
          <a:p>
            <a:pPr eaLnBrk="1" hangingPunct="1"/>
            <a:r>
              <a:rPr lang="en-US" sz="2000" dirty="0" smtClean="0">
                <a:latin typeface="Times New Roman" panose="02020603050405020304" pitchFamily="18" charset="0"/>
              </a:rPr>
              <a:t>Each resource type </a:t>
            </a:r>
            <a:r>
              <a:rPr lang="en-US" sz="2000" i="1" dirty="0" err="1" smtClean="0">
                <a:latin typeface="Times New Roman" panose="02020603050405020304" pitchFamily="18" charset="0"/>
              </a:rPr>
              <a:t>R</a:t>
            </a:r>
            <a:r>
              <a:rPr lang="en-US" sz="2000" baseline="-25000" dirty="0" err="1" smtClean="0">
                <a:latin typeface="Times New Roman" panose="02020603050405020304" pitchFamily="18" charset="0"/>
              </a:rPr>
              <a:t>i</a:t>
            </a:r>
            <a:r>
              <a:rPr lang="en-US" sz="2000" dirty="0" smtClean="0">
                <a:latin typeface="Times New Roman" panose="02020603050405020304" pitchFamily="18" charset="0"/>
              </a:rPr>
              <a:t> has </a:t>
            </a:r>
            <a:r>
              <a:rPr lang="en-US" sz="2000" i="1" dirty="0" smtClean="0">
                <a:latin typeface="Times New Roman" panose="02020603050405020304" pitchFamily="18" charset="0"/>
              </a:rPr>
              <a:t>W</a:t>
            </a:r>
            <a:r>
              <a:rPr lang="en-US" sz="2000" baseline="-25000" dirty="0" smtClean="0">
                <a:latin typeface="Times New Roman" panose="02020603050405020304" pitchFamily="18" charset="0"/>
              </a:rPr>
              <a:t>i</a:t>
            </a:r>
            <a:r>
              <a:rPr lang="en-US" sz="2000" dirty="0" smtClean="0">
                <a:latin typeface="Times New Roman" panose="02020603050405020304" pitchFamily="18" charset="0"/>
              </a:rPr>
              <a:t> instances.</a:t>
            </a:r>
          </a:p>
          <a:p>
            <a:pPr eaLnBrk="1" hangingPunct="1"/>
            <a:endParaRPr lang="en-US" sz="2000" dirty="0" smtClean="0">
              <a:latin typeface="Times New Roman" panose="02020603050405020304" pitchFamily="18" charset="0"/>
            </a:endParaRPr>
          </a:p>
          <a:p>
            <a:pPr eaLnBrk="1" hangingPunct="1"/>
            <a:r>
              <a:rPr lang="en-US" sz="2000" dirty="0" smtClean="0">
                <a:latin typeface="Times New Roman" panose="02020603050405020304" pitchFamily="18" charset="0"/>
              </a:rPr>
              <a:t>Each process utilizes a resource as follows:</a:t>
            </a:r>
          </a:p>
          <a:p>
            <a:pPr eaLnBrk="1" hangingPunct="1"/>
            <a:endParaRPr lang="en-US" sz="2000" dirty="0" smtClean="0">
              <a:latin typeface="Times New Roman" panose="02020603050405020304" pitchFamily="18" charset="0"/>
            </a:endParaRPr>
          </a:p>
          <a:p>
            <a:pPr lvl="1" eaLnBrk="1" hangingPunct="1"/>
            <a:r>
              <a:rPr lang="en-US" sz="2000" dirty="0" smtClean="0">
                <a:latin typeface="Times New Roman" panose="02020603050405020304" pitchFamily="18" charset="0"/>
              </a:rPr>
              <a:t>request </a:t>
            </a:r>
          </a:p>
          <a:p>
            <a:pPr lvl="1" eaLnBrk="1" hangingPunct="1"/>
            <a:r>
              <a:rPr lang="en-US" sz="2000" dirty="0" smtClean="0">
                <a:latin typeface="Times New Roman" panose="02020603050405020304" pitchFamily="18" charset="0"/>
              </a:rPr>
              <a:t>use </a:t>
            </a:r>
          </a:p>
          <a:p>
            <a:pPr lvl="1" eaLnBrk="1" hangingPunct="1"/>
            <a:r>
              <a:rPr lang="en-US" sz="2000" dirty="0" smtClean="0">
                <a:latin typeface="Times New Roman" panose="02020603050405020304" pitchFamily="18" charset="0"/>
              </a:rPr>
              <a:t>release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lstStyle/>
          <a:p>
            <a:pPr eaLnBrk="1" hangingPunct="1"/>
            <a:r>
              <a:rPr lang="en-US" altLang="en-US" sz="3600" dirty="0" smtClean="0"/>
              <a:t>Example (Cont.)</a:t>
            </a:r>
          </a:p>
        </p:txBody>
      </p:sp>
      <p:sp>
        <p:nvSpPr>
          <p:cNvPr id="44035" name="Rectangle 3"/>
          <p:cNvSpPr>
            <a:spLocks noGrp="1" noChangeArrowheads="1"/>
          </p:cNvSpPr>
          <p:nvPr>
            <p:ph idx="1"/>
          </p:nvPr>
        </p:nvSpPr>
        <p:spPr>
          <a:xfrm>
            <a:off x="495300" y="1447800"/>
            <a:ext cx="7781925" cy="5037137"/>
          </a:xfrm>
        </p:spPr>
        <p:txBody>
          <a:bodyPr/>
          <a:lstStyle/>
          <a:p>
            <a:pPr>
              <a:tabLst>
                <a:tab pos="2800350" algn="l"/>
                <a:tab pos="3708400" algn="ctr"/>
              </a:tabLst>
            </a:pP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2</a:t>
            </a:r>
            <a:r>
              <a:rPr lang="en-US" altLang="en-US" sz="2000" dirty="0" smtClean="0">
                <a:latin typeface="Times New Roman" panose="02020603050405020304" pitchFamily="18" charset="0"/>
                <a:cs typeface="Times New Roman" panose="02020603050405020304" pitchFamily="18" charset="0"/>
              </a:rPr>
              <a:t> requests an additional instance of type</a:t>
            </a:r>
            <a:r>
              <a:rPr lang="en-US" altLang="en-US" sz="2000" i="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C</a:t>
            </a:r>
            <a:endParaRPr lang="en-US" altLang="en-US" sz="2000" b="1" dirty="0" smtClean="0">
              <a:latin typeface="Times New Roman" panose="02020603050405020304" pitchFamily="18" charset="0"/>
              <a:cs typeface="Times New Roman" panose="02020603050405020304" pitchFamily="18" charset="0"/>
            </a:endParaRP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cs typeface="Times New Roman" panose="02020603050405020304" pitchFamily="18" charset="0"/>
              </a:rPr>
              <a:t>Request</a:t>
            </a:r>
            <a:endParaRPr lang="en-US" altLang="en-US" sz="2000" i="1" dirty="0" smtClean="0">
              <a:latin typeface="Times New Roman" panose="02020603050405020304" pitchFamily="18" charset="0"/>
              <a:cs typeface="Times New Roman" panose="02020603050405020304" pitchFamily="18" charset="0"/>
            </a:endParaRPr>
          </a:p>
          <a:p>
            <a:pPr>
              <a:buFont typeface="Monotype Sorts" pitchFamily="-84" charset="2"/>
              <a:buNone/>
              <a:tabLst>
                <a:tab pos="2800350" algn="l"/>
                <a:tab pos="3708400" algn="ctr"/>
              </a:tabLst>
            </a:pPr>
            <a:r>
              <a:rPr lang="en-US" altLang="en-US" sz="2000" i="1" dirty="0" smtClean="0">
                <a:latin typeface="Times New Roman" panose="02020603050405020304" pitchFamily="18" charset="0"/>
                <a:cs typeface="Times New Roman" panose="02020603050405020304" pitchFamily="18" charset="0"/>
              </a:rPr>
              <a:t>			A B C</a:t>
            </a: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0 0 0</a:t>
            </a: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1</a:t>
            </a:r>
            <a:r>
              <a:rPr lang="en-US" altLang="en-US" sz="2000" dirty="0" smtClean="0">
                <a:latin typeface="Times New Roman" panose="02020603050405020304" pitchFamily="18" charset="0"/>
                <a:cs typeface="Times New Roman" panose="02020603050405020304" pitchFamily="18" charset="0"/>
              </a:rPr>
              <a:t>	2 0 2</a:t>
            </a: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2</a:t>
            </a:r>
            <a:r>
              <a:rPr lang="en-US" altLang="en-US" sz="2000" dirty="0" smtClean="0">
                <a:latin typeface="Times New Roman" panose="02020603050405020304" pitchFamily="18" charset="0"/>
                <a:cs typeface="Times New Roman" panose="02020603050405020304" pitchFamily="18" charset="0"/>
              </a:rPr>
              <a:t>	0 0 1</a:t>
            </a: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3</a:t>
            </a:r>
            <a:r>
              <a:rPr lang="en-US" altLang="en-US" sz="2000" dirty="0" smtClean="0">
                <a:latin typeface="Times New Roman" panose="02020603050405020304" pitchFamily="18" charset="0"/>
                <a:cs typeface="Times New Roman" panose="02020603050405020304" pitchFamily="18" charset="0"/>
              </a:rPr>
              <a:t>	1 0 0 </a:t>
            </a:r>
          </a:p>
          <a:p>
            <a:pPr>
              <a:buFont typeface="Monotype Sorts" pitchFamily="-84" charset="2"/>
              <a:buNone/>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P</a:t>
            </a:r>
            <a:r>
              <a:rPr lang="en-US" altLang="en-US" sz="2000" baseline="-25000" dirty="0" smtClean="0">
                <a:latin typeface="Times New Roman" panose="02020603050405020304" pitchFamily="18" charset="0"/>
                <a:cs typeface="Times New Roman" panose="02020603050405020304" pitchFamily="18" charset="0"/>
              </a:rPr>
              <a:t>4</a:t>
            </a:r>
            <a:r>
              <a:rPr lang="en-US" altLang="en-US" sz="2000" dirty="0" smtClean="0">
                <a:latin typeface="Times New Roman" panose="02020603050405020304" pitchFamily="18" charset="0"/>
                <a:cs typeface="Times New Roman" panose="02020603050405020304" pitchFamily="18" charset="0"/>
              </a:rPr>
              <a:t>	0 0 2</a:t>
            </a:r>
          </a:p>
          <a:p>
            <a:pPr>
              <a:buFont typeface="Monotype Sorts" pitchFamily="-84" charset="2"/>
              <a:buNone/>
              <a:tabLst>
                <a:tab pos="2800350" algn="l"/>
                <a:tab pos="3708400" algn="ctr"/>
              </a:tabLst>
            </a:pPr>
            <a:endParaRPr lang="en-US" altLang="en-US" sz="2000" dirty="0" smtClean="0">
              <a:latin typeface="Times New Roman" panose="02020603050405020304" pitchFamily="18" charset="0"/>
              <a:cs typeface="Times New Roman" panose="02020603050405020304" pitchFamily="18" charset="0"/>
            </a:endParaRPr>
          </a:p>
          <a:p>
            <a:pPr>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State of system?</a:t>
            </a:r>
          </a:p>
          <a:p>
            <a:pPr lvl="1">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Can reclaim resources held by process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0</a:t>
            </a:r>
            <a:r>
              <a:rPr lang="en-US" altLang="en-US" sz="2000" dirty="0" smtClean="0">
                <a:latin typeface="Times New Roman" panose="02020603050405020304" pitchFamily="18" charset="0"/>
                <a:cs typeface="Times New Roman" panose="02020603050405020304" pitchFamily="18" charset="0"/>
              </a:rPr>
              <a:t>, but insufficient resources to fulfill other processes requests</a:t>
            </a:r>
          </a:p>
          <a:p>
            <a:pPr lvl="1">
              <a:tabLst>
                <a:tab pos="2800350" algn="l"/>
                <a:tab pos="3708400" algn="ctr"/>
              </a:tabLst>
            </a:pPr>
            <a:r>
              <a:rPr lang="en-US" altLang="en-US" sz="2000" dirty="0" smtClean="0">
                <a:latin typeface="Times New Roman" panose="02020603050405020304" pitchFamily="18" charset="0"/>
                <a:cs typeface="Times New Roman" panose="02020603050405020304" pitchFamily="18" charset="0"/>
              </a:rPr>
              <a:t>Deadlock exists, consisting of processes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1</a:t>
            </a:r>
            <a:r>
              <a:rPr lang="en-US" altLang="en-US" sz="2000" b="1" dirty="0" smtClean="0">
                <a:latin typeface="Times New Roman" panose="02020603050405020304" pitchFamily="18" charset="0"/>
                <a:cs typeface="Times New Roman" panose="02020603050405020304" pitchFamily="18" charset="0"/>
              </a:rPr>
              <a:t>, </a:t>
            </a:r>
            <a:r>
              <a:rPr lang="en-US" altLang="en-US" sz="2000" b="1" baseline="-25000"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2</a:t>
            </a:r>
            <a:r>
              <a:rPr lang="en-US" altLang="en-US" sz="2000" b="1" dirty="0" smtClean="0">
                <a:latin typeface="Times New Roman" panose="02020603050405020304" pitchFamily="18" charset="0"/>
                <a:cs typeface="Times New Roman" panose="02020603050405020304" pitchFamily="18" charset="0"/>
              </a:rPr>
              <a:t>,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3</a:t>
            </a:r>
            <a:r>
              <a:rPr lang="en-US" altLang="en-US" sz="2000" dirty="0" smtClean="0">
                <a:latin typeface="Times New Roman" panose="02020603050405020304" pitchFamily="18" charset="0"/>
                <a:cs typeface="Times New Roman" panose="02020603050405020304" pitchFamily="18" charset="0"/>
              </a:rPr>
              <a:t>, and </a:t>
            </a:r>
            <a:r>
              <a:rPr lang="en-US" altLang="en-US" sz="2000" b="1" i="1" dirty="0" smtClean="0">
                <a:latin typeface="Times New Roman" panose="02020603050405020304" pitchFamily="18" charset="0"/>
                <a:cs typeface="Times New Roman" panose="02020603050405020304" pitchFamily="18" charset="0"/>
              </a:rPr>
              <a:t>P</a:t>
            </a:r>
            <a:r>
              <a:rPr lang="en-US" altLang="en-US" sz="2000" b="1" baseline="-25000" dirty="0" smtClean="0">
                <a:latin typeface="Times New Roman" panose="02020603050405020304" pitchFamily="18" charset="0"/>
                <a:cs typeface="Times New Roman" panose="02020603050405020304" pitchFamily="18" charset="0"/>
              </a:rPr>
              <a:t>4</a:t>
            </a:r>
            <a:endParaRPr lang="en-US" altLang="en-US" sz="2000" b="1"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312640" y="1446480"/>
              <a:ext cx="4670640" cy="2982960"/>
            </p14:xfrm>
          </p:contentPart>
        </mc:Choice>
        <mc:Fallback>
          <p:pic>
            <p:nvPicPr>
              <p:cNvPr id="2" name="Ink 1"/>
              <p:cNvPicPr/>
              <p:nvPr/>
            </p:nvPicPr>
            <p:blipFill>
              <a:blip r:embed="rId4"/>
              <a:stretch>
                <a:fillRect/>
              </a:stretch>
            </p:blipFill>
            <p:spPr>
              <a:xfrm>
                <a:off x="2303280" y="1437120"/>
                <a:ext cx="4689360" cy="3001680"/>
              </a:xfrm>
              <a:prstGeom prst="rect">
                <a:avLst/>
              </a:prstGeom>
            </p:spPr>
          </p:pic>
        </mc:Fallback>
      </mc:AlternateContent>
    </p:spTree>
    <p:extLst>
      <p:ext uri="{BB962C8B-B14F-4D97-AF65-F5344CB8AC3E}">
        <p14:creationId xmlns:p14="http://schemas.microsoft.com/office/powerpoint/2010/main" val="19215496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US" sz="3800" i="1" smtClean="0">
                <a:latin typeface="Times New Roman" panose="02020603050405020304" pitchFamily="18" charset="0"/>
              </a:rPr>
              <a:t>Re</a:t>
            </a:r>
            <a:r>
              <a:rPr lang="en-US" sz="3400" i="1" smtClean="0">
                <a:latin typeface="Times New Roman" panose="02020603050405020304" pitchFamily="18" charset="0"/>
              </a:rPr>
              <a:t>covery from Deadlock – Process Termination</a:t>
            </a:r>
          </a:p>
        </p:txBody>
      </p:sp>
      <p:sp>
        <p:nvSpPr>
          <p:cNvPr id="28675" name="Rectangle 3"/>
          <p:cNvSpPr>
            <a:spLocks noGrp="1" noChangeArrowheads="1"/>
          </p:cNvSpPr>
          <p:nvPr>
            <p:ph idx="1"/>
          </p:nvPr>
        </p:nvSpPr>
        <p:spPr/>
        <p:txBody>
          <a:bodyPr/>
          <a:lstStyle/>
          <a:p>
            <a:pPr eaLnBrk="1" hangingPunct="1"/>
            <a:r>
              <a:rPr lang="en-US" sz="2000" smtClean="0">
                <a:latin typeface="Times New Roman" panose="02020603050405020304" pitchFamily="18" charset="0"/>
              </a:rPr>
              <a:t>Abort all deadlocked processes.</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Abort one process at a time until the deadlock cycle is eliminated.</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In which order should we choose to abort?</a:t>
            </a:r>
          </a:p>
          <a:p>
            <a:pPr eaLnBrk="1" hangingPunct="1"/>
            <a:endParaRPr lang="en-US" sz="2000" smtClean="0">
              <a:latin typeface="Times New Roman" panose="02020603050405020304" pitchFamily="18" charset="0"/>
            </a:endParaRPr>
          </a:p>
          <a:p>
            <a:pPr lvl="1" eaLnBrk="1" hangingPunct="1"/>
            <a:r>
              <a:rPr lang="en-US" sz="2000" smtClean="0">
                <a:latin typeface="Times New Roman" panose="02020603050405020304" pitchFamily="18" charset="0"/>
              </a:rPr>
              <a:t>Priority of the process.</a:t>
            </a:r>
          </a:p>
          <a:p>
            <a:pPr lvl="1" eaLnBrk="1" hangingPunct="1"/>
            <a:r>
              <a:rPr lang="en-US" sz="2000" smtClean="0">
                <a:latin typeface="Times New Roman" panose="02020603050405020304" pitchFamily="18" charset="0"/>
              </a:rPr>
              <a:t>How long process has computed, and how much longer to completion.</a:t>
            </a:r>
          </a:p>
          <a:p>
            <a:pPr lvl="1" eaLnBrk="1" hangingPunct="1"/>
            <a:r>
              <a:rPr lang="en-US" sz="2000" smtClean="0">
                <a:latin typeface="Times New Roman" panose="02020603050405020304" pitchFamily="18" charset="0"/>
              </a:rPr>
              <a:t>Resources the process has used.</a:t>
            </a:r>
          </a:p>
          <a:p>
            <a:pPr lvl="1" eaLnBrk="1" hangingPunct="1"/>
            <a:r>
              <a:rPr lang="en-US" sz="2000" smtClean="0">
                <a:latin typeface="Times New Roman" panose="02020603050405020304" pitchFamily="18" charset="0"/>
              </a:rPr>
              <a:t>Resources process needs to complete.</a:t>
            </a:r>
          </a:p>
          <a:p>
            <a:pPr lvl="1" eaLnBrk="1" hangingPunct="1"/>
            <a:r>
              <a:rPr lang="en-US" sz="2000" smtClean="0">
                <a:latin typeface="Times New Roman" panose="02020603050405020304" pitchFamily="18" charset="0"/>
              </a:rPr>
              <a:t>How many processes will need to be terminated.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19760" y="2018160"/>
              <a:ext cx="2759400" cy="3027600"/>
            </p14:xfrm>
          </p:contentPart>
        </mc:Choice>
        <mc:Fallback>
          <p:pic>
            <p:nvPicPr>
              <p:cNvPr id="2" name="Ink 1"/>
              <p:cNvPicPr/>
              <p:nvPr/>
            </p:nvPicPr>
            <p:blipFill>
              <a:blip r:embed="rId3"/>
              <a:stretch>
                <a:fillRect/>
              </a:stretch>
            </p:blipFill>
            <p:spPr>
              <a:xfrm>
                <a:off x="410400" y="2008800"/>
                <a:ext cx="2778120" cy="3046320"/>
              </a:xfrm>
              <a:prstGeom prst="rect">
                <a:avLst/>
              </a:prstGeom>
            </p:spPr>
          </p:pic>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sz="3400" i="1" smtClean="0">
                <a:latin typeface="Times New Roman" panose="02020603050405020304" pitchFamily="18" charset="0"/>
              </a:rPr>
              <a:t>Recovery from Deadlock – Resource Preemption</a:t>
            </a:r>
          </a:p>
        </p:txBody>
      </p:sp>
      <p:sp>
        <p:nvSpPr>
          <p:cNvPr id="29699" name="Rectangle 3"/>
          <p:cNvSpPr>
            <a:spLocks noGrp="1" noChangeArrowheads="1"/>
          </p:cNvSpPr>
          <p:nvPr>
            <p:ph idx="1"/>
          </p:nvPr>
        </p:nvSpPr>
        <p:spPr/>
        <p:txBody>
          <a:bodyPr/>
          <a:lstStyle/>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Selecting a victim – minimize cost.</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Rollback – return to some safe state, restart process for that state.</a:t>
            </a:r>
            <a:br>
              <a:rPr lang="en-US" sz="2000" smtClean="0">
                <a:latin typeface="Times New Roman" panose="02020603050405020304" pitchFamily="18" charset="0"/>
              </a:rPr>
            </a:br>
            <a:endParaRPr lang="en-US" sz="2000" smtClean="0">
              <a:latin typeface="Times New Roman" panose="02020603050405020304" pitchFamily="18" charset="0"/>
            </a:endParaRP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Starvation –  same process may always be picked as victim, include number of rollback in cost factor.</a:t>
            </a:r>
          </a:p>
          <a:p>
            <a:pPr eaLnBrk="1" hangingPunct="1"/>
            <a:endParaRPr lang="en-US" smtClean="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6920" y="2955600"/>
              <a:ext cx="7054920" cy="1464840"/>
            </p14:xfrm>
          </p:contentPart>
        </mc:Choice>
        <mc:Fallback>
          <p:pic>
            <p:nvPicPr>
              <p:cNvPr id="2" name="Ink 1"/>
              <p:cNvPicPr/>
              <p:nvPr/>
            </p:nvPicPr>
            <p:blipFill>
              <a:blip r:embed="rId3"/>
              <a:stretch>
                <a:fillRect/>
              </a:stretch>
            </p:blipFill>
            <p:spPr>
              <a:xfrm>
                <a:off x="97560" y="2946240"/>
                <a:ext cx="7073640" cy="1483560"/>
              </a:xfrm>
              <a:prstGeom prst="rect">
                <a:avLst/>
              </a:prstGeom>
            </p:spPr>
          </p:pic>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Question 4</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7620000" cy="4800600"/>
          </a:xfrm>
        </p:spPr>
        <p:txBody>
          <a:bodyPr>
            <a:noAutofit/>
          </a:bodyPr>
          <a:lstStyle/>
          <a:p>
            <a:pPr marL="114300" indent="0" algn="just">
              <a:buNone/>
            </a:pPr>
            <a:r>
              <a:rPr lang="en-US" sz="1800" dirty="0">
                <a:latin typeface="Times New Roman" panose="02020603050405020304" pitchFamily="18" charset="0"/>
                <a:cs typeface="Times New Roman" panose="02020603050405020304" pitchFamily="18" charset="0"/>
              </a:rPr>
              <a:t>In a real computer system, neither the resources available nor the demands of processes for resources are consistent over long periods(months). Resources break or are replaced, new processes come and go, new resources are bought and added to the system. If deadlock is controlled by the banker's algorithm, which of the following changes can be made safely(without introducing the possibility of deadlock), and under what circumstances</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a. Increase Available(new resources added</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b. Decrease Available(resource permanently removed from system</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c. Increase Max for one process(the process needs more resources than allowed, it may want more</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d. Decrease Max for one process(the process decides it does not need that many resources</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e. Increase the number of </a:t>
            </a:r>
            <a:r>
              <a:rPr lang="en-US" sz="1800" dirty="0" smtClean="0">
                <a:latin typeface="Times New Roman" panose="02020603050405020304" pitchFamily="18" charset="0"/>
                <a:cs typeface="Times New Roman" panose="02020603050405020304" pitchFamily="18" charset="0"/>
              </a:rPr>
              <a:t>processes</a:t>
            </a:r>
            <a:endParaRPr lang="en-IN" sz="1800" dirty="0">
              <a:latin typeface="Times New Roman" panose="02020603050405020304" pitchFamily="18" charset="0"/>
              <a:cs typeface="Times New Roman" panose="02020603050405020304" pitchFamily="18" charset="0"/>
            </a:endParaRPr>
          </a:p>
          <a:p>
            <a:pPr marL="114300" indent="0" algn="just">
              <a:buNone/>
            </a:pPr>
            <a:r>
              <a:rPr lang="en-US" sz="1800" dirty="0">
                <a:latin typeface="Times New Roman" panose="02020603050405020304" pitchFamily="18" charset="0"/>
                <a:cs typeface="Times New Roman" panose="02020603050405020304" pitchFamily="18" charset="0"/>
              </a:rPr>
              <a:t>f. Decrease the number of processes</a:t>
            </a:r>
            <a:endParaRPr lang="en-IN" sz="1800" dirty="0">
              <a:latin typeface="Times New Roman" panose="02020603050405020304" pitchFamily="18" charset="0"/>
              <a:cs typeface="Times New Roman" panose="02020603050405020304" pitchFamily="18" charset="0"/>
            </a:endParaRPr>
          </a:p>
          <a:p>
            <a:pPr marL="114300" indent="0">
              <a:buNone/>
            </a:pPr>
            <a:r>
              <a:rPr lang="en-US" sz="1800" dirty="0"/>
              <a:t> </a:t>
            </a:r>
            <a:endParaRPr lang="en-IN" sz="1800" dirty="0"/>
          </a:p>
        </p:txBody>
      </p:sp>
    </p:spTree>
    <p:extLst>
      <p:ext uri="{BB962C8B-B14F-4D97-AF65-F5344CB8AC3E}">
        <p14:creationId xmlns:p14="http://schemas.microsoft.com/office/powerpoint/2010/main" val="1759920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Times New Roman" panose="02020603050405020304" pitchFamily="18" charset="0"/>
                <a:cs typeface="Times New Roman" panose="02020603050405020304" pitchFamily="18" charset="0"/>
              </a:rPr>
              <a:t>Question </a:t>
            </a:r>
            <a:r>
              <a:rPr lang="en-IN" i="1" dirty="0" smtClean="0">
                <a:latin typeface="Times New Roman" panose="02020603050405020304" pitchFamily="18" charset="0"/>
                <a:cs typeface="Times New Roman" panose="02020603050405020304" pitchFamily="18" charset="0"/>
              </a:rPr>
              <a:t>5</a:t>
            </a:r>
            <a:endParaRPr lang="en-IN" dirty="0"/>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Consider a system consisting of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resources of the same type </a:t>
            </a:r>
            <a:r>
              <a:rPr lang="en-US" dirty="0" smtClean="0">
                <a:latin typeface="Times New Roman" panose="02020603050405020304" pitchFamily="18" charset="0"/>
                <a:cs typeface="Times New Roman" panose="02020603050405020304" pitchFamily="18" charset="0"/>
              </a:rPr>
              <a:t>being shared </a:t>
            </a:r>
            <a:r>
              <a:rPr lang="en-US" dirty="0">
                <a:latin typeface="Times New Roman" panose="02020603050405020304" pitchFamily="18" charset="0"/>
                <a:cs typeface="Times New Roman" panose="02020603050405020304" pitchFamily="18" charset="0"/>
              </a:rPr>
              <a:t>by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processes. A process can request or release only one </a:t>
            </a:r>
            <a:r>
              <a:rPr lang="en-US" dirty="0" smtClean="0">
                <a:latin typeface="Times New Roman" panose="02020603050405020304" pitchFamily="18" charset="0"/>
                <a:cs typeface="Times New Roman" panose="02020603050405020304" pitchFamily="18" charset="0"/>
              </a:rPr>
              <a:t>resource at </a:t>
            </a:r>
            <a:r>
              <a:rPr lang="en-US" dirty="0">
                <a:latin typeface="Times New Roman" panose="02020603050405020304" pitchFamily="18" charset="0"/>
                <a:cs typeface="Times New Roman" panose="02020603050405020304" pitchFamily="18" charset="0"/>
              </a:rPr>
              <a:t>a time. Show that the system is deadlock free if the following </a:t>
            </a:r>
            <a:r>
              <a:rPr lang="en-US" dirty="0" smtClean="0">
                <a:latin typeface="Times New Roman" panose="02020603050405020304" pitchFamily="18" charset="0"/>
                <a:cs typeface="Times New Roman" panose="02020603050405020304" pitchFamily="18" charset="0"/>
              </a:rPr>
              <a:t>two </a:t>
            </a:r>
            <a:r>
              <a:rPr lang="en-IN" dirty="0" smtClean="0">
                <a:latin typeface="Times New Roman" panose="02020603050405020304" pitchFamily="18" charset="0"/>
                <a:cs typeface="Times New Roman" panose="02020603050405020304" pitchFamily="18" charset="0"/>
              </a:rPr>
              <a:t>conditions </a:t>
            </a:r>
            <a:r>
              <a:rPr lang="en-IN" dirty="0">
                <a:latin typeface="Times New Roman" panose="02020603050405020304" pitchFamily="18" charset="0"/>
                <a:cs typeface="Times New Roman" panose="02020603050405020304" pitchFamily="18" charset="0"/>
              </a:rPr>
              <a:t>hold:</a:t>
            </a:r>
          </a:p>
          <a:p>
            <a:pPr marL="114300" indent="0">
              <a:buNone/>
            </a:pPr>
            <a:r>
              <a:rPr lang="en-US" dirty="0">
                <a:latin typeface="Times New Roman" panose="02020603050405020304" pitchFamily="18" charset="0"/>
                <a:cs typeface="Times New Roman" panose="02020603050405020304" pitchFamily="18" charset="0"/>
              </a:rPr>
              <a:t>a. The maximum need of each process is between one resource </a:t>
            </a:r>
            <a:r>
              <a:rPr lang="en-US" dirty="0" smtClean="0">
                <a:latin typeface="Times New Roman" panose="02020603050405020304" pitchFamily="18" charset="0"/>
                <a:cs typeface="Times New Roman" panose="02020603050405020304" pitchFamily="18" charset="0"/>
              </a:rPr>
              <a:t>and </a:t>
            </a:r>
            <a:r>
              <a:rPr lang="en-IN" i="1" dirty="0" smtClean="0">
                <a:latin typeface="Times New Roman" panose="02020603050405020304" pitchFamily="18" charset="0"/>
                <a:cs typeface="Times New Roman" panose="02020603050405020304" pitchFamily="18" charset="0"/>
              </a:rPr>
              <a:t>m </a:t>
            </a:r>
            <a:r>
              <a:rPr lang="en-IN" dirty="0">
                <a:latin typeface="Times New Roman" panose="02020603050405020304" pitchFamily="18" charset="0"/>
                <a:cs typeface="Times New Roman" panose="02020603050405020304" pitchFamily="18" charset="0"/>
              </a:rPr>
              <a:t>resources.</a:t>
            </a:r>
          </a:p>
          <a:p>
            <a:pPr marL="114300" indent="0">
              <a:buNone/>
            </a:pPr>
            <a:r>
              <a:rPr lang="en-US" dirty="0">
                <a:latin typeface="Times New Roman" panose="02020603050405020304" pitchFamily="18" charset="0"/>
                <a:cs typeface="Times New Roman" panose="02020603050405020304" pitchFamily="18" charset="0"/>
              </a:rPr>
              <a:t>b. The sum of all maximum needs is less than </a:t>
            </a:r>
            <a:r>
              <a:rPr lang="en-US" i="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589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Question 6</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A computer has six tape drives, with </a:t>
            </a:r>
            <a:r>
              <a:rPr lang="en-US" dirty="0" smtClean="0">
                <a:latin typeface="Times New Roman" panose="02020603050405020304" pitchFamily="18" charset="0"/>
                <a:cs typeface="Times New Roman" panose="02020603050405020304" pitchFamily="18" charset="0"/>
              </a:rPr>
              <a:t>n processes </a:t>
            </a:r>
            <a:r>
              <a:rPr lang="en-US" dirty="0">
                <a:latin typeface="Times New Roman" panose="02020603050405020304" pitchFamily="18" charset="0"/>
                <a:cs typeface="Times New Roman" panose="02020603050405020304" pitchFamily="18" charset="0"/>
              </a:rPr>
              <a:t>competing for them. Each process may need two drives. What is the maximum value of </a:t>
            </a:r>
            <a:r>
              <a:rPr lang="en-US" dirty="0" smtClean="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for the system to be deadlock free?</a:t>
            </a:r>
            <a:endParaRPr lang="en-IN" dirty="0">
              <a:latin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6400" y="1562760"/>
              <a:ext cx="2464920" cy="1161000"/>
            </p14:xfrm>
          </p:contentPart>
        </mc:Choice>
        <mc:Fallback>
          <p:pic>
            <p:nvPicPr>
              <p:cNvPr id="4" name="Ink 3"/>
              <p:cNvPicPr/>
              <p:nvPr/>
            </p:nvPicPr>
            <p:blipFill>
              <a:blip r:embed="rId3"/>
              <a:stretch>
                <a:fillRect/>
              </a:stretch>
            </p:blipFill>
            <p:spPr>
              <a:xfrm>
                <a:off x="437040" y="1553400"/>
                <a:ext cx="2483640" cy="1179720"/>
              </a:xfrm>
              <a:prstGeom prst="rect">
                <a:avLst/>
              </a:prstGeom>
            </p:spPr>
          </p:pic>
        </mc:Fallback>
      </mc:AlternateContent>
    </p:spTree>
    <p:extLst>
      <p:ext uri="{BB962C8B-B14F-4D97-AF65-F5344CB8AC3E}">
        <p14:creationId xmlns:p14="http://schemas.microsoft.com/office/powerpoint/2010/main" val="1005634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anose="02020603050405020304" pitchFamily="18" charset="0"/>
                <a:cs typeface="Times New Roman" panose="02020603050405020304" pitchFamily="18" charset="0"/>
              </a:rPr>
              <a:t>Question 7</a:t>
            </a:r>
            <a:endParaRPr lang="en-IN"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14300" indent="0" algn="just">
              <a:buNone/>
            </a:pPr>
            <a:r>
              <a:rPr lang="en-US" dirty="0">
                <a:latin typeface="Times New Roman" panose="02020603050405020304" pitchFamily="18" charset="0"/>
                <a:cs typeface="Times New Roman" panose="02020603050405020304" pitchFamily="18" charset="0"/>
              </a:rPr>
              <a:t>A computer system has 6 tape drives with n processes competing for them. Each process may need 3 tape drives. The maximum value of n for which the system is guaranteed to be deadlock free </a:t>
            </a:r>
            <a:r>
              <a:rPr lang="en-US" dirty="0" smtClean="0">
                <a:latin typeface="Times New Roman" panose="02020603050405020304" pitchFamily="18" charset="0"/>
                <a:cs typeface="Times New Roman" panose="02020603050405020304" pitchFamily="18" charset="0"/>
              </a:rPr>
              <a:t>is ________________</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58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Times New Roman" panose="02020603050405020304" pitchFamily="18" charset="0"/>
                <a:cs typeface="Times New Roman" panose="02020603050405020304" pitchFamily="18" charset="0"/>
              </a:rPr>
              <a:t>Question </a:t>
            </a:r>
            <a:r>
              <a:rPr lang="en-IN" i="1" dirty="0" smtClean="0">
                <a:latin typeface="Times New Roman" panose="02020603050405020304" pitchFamily="18" charset="0"/>
                <a:cs typeface="Times New Roman" panose="02020603050405020304" pitchFamily="18" charset="0"/>
              </a:rPr>
              <a:t>8</a:t>
            </a:r>
            <a:endParaRPr lang="en-IN" dirty="0"/>
          </a:p>
        </p:txBody>
      </p:sp>
      <p:sp>
        <p:nvSpPr>
          <p:cNvPr id="3" name="Content Placeholder 2"/>
          <p:cNvSpPr>
            <a:spLocks noGrp="1"/>
          </p:cNvSpPr>
          <p:nvPr>
            <p:ph idx="1"/>
          </p:nvPr>
        </p:nvSpPr>
        <p:spPr/>
        <p:txBody>
          <a:bodyPr>
            <a:normAutofit fontScale="92500"/>
          </a:bodyPr>
          <a:lstStyle/>
          <a:p>
            <a:pPr marL="114300" indent="0">
              <a:buNone/>
            </a:pPr>
            <a:r>
              <a:rPr lang="en-US" dirty="0">
                <a:latin typeface="Times New Roman" panose="02020603050405020304" pitchFamily="18" charset="0"/>
                <a:cs typeface="Times New Roman" panose="02020603050405020304" pitchFamily="18" charset="0"/>
              </a:rPr>
              <a:t>Consider the following snapshot of a system in which five resources A, B, C, D and E are available. The system contains a total of 2 instances of A, 1 of resource B, 1 of resource C, 2 resource D and 1 of resource E</a:t>
            </a:r>
            <a:r>
              <a:rPr lang="en-US" dirty="0" smtClean="0">
                <a:latin typeface="Times New Roman" panose="02020603050405020304" pitchFamily="18" charset="0"/>
                <a:cs typeface="Times New Roman" panose="02020603050405020304" pitchFamily="18" charset="0"/>
              </a:rPr>
              <a:t>.</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smtClean="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smtClean="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Do the following problems: </a:t>
            </a:r>
            <a:endParaRPr lang="en-US" dirty="0" smtClean="0">
              <a:latin typeface="Times New Roman" panose="02020603050405020304" pitchFamily="18" charset="0"/>
              <a:cs typeface="Times New Roman" panose="02020603050405020304" pitchFamily="18" charset="0"/>
            </a:endParaRPr>
          </a:p>
          <a:p>
            <a:pPr marL="11430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Convert this matrix representation to a resource allocation graph. </a:t>
            </a:r>
            <a:endParaRPr lang="en-US" dirty="0" smtClean="0">
              <a:latin typeface="Times New Roman" panose="02020603050405020304" pitchFamily="18" charset="0"/>
              <a:cs typeface="Times New Roman" panose="02020603050405020304" pitchFamily="18" charset="0"/>
            </a:endParaRPr>
          </a:p>
          <a:p>
            <a:pPr marL="11430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the deadlock detection algorithm to determine whether the system contains a deadlock. Which processes are involved in the deadlock? </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33512" y="2667000"/>
            <a:ext cx="5667375" cy="1371600"/>
          </a:xfrm>
          <a:prstGeom prst="rect">
            <a:avLst/>
          </a:prstGeom>
        </p:spPr>
      </p:pic>
    </p:spTree>
    <p:extLst>
      <p:ext uri="{BB962C8B-B14F-4D97-AF65-F5344CB8AC3E}">
        <p14:creationId xmlns:p14="http://schemas.microsoft.com/office/powerpoint/2010/main" val="642133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i="1" smtClean="0">
                <a:latin typeface="Times New Roman" panose="02020603050405020304" pitchFamily="18" charset="0"/>
              </a:rPr>
              <a:t>Deadlock Characterization</a:t>
            </a:r>
          </a:p>
        </p:txBody>
      </p:sp>
      <p:sp>
        <p:nvSpPr>
          <p:cNvPr id="7171" name="Rectangle 3"/>
          <p:cNvSpPr>
            <a:spLocks noGrp="1" noChangeArrowheads="1"/>
          </p:cNvSpPr>
          <p:nvPr>
            <p:ph idx="1"/>
          </p:nvPr>
        </p:nvSpPr>
        <p:spPr>
          <a:xfrm>
            <a:off x="609600" y="1524000"/>
            <a:ext cx="7924800" cy="4419600"/>
          </a:xfrm>
        </p:spPr>
        <p:txBody>
          <a:bodyPr/>
          <a:lstStyle/>
          <a:p>
            <a:pPr eaLnBrk="1" hangingPunct="1">
              <a:lnSpc>
                <a:spcPct val="80000"/>
              </a:lnSpc>
            </a:pPr>
            <a:r>
              <a:rPr lang="en-US" sz="2400" i="1" dirty="0" smtClean="0">
                <a:latin typeface="Times New Roman" panose="02020603050405020304" pitchFamily="18" charset="0"/>
              </a:rPr>
              <a:t>Mutual Exclusion</a:t>
            </a:r>
            <a:r>
              <a:rPr lang="en-US" sz="1800" dirty="0" smtClean="0">
                <a:latin typeface="Times New Roman" panose="02020603050405020304" pitchFamily="18" charset="0"/>
              </a:rPr>
              <a:t>:  only one process at a time can use a resource.</a:t>
            </a:r>
          </a:p>
          <a:p>
            <a:pPr eaLnBrk="1" hangingPunct="1">
              <a:lnSpc>
                <a:spcPct val="80000"/>
              </a:lnSpc>
            </a:pPr>
            <a:endParaRPr lang="en-US" sz="1800" dirty="0" smtClean="0">
              <a:latin typeface="Times New Roman" panose="02020603050405020304" pitchFamily="18" charset="0"/>
            </a:endParaRPr>
          </a:p>
          <a:p>
            <a:pPr eaLnBrk="1" hangingPunct="1">
              <a:lnSpc>
                <a:spcPct val="80000"/>
              </a:lnSpc>
            </a:pPr>
            <a:r>
              <a:rPr lang="en-US" sz="2400" i="1" dirty="0" smtClean="0">
                <a:latin typeface="Times New Roman" panose="02020603050405020304" pitchFamily="18" charset="0"/>
              </a:rPr>
              <a:t>Hold and Wait</a:t>
            </a:r>
            <a:r>
              <a:rPr lang="en-US" sz="1800" dirty="0" smtClean="0">
                <a:latin typeface="Times New Roman" panose="02020603050405020304" pitchFamily="18" charset="0"/>
              </a:rPr>
              <a:t>:  a process holding at least one resource is waiting to acquire additional resources held by other processes.</a:t>
            </a:r>
          </a:p>
          <a:p>
            <a:pPr eaLnBrk="1" hangingPunct="1">
              <a:lnSpc>
                <a:spcPct val="80000"/>
              </a:lnSpc>
            </a:pPr>
            <a:endParaRPr lang="en-US" sz="1800" dirty="0" smtClean="0">
              <a:latin typeface="Times New Roman" panose="02020603050405020304" pitchFamily="18" charset="0"/>
            </a:endParaRPr>
          </a:p>
          <a:p>
            <a:pPr eaLnBrk="1" hangingPunct="1">
              <a:lnSpc>
                <a:spcPct val="80000"/>
              </a:lnSpc>
            </a:pPr>
            <a:r>
              <a:rPr lang="en-US" sz="2400" i="1" dirty="0" smtClean="0">
                <a:latin typeface="Times New Roman" panose="02020603050405020304" pitchFamily="18" charset="0"/>
              </a:rPr>
              <a:t>No Preemption</a:t>
            </a:r>
            <a:r>
              <a:rPr lang="en-US" sz="1800" dirty="0" smtClean="0">
                <a:latin typeface="Times New Roman" panose="02020603050405020304" pitchFamily="18" charset="0"/>
              </a:rPr>
              <a:t>:  a resource can be released only voluntarily by the process holding it, after that process has completed its task.</a:t>
            </a:r>
          </a:p>
          <a:p>
            <a:pPr eaLnBrk="1" hangingPunct="1">
              <a:lnSpc>
                <a:spcPct val="80000"/>
              </a:lnSpc>
            </a:pPr>
            <a:endParaRPr lang="en-US" sz="1800" dirty="0" smtClean="0">
              <a:latin typeface="Times New Roman" panose="02020603050405020304" pitchFamily="18" charset="0"/>
            </a:endParaRPr>
          </a:p>
          <a:p>
            <a:pPr eaLnBrk="1" hangingPunct="1">
              <a:lnSpc>
                <a:spcPct val="80000"/>
              </a:lnSpc>
            </a:pPr>
            <a:r>
              <a:rPr lang="en-US" sz="2400" i="1" dirty="0" smtClean="0">
                <a:latin typeface="Times New Roman" panose="02020603050405020304" pitchFamily="18" charset="0"/>
              </a:rPr>
              <a:t>Circular Wait</a:t>
            </a:r>
            <a:r>
              <a:rPr lang="en-US" sz="1800" dirty="0" smtClean="0">
                <a:latin typeface="Times New Roman" panose="02020603050405020304" pitchFamily="18" charset="0"/>
              </a:rPr>
              <a:t>:  there exists a set {P</a:t>
            </a:r>
            <a:r>
              <a:rPr lang="en-US" sz="1800" baseline="-25000" dirty="0" smtClean="0">
                <a:latin typeface="Times New Roman" panose="02020603050405020304" pitchFamily="18" charset="0"/>
              </a:rPr>
              <a:t>0</a:t>
            </a:r>
            <a:r>
              <a:rPr lang="en-US" sz="1800" dirty="0" smtClean="0">
                <a:latin typeface="Times New Roman" panose="02020603050405020304" pitchFamily="18" charset="0"/>
              </a:rPr>
              <a:t>, P</a:t>
            </a:r>
            <a:r>
              <a:rPr lang="en-US" sz="1800" baseline="-25000" dirty="0" smtClean="0">
                <a:latin typeface="Times New Roman" panose="02020603050405020304" pitchFamily="18" charset="0"/>
              </a:rPr>
              <a:t>1</a:t>
            </a:r>
            <a:r>
              <a:rPr lang="en-US" sz="1800" dirty="0" smtClean="0">
                <a:latin typeface="Times New Roman" panose="02020603050405020304" pitchFamily="18" charset="0"/>
              </a:rPr>
              <a:t>, …, </a:t>
            </a:r>
            <a:r>
              <a:rPr lang="en-US" sz="1800" dirty="0" err="1" smtClean="0">
                <a:latin typeface="Times New Roman" panose="02020603050405020304" pitchFamily="18" charset="0"/>
              </a:rPr>
              <a:t>P</a:t>
            </a:r>
            <a:r>
              <a:rPr lang="en-US" sz="1800" baseline="-25000" dirty="0" err="1" smtClean="0">
                <a:latin typeface="Times New Roman" panose="02020603050405020304" pitchFamily="18" charset="0"/>
              </a:rPr>
              <a:t>n</a:t>
            </a:r>
            <a:r>
              <a:rPr lang="en-US" sz="1800" dirty="0" smtClean="0">
                <a:latin typeface="Times New Roman" panose="02020603050405020304" pitchFamily="18" charset="0"/>
              </a:rPr>
              <a:t>} of waiting processes such that P0 is waiting for a resource that is held by P</a:t>
            </a:r>
            <a:r>
              <a:rPr lang="en-US" sz="1800" baseline="-25000" dirty="0" smtClean="0">
                <a:latin typeface="Times New Roman" panose="02020603050405020304" pitchFamily="18" charset="0"/>
              </a:rPr>
              <a:t>1</a:t>
            </a:r>
            <a:r>
              <a:rPr lang="en-US" sz="1800" dirty="0" smtClean="0">
                <a:latin typeface="Times New Roman" panose="02020603050405020304" pitchFamily="18" charset="0"/>
              </a:rPr>
              <a:t>, P</a:t>
            </a:r>
            <a:r>
              <a:rPr lang="en-US" sz="1800" baseline="-25000" dirty="0" smtClean="0">
                <a:latin typeface="Times New Roman" panose="02020603050405020304" pitchFamily="18" charset="0"/>
              </a:rPr>
              <a:t>1</a:t>
            </a:r>
            <a:r>
              <a:rPr lang="en-US" sz="1800" dirty="0" smtClean="0">
                <a:latin typeface="Times New Roman" panose="02020603050405020304" pitchFamily="18" charset="0"/>
              </a:rPr>
              <a:t> is waiting for a resource that is held by </a:t>
            </a:r>
          </a:p>
          <a:p>
            <a:pPr eaLnBrk="1" hangingPunct="1">
              <a:lnSpc>
                <a:spcPct val="80000"/>
              </a:lnSpc>
            </a:pPr>
            <a:endParaRPr lang="en-US" sz="1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sz="1800" dirty="0" smtClean="0">
                <a:latin typeface="Times New Roman" panose="02020603050405020304" pitchFamily="18" charset="0"/>
              </a:rPr>
              <a:t>		P</a:t>
            </a:r>
            <a:r>
              <a:rPr lang="en-US" sz="1800" baseline="-25000" dirty="0" smtClean="0">
                <a:latin typeface="Times New Roman" panose="02020603050405020304" pitchFamily="18" charset="0"/>
              </a:rPr>
              <a:t>2</a:t>
            </a:r>
            <a:r>
              <a:rPr lang="en-US" sz="1800" dirty="0" smtClean="0">
                <a:latin typeface="Times New Roman" panose="02020603050405020304" pitchFamily="18" charset="0"/>
              </a:rPr>
              <a:t>, …, </a:t>
            </a:r>
            <a:r>
              <a:rPr lang="en-US" sz="1800" dirty="0" err="1" smtClean="0">
                <a:latin typeface="Times New Roman" panose="02020603050405020304" pitchFamily="18" charset="0"/>
              </a:rPr>
              <a:t>P</a:t>
            </a:r>
            <a:r>
              <a:rPr lang="en-US" sz="1800" baseline="-25000" dirty="0" err="1" smtClean="0">
                <a:latin typeface="Times New Roman" panose="02020603050405020304" pitchFamily="18" charset="0"/>
              </a:rPr>
              <a:t>n</a:t>
            </a:r>
            <a:r>
              <a:rPr lang="en-US" sz="1800" baseline="-25000" dirty="0" smtClean="0">
                <a:latin typeface="Times New Roman" panose="02020603050405020304" pitchFamily="18" charset="0"/>
              </a:rPr>
              <a:t>–1</a:t>
            </a:r>
            <a:r>
              <a:rPr lang="en-US" sz="1800" dirty="0" smtClean="0">
                <a:latin typeface="Times New Roman" panose="02020603050405020304" pitchFamily="18" charset="0"/>
              </a:rPr>
              <a:t> is waiting for a resource that is held by </a:t>
            </a:r>
            <a:br>
              <a:rPr lang="en-US" sz="1800" dirty="0" smtClean="0">
                <a:latin typeface="Times New Roman" panose="02020603050405020304" pitchFamily="18" charset="0"/>
              </a:rPr>
            </a:br>
            <a:endParaRPr lang="en-US" sz="1800"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sz="1800" dirty="0" smtClean="0">
                <a:latin typeface="Times New Roman" panose="02020603050405020304" pitchFamily="18" charset="0"/>
              </a:rPr>
              <a:t>		</a:t>
            </a:r>
            <a:r>
              <a:rPr lang="en-US" sz="1800" dirty="0" err="1" smtClean="0">
                <a:latin typeface="Times New Roman" panose="02020603050405020304" pitchFamily="18" charset="0"/>
              </a:rPr>
              <a:t>P</a:t>
            </a:r>
            <a:r>
              <a:rPr lang="en-US" sz="1800" baseline="-25000" dirty="0" err="1" smtClean="0">
                <a:latin typeface="Times New Roman" panose="02020603050405020304" pitchFamily="18" charset="0"/>
              </a:rPr>
              <a:t>n</a:t>
            </a:r>
            <a:r>
              <a:rPr lang="en-US" sz="1800" dirty="0" smtClean="0">
                <a:latin typeface="Times New Roman" panose="02020603050405020304" pitchFamily="18" charset="0"/>
              </a:rPr>
              <a:t>, and P</a:t>
            </a:r>
            <a:r>
              <a:rPr lang="en-US" sz="1800" baseline="-25000" dirty="0" smtClean="0">
                <a:latin typeface="Times New Roman" panose="02020603050405020304" pitchFamily="18" charset="0"/>
              </a:rPr>
              <a:t>0</a:t>
            </a:r>
            <a:r>
              <a:rPr lang="en-US" sz="1800" dirty="0" smtClean="0">
                <a:latin typeface="Times New Roman" panose="02020603050405020304" pitchFamily="18" charset="0"/>
              </a:rPr>
              <a:t> is waiting for a resource that is held by P</a:t>
            </a:r>
            <a:r>
              <a:rPr lang="en-US" sz="1800" baseline="-25000" dirty="0" smtClean="0">
                <a:latin typeface="Times New Roman" panose="02020603050405020304" pitchFamily="18" charset="0"/>
              </a:rPr>
              <a:t>0</a:t>
            </a:r>
            <a:r>
              <a:rPr lang="en-US" sz="1800" dirty="0" smtClean="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i="1" dirty="0" smtClean="0">
                <a:latin typeface="Times New Roman" panose="02020603050405020304" pitchFamily="18" charset="0"/>
              </a:rPr>
              <a:t>Resource Allocation Graph (RAG)</a:t>
            </a:r>
          </a:p>
        </p:txBody>
      </p:sp>
      <p:sp>
        <p:nvSpPr>
          <p:cNvPr id="8195" name="Rectangle 3"/>
          <p:cNvSpPr>
            <a:spLocks noGrp="1" noChangeArrowheads="1"/>
          </p:cNvSpPr>
          <p:nvPr>
            <p:ph idx="1"/>
          </p:nvPr>
        </p:nvSpPr>
        <p:spPr/>
        <p:txBody>
          <a:bodyPr/>
          <a:lstStyle/>
          <a:p>
            <a:pPr eaLnBrk="1" hangingPunct="1"/>
            <a:r>
              <a:rPr lang="en-US" sz="2000" smtClean="0">
                <a:latin typeface="Times New Roman" panose="02020603050405020304" pitchFamily="18" charset="0"/>
              </a:rPr>
              <a:t>A set of vertices V and a set of edges E.</a:t>
            </a:r>
          </a:p>
          <a:p>
            <a:pPr eaLnBrk="1" hangingPunct="1"/>
            <a:endParaRPr lang="en-US" sz="2000" smtClean="0">
              <a:latin typeface="Times New Roman" panose="02020603050405020304" pitchFamily="18" charset="0"/>
            </a:endParaRPr>
          </a:p>
          <a:p>
            <a:pPr eaLnBrk="1" hangingPunct="1"/>
            <a:r>
              <a:rPr lang="en-US" sz="2000" smtClean="0">
                <a:latin typeface="Times New Roman" panose="02020603050405020304" pitchFamily="18" charset="0"/>
              </a:rPr>
              <a:t>V is partitioned into two types:</a:t>
            </a:r>
          </a:p>
          <a:p>
            <a:pPr lvl="1" eaLnBrk="1" hangingPunct="1"/>
            <a:r>
              <a:rPr lang="en-US" sz="2000" smtClean="0">
                <a:latin typeface="Times New Roman" panose="02020603050405020304" pitchFamily="18" charset="0"/>
              </a:rPr>
              <a:t>P = {P1, P2, …, Pn}, the set consisting of all the processes in the system.</a:t>
            </a:r>
            <a:br>
              <a:rPr lang="en-US" sz="2000" smtClean="0">
                <a:latin typeface="Times New Roman" panose="02020603050405020304" pitchFamily="18" charset="0"/>
              </a:rPr>
            </a:br>
            <a:endParaRPr lang="en-US" sz="2000" smtClean="0">
              <a:latin typeface="Times New Roman" panose="02020603050405020304" pitchFamily="18" charset="0"/>
            </a:endParaRPr>
          </a:p>
          <a:p>
            <a:pPr lvl="1" eaLnBrk="1" hangingPunct="1"/>
            <a:r>
              <a:rPr lang="en-US" sz="2000" smtClean="0">
                <a:latin typeface="Times New Roman" panose="02020603050405020304" pitchFamily="18" charset="0"/>
              </a:rPr>
              <a:t>R = {R1, R2, …, Rm}, the set consisting of all resource types in the system.</a:t>
            </a:r>
          </a:p>
          <a:p>
            <a:pPr eaLnBrk="1" hangingPunct="1"/>
            <a:r>
              <a:rPr lang="en-US" sz="2000" smtClean="0">
                <a:latin typeface="Times New Roman" panose="02020603050405020304" pitchFamily="18" charset="0"/>
              </a:rPr>
              <a:t>request edge – directed edge Pi </a:t>
            </a:r>
            <a:r>
              <a:rPr lang="en-US" sz="2000" smtClean="0">
                <a:latin typeface="Times New Roman" panose="02020603050405020304" pitchFamily="18" charset="0"/>
                <a:sym typeface="Symbol" panose="05050102010706020507" pitchFamily="18" charset="2"/>
              </a:rPr>
              <a:t> Rj</a:t>
            </a:r>
          </a:p>
          <a:p>
            <a:pPr eaLnBrk="1" hangingPunct="1"/>
            <a:endParaRPr lang="en-US" sz="2000" smtClean="0">
              <a:latin typeface="Times New Roman" panose="02020603050405020304" pitchFamily="18" charset="0"/>
              <a:sym typeface="Symbol" panose="05050102010706020507" pitchFamily="18" charset="2"/>
            </a:endParaRPr>
          </a:p>
          <a:p>
            <a:pPr eaLnBrk="1" hangingPunct="1"/>
            <a:r>
              <a:rPr lang="en-US" sz="2000" smtClean="0">
                <a:latin typeface="Times New Roman" panose="02020603050405020304" pitchFamily="18" charset="0"/>
                <a:sym typeface="Symbol" panose="05050102010706020507" pitchFamily="18" charset="2"/>
              </a:rPr>
              <a:t>assignment edge </a:t>
            </a:r>
            <a:r>
              <a:rPr lang="en-US" sz="2000" smtClean="0">
                <a:latin typeface="Times New Roman" panose="02020603050405020304" pitchFamily="18" charset="0"/>
              </a:rPr>
              <a:t>– directed edge Rj </a:t>
            </a:r>
            <a:r>
              <a:rPr lang="en-US" sz="2000" smtClean="0">
                <a:latin typeface="Times New Roman" panose="02020603050405020304" pitchFamily="18" charset="0"/>
                <a:sym typeface="Symbol" panose="05050102010706020507" pitchFamily="18" charset="2"/>
              </a:rPr>
              <a:t> Pi</a:t>
            </a:r>
          </a:p>
          <a:p>
            <a:pPr eaLnBrk="1" hangingPunct="1"/>
            <a:endParaRPr lang="en-US" sz="20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8015288" cy="914400"/>
          </a:xfrm>
        </p:spPr>
        <p:txBody>
          <a:bodyPr/>
          <a:lstStyle/>
          <a:p>
            <a:pPr eaLnBrk="1" hangingPunct="1"/>
            <a:r>
              <a:rPr lang="en-US" i="1" smtClean="0">
                <a:latin typeface="Times New Roman" panose="02020603050405020304" pitchFamily="18" charset="0"/>
              </a:rPr>
              <a:t>Representation</a:t>
            </a:r>
          </a:p>
        </p:txBody>
      </p:sp>
      <p:sp>
        <p:nvSpPr>
          <p:cNvPr id="9219" name="Rectangle 3"/>
          <p:cNvSpPr>
            <a:spLocks noGrp="1" noChangeArrowheads="1"/>
          </p:cNvSpPr>
          <p:nvPr>
            <p:ph idx="1"/>
          </p:nvPr>
        </p:nvSpPr>
        <p:spPr/>
        <p:txBody>
          <a:bodyPr/>
          <a:lstStyle/>
          <a:p>
            <a:pPr eaLnBrk="1" hangingPunct="1">
              <a:lnSpc>
                <a:spcPct val="90000"/>
              </a:lnSpc>
            </a:pPr>
            <a:r>
              <a:rPr lang="en-US" sz="2400" smtClean="0">
                <a:latin typeface="Times New Roman" panose="02020603050405020304" pitchFamily="18" charset="0"/>
              </a:rPr>
              <a:t>Process</a:t>
            </a:r>
            <a:br>
              <a:rPr lang="en-US" sz="2400" smtClean="0">
                <a:latin typeface="Times New Roman" panose="02020603050405020304" pitchFamily="18" charset="0"/>
              </a:rPr>
            </a:br>
            <a:r>
              <a:rPr lang="en-US" sz="2400" smtClean="0">
                <a:latin typeface="Times New Roman" panose="02020603050405020304" pitchFamily="18" charset="0"/>
              </a:rPr>
              <a:t>	</a:t>
            </a:r>
            <a:br>
              <a:rPr lang="en-US" sz="2400" smtClean="0">
                <a:latin typeface="Times New Roman" panose="02020603050405020304" pitchFamily="18" charset="0"/>
              </a:rPr>
            </a:br>
            <a:r>
              <a:rPr lang="en-US" sz="2400" smtClean="0">
                <a:latin typeface="Times New Roman" panose="02020603050405020304" pitchFamily="18" charset="0"/>
              </a:rPr>
              <a:t/>
            </a:r>
            <a:br>
              <a:rPr lang="en-US" sz="2400" smtClean="0">
                <a:latin typeface="Times New Roman" panose="02020603050405020304" pitchFamily="18" charset="0"/>
              </a:rPr>
            </a:br>
            <a:endParaRPr lang="en-US" sz="2400" smtClean="0">
              <a:latin typeface="Times New Roman" panose="02020603050405020304" pitchFamily="18" charset="0"/>
            </a:endParaRPr>
          </a:p>
          <a:p>
            <a:pPr eaLnBrk="1" hangingPunct="1">
              <a:lnSpc>
                <a:spcPct val="90000"/>
              </a:lnSpc>
            </a:pPr>
            <a:r>
              <a:rPr lang="en-US" sz="2400" smtClean="0">
                <a:latin typeface="Times New Roman" panose="02020603050405020304" pitchFamily="18" charset="0"/>
              </a:rPr>
              <a:t>Resource Type with 4 instances</a:t>
            </a:r>
          </a:p>
          <a:p>
            <a:pPr eaLnBrk="1" hangingPunct="1">
              <a:lnSpc>
                <a:spcPct val="90000"/>
              </a:lnSpc>
              <a:buFont typeface="Wingdings" panose="05000000000000000000" pitchFamily="2" charset="2"/>
              <a:buNone/>
            </a:pPr>
            <a:endParaRPr lang="en-US" sz="2400" smtClean="0">
              <a:latin typeface="Times New Roman" panose="02020603050405020304" pitchFamily="18" charset="0"/>
            </a:endParaRPr>
          </a:p>
          <a:p>
            <a:pPr eaLnBrk="1" hangingPunct="1">
              <a:lnSpc>
                <a:spcPct val="90000"/>
              </a:lnSpc>
            </a:pPr>
            <a:endParaRPr lang="en-US" sz="2400" smtClean="0">
              <a:latin typeface="Times New Roman" panose="02020603050405020304" pitchFamily="18" charset="0"/>
            </a:endParaRPr>
          </a:p>
          <a:p>
            <a:pPr eaLnBrk="1" hangingPunct="1">
              <a:lnSpc>
                <a:spcPct val="90000"/>
              </a:lnSpc>
            </a:pPr>
            <a:r>
              <a:rPr lang="en-US" sz="2400" smtClean="0">
                <a:latin typeface="Times New Roman" panose="02020603050405020304" pitchFamily="18" charset="0"/>
              </a:rPr>
              <a:t>Pi requests instance of Rj</a:t>
            </a:r>
          </a:p>
          <a:p>
            <a:pPr eaLnBrk="1" hangingPunct="1">
              <a:lnSpc>
                <a:spcPct val="90000"/>
              </a:lnSpc>
            </a:pPr>
            <a:endParaRPr lang="en-US" sz="2400" smtClean="0">
              <a:latin typeface="Times New Roman" panose="02020603050405020304" pitchFamily="18" charset="0"/>
            </a:endParaRPr>
          </a:p>
          <a:p>
            <a:pPr eaLnBrk="1" hangingPunct="1">
              <a:lnSpc>
                <a:spcPct val="90000"/>
              </a:lnSpc>
              <a:buFont typeface="Wingdings" panose="05000000000000000000" pitchFamily="2" charset="2"/>
              <a:buNone/>
            </a:pPr>
            <a:endParaRPr lang="en-US" sz="2400" smtClean="0">
              <a:latin typeface="Times New Roman" panose="02020603050405020304" pitchFamily="18" charset="0"/>
            </a:endParaRPr>
          </a:p>
          <a:p>
            <a:pPr eaLnBrk="1" hangingPunct="1">
              <a:lnSpc>
                <a:spcPct val="90000"/>
              </a:lnSpc>
            </a:pPr>
            <a:r>
              <a:rPr lang="en-US" sz="2400" smtClean="0">
                <a:latin typeface="Times New Roman" panose="02020603050405020304" pitchFamily="18" charset="0"/>
              </a:rPr>
              <a:t>Pi is holding an instance of Rj</a:t>
            </a:r>
          </a:p>
        </p:txBody>
      </p:sp>
      <p:sp>
        <p:nvSpPr>
          <p:cNvPr id="9220"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nvGrpSpPr>
          <p:cNvPr id="9221" name="Group 5"/>
          <p:cNvGrpSpPr>
            <a:grpSpLocks/>
          </p:cNvGrpSpPr>
          <p:nvPr/>
        </p:nvGrpSpPr>
        <p:grpSpPr bwMode="auto">
          <a:xfrm>
            <a:off x="5638800" y="3124200"/>
            <a:ext cx="438150" cy="419100"/>
            <a:chOff x="2666" y="1966"/>
            <a:chExt cx="276" cy="264"/>
          </a:xfrm>
        </p:grpSpPr>
        <p:sp>
          <p:nvSpPr>
            <p:cNvPr id="9238" name="Rectangle 6"/>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9" name="Rectangle 7"/>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40" name="Rectangle 8"/>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41" name="Rectangle 9"/>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42" name="Rectangle 10"/>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grpSp>
        <p:nvGrpSpPr>
          <p:cNvPr id="9222" name="Group 11"/>
          <p:cNvGrpSpPr>
            <a:grpSpLocks/>
          </p:cNvGrpSpPr>
          <p:nvPr/>
        </p:nvGrpSpPr>
        <p:grpSpPr bwMode="auto">
          <a:xfrm>
            <a:off x="5867400" y="4267200"/>
            <a:ext cx="438150" cy="419100"/>
            <a:chOff x="2666" y="1966"/>
            <a:chExt cx="276" cy="264"/>
          </a:xfrm>
        </p:grpSpPr>
        <p:sp>
          <p:nvSpPr>
            <p:cNvPr id="9233" name="Rectangle 1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4" name="Rectangle 1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5" name="Rectangle 1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6" name="Rectangle 1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7" name="Rectangle 1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9223" name="Oval 17"/>
          <p:cNvSpPr>
            <a:spLocks noChangeArrowheads="1"/>
          </p:cNvSpPr>
          <p:nvPr/>
        </p:nvSpPr>
        <p:spPr bwMode="auto">
          <a:xfrm>
            <a:off x="4989513" y="4203700"/>
            <a:ext cx="495300" cy="4953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i="1">
                <a:latin typeface="Helvetica" panose="020B0604020202020204" pitchFamily="34" charset="0"/>
              </a:rPr>
              <a:t>P</a:t>
            </a:r>
            <a:r>
              <a:rPr lang="en-US" i="1" baseline="-25000">
                <a:latin typeface="Helvetica" panose="020B0604020202020204" pitchFamily="34" charset="0"/>
              </a:rPr>
              <a:t>i</a:t>
            </a:r>
            <a:endParaRPr lang="en-US" i="1">
              <a:latin typeface="Helvetica" panose="020B0604020202020204" pitchFamily="34" charset="0"/>
            </a:endParaRPr>
          </a:p>
        </p:txBody>
      </p:sp>
      <p:sp>
        <p:nvSpPr>
          <p:cNvPr id="9224" name="Line 18"/>
          <p:cNvSpPr>
            <a:spLocks noChangeShapeType="1"/>
          </p:cNvSpPr>
          <p:nvPr/>
        </p:nvSpPr>
        <p:spPr bwMode="auto">
          <a:xfrm>
            <a:off x="5494338" y="44704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225" name="Group 19"/>
          <p:cNvGrpSpPr>
            <a:grpSpLocks/>
          </p:cNvGrpSpPr>
          <p:nvPr/>
        </p:nvGrpSpPr>
        <p:grpSpPr bwMode="auto">
          <a:xfrm>
            <a:off x="5867400" y="5486400"/>
            <a:ext cx="438150" cy="419100"/>
            <a:chOff x="2666" y="1966"/>
            <a:chExt cx="276" cy="264"/>
          </a:xfrm>
        </p:grpSpPr>
        <p:sp>
          <p:nvSpPr>
            <p:cNvPr id="9228" name="Rectangle 20"/>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29" name="Rectangle 21"/>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0" name="Rectangle 22"/>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1" name="Rectangle 23"/>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232" name="Rectangle 24"/>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grpSp>
      <p:sp>
        <p:nvSpPr>
          <p:cNvPr id="9226" name="Oval 25"/>
          <p:cNvSpPr>
            <a:spLocks noChangeArrowheads="1"/>
          </p:cNvSpPr>
          <p:nvPr/>
        </p:nvSpPr>
        <p:spPr bwMode="auto">
          <a:xfrm>
            <a:off x="5073650" y="5422900"/>
            <a:ext cx="495300" cy="4953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i="1">
                <a:latin typeface="Helvetica" panose="020B0604020202020204" pitchFamily="34" charset="0"/>
              </a:rPr>
              <a:t>P</a:t>
            </a:r>
            <a:r>
              <a:rPr lang="en-US" i="1" baseline="-25000">
                <a:latin typeface="Helvetica" panose="020B0604020202020204" pitchFamily="34" charset="0"/>
              </a:rPr>
              <a:t>i</a:t>
            </a:r>
            <a:endParaRPr lang="en-US">
              <a:latin typeface="Helvetica" panose="020B0604020202020204" pitchFamily="34" charset="0"/>
            </a:endParaRPr>
          </a:p>
        </p:txBody>
      </p:sp>
      <p:sp>
        <p:nvSpPr>
          <p:cNvPr id="9227" name="Line 26"/>
          <p:cNvSpPr>
            <a:spLocks noChangeShapeType="1"/>
          </p:cNvSpPr>
          <p:nvPr/>
        </p:nvSpPr>
        <p:spPr bwMode="auto">
          <a:xfrm flipH="1">
            <a:off x="5562600" y="556260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i="1" smtClean="0">
                <a:latin typeface="Times New Roman" panose="02020603050405020304" pitchFamily="18" charset="0"/>
              </a:rPr>
              <a:t>Example - RAG</a:t>
            </a:r>
          </a:p>
        </p:txBody>
      </p:sp>
      <p:pic>
        <p:nvPicPr>
          <p:cNvPr id="10243" name="Picture 5"/>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2971800" y="1524000"/>
            <a:ext cx="2979738" cy="44116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i="1" smtClean="0">
                <a:latin typeface="Times New Roman" panose="02020603050405020304" pitchFamily="18" charset="0"/>
              </a:rPr>
              <a:t>RAG with Deadlock</a:t>
            </a:r>
          </a:p>
        </p:txBody>
      </p:sp>
      <p:pic>
        <p:nvPicPr>
          <p:cNvPr id="11267" name="Picture 5"/>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895600" y="1524000"/>
            <a:ext cx="3136900" cy="46212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15489</TotalTime>
  <Words>1690</Words>
  <Application>Microsoft Office PowerPoint</Application>
  <PresentationFormat>On-screen Show (4:3)</PresentationFormat>
  <Paragraphs>333</Paragraphs>
  <Slides>47</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ＭＳ ゴシック</vt:lpstr>
      <vt:lpstr>MS PGothic</vt:lpstr>
      <vt:lpstr>Arial</vt:lpstr>
      <vt:lpstr>Calibri</vt:lpstr>
      <vt:lpstr>Cambria</vt:lpstr>
      <vt:lpstr>굴림</vt:lpstr>
      <vt:lpstr>Helvetica</vt:lpstr>
      <vt:lpstr>Monotype Sorts</vt:lpstr>
      <vt:lpstr>ＭＳ 明朝</vt:lpstr>
      <vt:lpstr>Symbol</vt:lpstr>
      <vt:lpstr>Times New Roman</vt:lpstr>
      <vt:lpstr>Webdings</vt:lpstr>
      <vt:lpstr>Wingdings</vt:lpstr>
      <vt:lpstr>Adjacency</vt:lpstr>
      <vt:lpstr>Deadlocks</vt:lpstr>
      <vt:lpstr>Disclaimer</vt:lpstr>
      <vt:lpstr>Deadlock – Real Life Scenario</vt:lpstr>
      <vt:lpstr>System Model</vt:lpstr>
      <vt:lpstr>Deadlock Characterization</vt:lpstr>
      <vt:lpstr>Resource Allocation Graph (RAG)</vt:lpstr>
      <vt:lpstr>Representation</vt:lpstr>
      <vt:lpstr>Example - RAG</vt:lpstr>
      <vt:lpstr>RAG with Deadlock</vt:lpstr>
      <vt:lpstr>RAG with no Deadlock</vt:lpstr>
      <vt:lpstr>Basic Facts</vt:lpstr>
      <vt:lpstr>Deadlock Prevention</vt:lpstr>
      <vt:lpstr>PowerPoint Presentation</vt:lpstr>
      <vt:lpstr>PowerPoint Presentation</vt:lpstr>
      <vt:lpstr>Safe State</vt:lpstr>
      <vt:lpstr>Basic Facts</vt:lpstr>
      <vt:lpstr>Safe, Unsafe &amp; Deadlock State</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Banker’s Algorithm – Safety Algorithm</vt:lpstr>
      <vt:lpstr>Banker’s Algorithm – Resource Request Algorithm</vt:lpstr>
      <vt:lpstr>Example of Banker’s Algorithm</vt:lpstr>
      <vt:lpstr>Example (Cont.)</vt:lpstr>
      <vt:lpstr>Example:  P1 Request (1,0,2)</vt:lpstr>
      <vt:lpstr>Question 1</vt:lpstr>
      <vt:lpstr>Question 1</vt:lpstr>
      <vt:lpstr>Question 2</vt:lpstr>
      <vt:lpstr>Question 3</vt:lpstr>
      <vt:lpstr>Deadlock Detection</vt:lpstr>
      <vt:lpstr>Single Instance of each Resource Type</vt:lpstr>
      <vt:lpstr>RAG &amp; Wait For Graph</vt:lpstr>
      <vt:lpstr>Several Instances of resource Type</vt:lpstr>
      <vt:lpstr>Deadlock Detection</vt:lpstr>
      <vt:lpstr>Example of Detection Algorithm</vt:lpstr>
      <vt:lpstr>Example (Cont.)</vt:lpstr>
      <vt:lpstr>Recovery from Deadlock – Process Termination</vt:lpstr>
      <vt:lpstr>Recovery from Deadlock – Resource Preemption</vt:lpstr>
      <vt:lpstr>Question 4</vt:lpstr>
      <vt:lpstr>Question 5</vt:lpstr>
      <vt:lpstr>Question 6</vt:lpstr>
      <vt:lpstr>Question 7</vt:lpstr>
      <vt:lpstr>Question 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account</cp:lastModifiedBy>
  <cp:revision>150</cp:revision>
  <cp:lastPrinted>1601-01-01T00:00:00Z</cp:lastPrinted>
  <dcterms:created xsi:type="dcterms:W3CDTF">2010-01-19T05:35:39Z</dcterms:created>
  <dcterms:modified xsi:type="dcterms:W3CDTF">2022-09-18T11:03:05Z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