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7" r:id="rId6"/>
    <p:sldId id="258" r:id="rId7"/>
    <p:sldId id="294" r:id="rId8"/>
    <p:sldId id="259" r:id="rId9"/>
    <p:sldId id="280" r:id="rId10"/>
    <p:sldId id="271" r:id="rId11"/>
    <p:sldId id="281" r:id="rId12"/>
    <p:sldId id="282" r:id="rId13"/>
    <p:sldId id="283" r:id="rId14"/>
    <p:sldId id="284" r:id="rId15"/>
    <p:sldId id="286" r:id="rId16"/>
    <p:sldId id="285" r:id="rId17"/>
    <p:sldId id="287" r:id="rId18"/>
    <p:sldId id="288" r:id="rId19"/>
    <p:sldId id="260" r:id="rId20"/>
    <p:sldId id="289" r:id="rId21"/>
    <p:sldId id="291" r:id="rId22"/>
    <p:sldId id="290" r:id="rId23"/>
    <p:sldId id="292" r:id="rId24"/>
    <p:sldId id="293" r:id="rId25"/>
    <p:sldId id="270" r:id="rId26"/>
    <p:sldId id="267" r:id="rId27"/>
    <p:sldId id="295"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F03632-441F-424D-861F-0C9B7184B9BF}">
          <p14:sldIdLst>
            <p14:sldId id="256"/>
            <p14:sldId id="257"/>
            <p14:sldId id="258"/>
            <p14:sldId id="294"/>
            <p14:sldId id="259"/>
            <p14:sldId id="280"/>
            <p14:sldId id="271"/>
            <p14:sldId id="281"/>
            <p14:sldId id="282"/>
            <p14:sldId id="283"/>
            <p14:sldId id="284"/>
            <p14:sldId id="286"/>
            <p14:sldId id="285"/>
            <p14:sldId id="287"/>
            <p14:sldId id="288"/>
            <p14:sldId id="260"/>
            <p14:sldId id="289"/>
            <p14:sldId id="291"/>
            <p14:sldId id="290"/>
            <p14:sldId id="292"/>
            <p14:sldId id="293"/>
            <p14:sldId id="270"/>
            <p14:sldId id="267"/>
            <p14:sldId id="295"/>
            <p14:sldId id="27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00180-AEDD-45F3-B04A-7F025C77B096}" v="389" dt="2022-12-04T03:36:48.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53" d="100"/>
          <a:sy n="53" d="100"/>
        </p:scale>
        <p:origin x="1176" y="264"/>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ddha Kolte" userId="449294d28c3adce0" providerId="LiveId" clId="{88500180-AEDD-45F3-B04A-7F025C77B096}"/>
    <pc:docChg chg="undo custSel addSld delSld modSld sldOrd">
      <pc:chgData name="Shraddha Kolte" userId="449294d28c3adce0" providerId="LiveId" clId="{88500180-AEDD-45F3-B04A-7F025C77B096}" dt="2022-12-04T03:37:51.379" v="1329" actId="20577"/>
      <pc:docMkLst>
        <pc:docMk/>
      </pc:docMkLst>
      <pc:sldChg chg="modSp mod">
        <pc:chgData name="Shraddha Kolte" userId="449294d28c3adce0" providerId="LiveId" clId="{88500180-AEDD-45F3-B04A-7F025C77B096}" dt="2022-12-04T03:19:38.189" v="946" actId="20577"/>
        <pc:sldMkLst>
          <pc:docMk/>
          <pc:sldMk cId="1639799154" sldId="258"/>
        </pc:sldMkLst>
        <pc:spChg chg="mod">
          <ac:chgData name="Shraddha Kolte" userId="449294d28c3adce0" providerId="LiveId" clId="{88500180-AEDD-45F3-B04A-7F025C77B096}" dt="2022-12-04T03:19:38.189" v="946" actId="20577"/>
          <ac:spMkLst>
            <pc:docMk/>
            <pc:sldMk cId="1639799154" sldId="258"/>
            <ac:spMk id="3" creationId="{95B371F2-DBA5-415A-82C8-651F587B857A}"/>
          </ac:spMkLst>
        </pc:spChg>
      </pc:sldChg>
      <pc:sldChg chg="modSp mod">
        <pc:chgData name="Shraddha Kolte" userId="449294d28c3adce0" providerId="LiveId" clId="{88500180-AEDD-45F3-B04A-7F025C77B096}" dt="2022-12-04T03:17:12.165" v="838" actId="20577"/>
        <pc:sldMkLst>
          <pc:docMk/>
          <pc:sldMk cId="3446797337" sldId="259"/>
        </pc:sldMkLst>
        <pc:spChg chg="mod">
          <ac:chgData name="Shraddha Kolte" userId="449294d28c3adce0" providerId="LiveId" clId="{88500180-AEDD-45F3-B04A-7F025C77B096}" dt="2022-12-04T03:17:12.165" v="838" actId="20577"/>
          <ac:spMkLst>
            <pc:docMk/>
            <pc:sldMk cId="3446797337" sldId="259"/>
            <ac:spMk id="4" creationId="{D51A6D85-3837-435F-A342-5A3F98172B12}"/>
          </ac:spMkLst>
        </pc:spChg>
      </pc:sldChg>
      <pc:sldChg chg="addSp delSp modSp mod ord">
        <pc:chgData name="Shraddha Kolte" userId="449294d28c3adce0" providerId="LiveId" clId="{88500180-AEDD-45F3-B04A-7F025C77B096}" dt="2022-12-04T03:20:28.700" v="949" actId="14100"/>
        <pc:sldMkLst>
          <pc:docMk/>
          <pc:sldMk cId="4212917468" sldId="260"/>
        </pc:sldMkLst>
        <pc:spChg chg="mod">
          <ac:chgData name="Shraddha Kolte" userId="449294d28c3adce0" providerId="LiveId" clId="{88500180-AEDD-45F3-B04A-7F025C77B096}" dt="2022-12-04T02:06:52.170" v="203" actId="20577"/>
          <ac:spMkLst>
            <pc:docMk/>
            <pc:sldMk cId="4212917468" sldId="260"/>
            <ac:spMk id="2" creationId="{F96F75DE-8A44-4EC5-83C6-95BDDF10DFD9}"/>
          </ac:spMkLst>
        </pc:spChg>
        <pc:spChg chg="add del mod">
          <ac:chgData name="Shraddha Kolte" userId="449294d28c3adce0" providerId="LiveId" clId="{88500180-AEDD-45F3-B04A-7F025C77B096}" dt="2022-12-04T02:07:29.456" v="208" actId="478"/>
          <ac:spMkLst>
            <pc:docMk/>
            <pc:sldMk cId="4212917468" sldId="260"/>
            <ac:spMk id="8" creationId="{AA32E977-70BD-C9A9-D7A6-8E629FBEB97C}"/>
          </ac:spMkLst>
        </pc:spChg>
        <pc:spChg chg="add del mod">
          <ac:chgData name="Shraddha Kolte" userId="449294d28c3adce0" providerId="LiveId" clId="{88500180-AEDD-45F3-B04A-7F025C77B096}" dt="2022-12-04T02:07:35.898" v="210" actId="21"/>
          <ac:spMkLst>
            <pc:docMk/>
            <pc:sldMk cId="4212917468" sldId="260"/>
            <ac:spMk id="11" creationId="{5A3E9879-CEF1-0A68-A5E2-E292270E4185}"/>
          </ac:spMkLst>
        </pc:spChg>
        <pc:graphicFrameChg chg="add del modGraphic">
          <ac:chgData name="Shraddha Kolte" userId="449294d28c3adce0" providerId="LiveId" clId="{88500180-AEDD-45F3-B04A-7F025C77B096}" dt="2022-12-04T02:07:31.327" v="209" actId="21"/>
          <ac:graphicFrameMkLst>
            <pc:docMk/>
            <pc:sldMk cId="4212917468" sldId="260"/>
            <ac:graphicFrameMk id="4" creationId="{403CD5FD-27C3-4342-BE41-F411CB8D6931}"/>
          </ac:graphicFrameMkLst>
        </pc:graphicFrameChg>
        <pc:graphicFrameChg chg="add mod">
          <ac:chgData name="Shraddha Kolte" userId="449294d28c3adce0" providerId="LiveId" clId="{88500180-AEDD-45F3-B04A-7F025C77B096}" dt="2022-12-04T02:07:28.274" v="207"/>
          <ac:graphicFrameMkLst>
            <pc:docMk/>
            <pc:sldMk cId="4212917468" sldId="260"/>
            <ac:graphicFrameMk id="9" creationId="{BD1DC567-A0D0-0C62-641D-3EC67A64AFB5}"/>
          </ac:graphicFrameMkLst>
        </pc:graphicFrameChg>
        <pc:picChg chg="add mod">
          <ac:chgData name="Shraddha Kolte" userId="449294d28c3adce0" providerId="LiveId" clId="{88500180-AEDD-45F3-B04A-7F025C77B096}" dt="2022-12-04T03:20:28.700" v="949" actId="14100"/>
          <ac:picMkLst>
            <pc:docMk/>
            <pc:sldMk cId="4212917468" sldId="260"/>
            <ac:picMk id="12" creationId="{20BDAFB0-AFCC-3F47-C675-648FE3B54A1D}"/>
          </ac:picMkLst>
        </pc:picChg>
      </pc:sldChg>
      <pc:sldChg chg="addSp delSp modSp mod">
        <pc:chgData name="Shraddha Kolte" userId="449294d28c3adce0" providerId="LiveId" clId="{88500180-AEDD-45F3-B04A-7F025C77B096}" dt="2022-12-04T02:03:44.700" v="111" actId="1076"/>
        <pc:sldMkLst>
          <pc:docMk/>
          <pc:sldMk cId="1527386939" sldId="261"/>
        </pc:sldMkLst>
        <pc:spChg chg="mod">
          <ac:chgData name="Shraddha Kolte" userId="449294d28c3adce0" providerId="LiveId" clId="{88500180-AEDD-45F3-B04A-7F025C77B096}" dt="2022-12-04T01:57:12.034" v="94" actId="20577"/>
          <ac:spMkLst>
            <pc:docMk/>
            <pc:sldMk cId="1527386939" sldId="261"/>
            <ac:spMk id="2" creationId="{D543047E-FBFD-4F79-BCA5-10E69740F030}"/>
          </ac:spMkLst>
        </pc:spChg>
        <pc:spChg chg="add del mod">
          <ac:chgData name="Shraddha Kolte" userId="449294d28c3adce0" providerId="LiveId" clId="{88500180-AEDD-45F3-B04A-7F025C77B096}" dt="2022-12-04T01:57:39.575" v="96" actId="478"/>
          <ac:spMkLst>
            <pc:docMk/>
            <pc:sldMk cId="1527386939" sldId="261"/>
            <ac:spMk id="9" creationId="{F6C0AAE0-1D92-AE5B-696A-8DD4723DEF92}"/>
          </ac:spMkLst>
        </pc:spChg>
        <pc:graphicFrameChg chg="del">
          <ac:chgData name="Shraddha Kolte" userId="449294d28c3adce0" providerId="LiveId" clId="{88500180-AEDD-45F3-B04A-7F025C77B096}" dt="2022-12-04T01:57:43.488" v="97" actId="21"/>
          <ac:graphicFrameMkLst>
            <pc:docMk/>
            <pc:sldMk cId="1527386939" sldId="261"/>
            <ac:graphicFrameMk id="4" creationId="{5A839DA0-FCCD-084E-87E3-CCD098AB7F71}"/>
          </ac:graphicFrameMkLst>
        </pc:graphicFrameChg>
        <pc:graphicFrameChg chg="del">
          <ac:chgData name="Shraddha Kolte" userId="449294d28c3adce0" providerId="LiveId" clId="{88500180-AEDD-45F3-B04A-7F025C77B096}" dt="2022-12-04T01:57:22.999" v="95" actId="21"/>
          <ac:graphicFrameMkLst>
            <pc:docMk/>
            <pc:sldMk cId="1527386939" sldId="261"/>
            <ac:graphicFrameMk id="6" creationId="{DB23E567-BDB1-4E6F-9EA8-3E4297461AEE}"/>
          </ac:graphicFrameMkLst>
        </pc:graphicFrameChg>
        <pc:graphicFrameChg chg="add mod">
          <ac:chgData name="Shraddha Kolte" userId="449294d28c3adce0" providerId="LiveId" clId="{88500180-AEDD-45F3-B04A-7F025C77B096}" dt="2022-12-04T02:03:44.700" v="111" actId="1076"/>
          <ac:graphicFrameMkLst>
            <pc:docMk/>
            <pc:sldMk cId="1527386939" sldId="261"/>
            <ac:graphicFrameMk id="10" creationId="{768B72EE-A538-F888-BBE9-596599ABEBC4}"/>
          </ac:graphicFrameMkLst>
        </pc:graphicFrameChg>
        <pc:picChg chg="add del mod">
          <ac:chgData name="Shraddha Kolte" userId="449294d28c3adce0" providerId="LiveId" clId="{88500180-AEDD-45F3-B04A-7F025C77B096}" dt="2022-12-04T02:03:25.320" v="106" actId="478"/>
          <ac:picMkLst>
            <pc:docMk/>
            <pc:sldMk cId="1527386939" sldId="261"/>
            <ac:picMk id="12" creationId="{9053BC70-BCF0-1E8A-0436-50E3E2787C58}"/>
          </ac:picMkLst>
        </pc:picChg>
      </pc:sldChg>
      <pc:sldChg chg="addSp delSp modSp mod">
        <pc:chgData name="Shraddha Kolte" userId="449294d28c3adce0" providerId="LiveId" clId="{88500180-AEDD-45F3-B04A-7F025C77B096}" dt="2022-12-04T03:08:57.808" v="780" actId="1076"/>
        <pc:sldMkLst>
          <pc:docMk/>
          <pc:sldMk cId="700209266" sldId="264"/>
        </pc:sldMkLst>
        <pc:spChg chg="mod">
          <ac:chgData name="Shraddha Kolte" userId="449294d28c3adce0" providerId="LiveId" clId="{88500180-AEDD-45F3-B04A-7F025C77B096}" dt="2022-12-04T03:08:01.881" v="773" actId="20577"/>
          <ac:spMkLst>
            <pc:docMk/>
            <pc:sldMk cId="700209266" sldId="264"/>
            <ac:spMk id="2" creationId="{DD0B6389-2374-4677-B8BB-59410CCC32FD}"/>
          </ac:spMkLst>
        </pc:spChg>
        <pc:spChg chg="del">
          <ac:chgData name="Shraddha Kolte" userId="449294d28c3adce0" providerId="LiveId" clId="{88500180-AEDD-45F3-B04A-7F025C77B096}" dt="2022-12-04T02:56:57.506" v="550" actId="478"/>
          <ac:spMkLst>
            <pc:docMk/>
            <pc:sldMk cId="700209266" sldId="264"/>
            <ac:spMk id="4" creationId="{9C0179B5-0800-154F-80F6-614473C055BD}"/>
          </ac:spMkLst>
        </pc:spChg>
        <pc:spChg chg="del">
          <ac:chgData name="Shraddha Kolte" userId="449294d28c3adce0" providerId="LiveId" clId="{88500180-AEDD-45F3-B04A-7F025C77B096}" dt="2022-12-04T02:56:57.506" v="550" actId="478"/>
          <ac:spMkLst>
            <pc:docMk/>
            <pc:sldMk cId="700209266" sldId="264"/>
            <ac:spMk id="7" creationId="{B468C313-80C0-8840-8702-F1084174C592}"/>
          </ac:spMkLst>
        </pc:spChg>
        <pc:spChg chg="del">
          <ac:chgData name="Shraddha Kolte" userId="449294d28c3adce0" providerId="LiveId" clId="{88500180-AEDD-45F3-B04A-7F025C77B096}" dt="2022-12-04T02:56:57.506" v="550" actId="478"/>
          <ac:spMkLst>
            <pc:docMk/>
            <pc:sldMk cId="700209266" sldId="264"/>
            <ac:spMk id="8" creationId="{4E863C6B-1856-BC43-A090-B182EAB34EB8}"/>
          </ac:spMkLst>
        </pc:spChg>
        <pc:spChg chg="del">
          <ac:chgData name="Shraddha Kolte" userId="449294d28c3adce0" providerId="LiveId" clId="{88500180-AEDD-45F3-B04A-7F025C77B096}" dt="2022-12-04T02:57:02.047" v="551" actId="21"/>
          <ac:spMkLst>
            <pc:docMk/>
            <pc:sldMk cId="700209266" sldId="264"/>
            <ac:spMk id="9" creationId="{3AE770E3-D227-CD4E-83C4-44744E774884}"/>
          </ac:spMkLst>
        </pc:spChg>
        <pc:spChg chg="del">
          <ac:chgData name="Shraddha Kolte" userId="449294d28c3adce0" providerId="LiveId" clId="{88500180-AEDD-45F3-B04A-7F025C77B096}" dt="2022-12-04T02:57:02.047" v="551" actId="21"/>
          <ac:spMkLst>
            <pc:docMk/>
            <pc:sldMk cId="700209266" sldId="264"/>
            <ac:spMk id="10" creationId="{10C47546-62E7-304A-8631-60D9B8E543BE}"/>
          </ac:spMkLst>
        </pc:spChg>
        <pc:graphicFrameChg chg="add mod">
          <ac:chgData name="Shraddha Kolte" userId="449294d28c3adce0" providerId="LiveId" clId="{88500180-AEDD-45F3-B04A-7F025C77B096}" dt="2022-12-04T03:08:31.307" v="775"/>
          <ac:graphicFrameMkLst>
            <pc:docMk/>
            <pc:sldMk cId="700209266" sldId="264"/>
            <ac:graphicFrameMk id="5" creationId="{C2BE584E-FBCF-FA75-7150-916213ECBA31}"/>
          </ac:graphicFrameMkLst>
        </pc:graphicFrameChg>
        <pc:graphicFrameChg chg="del">
          <ac:chgData name="Shraddha Kolte" userId="449294d28c3adce0" providerId="LiveId" clId="{88500180-AEDD-45F3-B04A-7F025C77B096}" dt="2022-12-04T02:57:02.047" v="551" actId="21"/>
          <ac:graphicFrameMkLst>
            <pc:docMk/>
            <pc:sldMk cId="700209266" sldId="264"/>
            <ac:graphicFrameMk id="6" creationId="{85168BDF-A0D9-4916-A9F9-41D8175A703C}"/>
          </ac:graphicFrameMkLst>
        </pc:graphicFrameChg>
        <pc:picChg chg="add mod">
          <ac:chgData name="Shraddha Kolte" userId="449294d28c3adce0" providerId="LiveId" clId="{88500180-AEDD-45F3-B04A-7F025C77B096}" dt="2022-12-04T03:08:57.808" v="780" actId="1076"/>
          <ac:picMkLst>
            <pc:docMk/>
            <pc:sldMk cId="700209266" sldId="264"/>
            <ac:picMk id="13" creationId="{38255D53-8A0F-65D7-71AF-CA76CB46DA63}"/>
          </ac:picMkLst>
        </pc:picChg>
      </pc:sldChg>
      <pc:sldChg chg="del">
        <pc:chgData name="Shraddha Kolte" userId="449294d28c3adce0" providerId="LiveId" clId="{88500180-AEDD-45F3-B04A-7F025C77B096}" dt="2022-12-04T02:57:14.347" v="552" actId="47"/>
        <pc:sldMkLst>
          <pc:docMk/>
          <pc:sldMk cId="2563119616" sldId="265"/>
        </pc:sldMkLst>
      </pc:sldChg>
      <pc:sldChg chg="del">
        <pc:chgData name="Shraddha Kolte" userId="449294d28c3adce0" providerId="LiveId" clId="{88500180-AEDD-45F3-B04A-7F025C77B096}" dt="2022-12-04T02:57:16.827" v="553" actId="47"/>
        <pc:sldMkLst>
          <pc:docMk/>
          <pc:sldMk cId="2721508595" sldId="266"/>
        </pc:sldMkLst>
      </pc:sldChg>
      <pc:sldChg chg="modSp mod">
        <pc:chgData name="Shraddha Kolte" userId="449294d28c3adce0" providerId="LiveId" clId="{88500180-AEDD-45F3-B04A-7F025C77B096}" dt="2022-12-04T02:57:21.758" v="554" actId="6549"/>
        <pc:sldMkLst>
          <pc:docMk/>
          <pc:sldMk cId="445070695" sldId="267"/>
        </pc:sldMkLst>
        <pc:spChg chg="mod">
          <ac:chgData name="Shraddha Kolte" userId="449294d28c3adce0" providerId="LiveId" clId="{88500180-AEDD-45F3-B04A-7F025C77B096}" dt="2022-12-04T02:57:21.758" v="554" actId="6549"/>
          <ac:spMkLst>
            <pc:docMk/>
            <pc:sldMk cId="445070695" sldId="267"/>
            <ac:spMk id="3" creationId="{7B943E7C-A74D-4CB3-844B-51917C88C95F}"/>
          </ac:spMkLst>
        </pc:spChg>
      </pc:sldChg>
      <pc:sldChg chg="addSp delSp modSp mod setBg">
        <pc:chgData name="Shraddha Kolte" userId="449294d28c3adce0" providerId="LiveId" clId="{88500180-AEDD-45F3-B04A-7F025C77B096}" dt="2022-12-04T02:56:29.856" v="549" actId="26606"/>
        <pc:sldMkLst>
          <pc:docMk/>
          <pc:sldMk cId="3396266754" sldId="269"/>
        </pc:sldMkLst>
        <pc:spChg chg="mod">
          <ac:chgData name="Shraddha Kolte" userId="449294d28c3adce0" providerId="LiveId" clId="{88500180-AEDD-45F3-B04A-7F025C77B096}" dt="2022-12-04T02:56:29.856" v="549" actId="26606"/>
          <ac:spMkLst>
            <pc:docMk/>
            <pc:sldMk cId="3396266754" sldId="269"/>
            <ac:spMk id="2" creationId="{27A6F7BB-30A8-4980-AD4A-2FB0B53FA6C9}"/>
          </ac:spMkLst>
        </pc:spChg>
        <pc:spChg chg="mod ord">
          <ac:chgData name="Shraddha Kolte" userId="449294d28c3adce0" providerId="LiveId" clId="{88500180-AEDD-45F3-B04A-7F025C77B096}" dt="2022-12-04T02:56:29.856" v="549" actId="26606"/>
          <ac:spMkLst>
            <pc:docMk/>
            <pc:sldMk cId="3396266754" sldId="269"/>
            <ac:spMk id="3" creationId="{DF3B501F-5E7A-5D46-8856-A27912A21D96}"/>
          </ac:spMkLst>
        </pc:spChg>
        <pc:spChg chg="mod">
          <ac:chgData name="Shraddha Kolte" userId="449294d28c3adce0" providerId="LiveId" clId="{88500180-AEDD-45F3-B04A-7F025C77B096}" dt="2022-12-04T02:56:29.856" v="549" actId="26606"/>
          <ac:spMkLst>
            <pc:docMk/>
            <pc:sldMk cId="3396266754" sldId="269"/>
            <ac:spMk id="4" creationId="{E9CE3E8F-3700-FE42-BA65-89071D20A786}"/>
          </ac:spMkLst>
        </pc:spChg>
        <pc:spChg chg="mod">
          <ac:chgData name="Shraddha Kolte" userId="449294d28c3adce0" providerId="LiveId" clId="{88500180-AEDD-45F3-B04A-7F025C77B096}" dt="2022-12-04T02:56:29.856" v="549" actId="26606"/>
          <ac:spMkLst>
            <pc:docMk/>
            <pc:sldMk cId="3396266754" sldId="269"/>
            <ac:spMk id="5" creationId="{352A2850-23AF-A249-8907-5DAF2E2D2269}"/>
          </ac:spMkLst>
        </pc:spChg>
        <pc:spChg chg="del">
          <ac:chgData name="Shraddha Kolte" userId="449294d28c3adce0" providerId="LiveId" clId="{88500180-AEDD-45F3-B04A-7F025C77B096}" dt="2022-12-04T02:56:10.935" v="544" actId="21"/>
          <ac:spMkLst>
            <pc:docMk/>
            <pc:sldMk cId="3396266754" sldId="269"/>
            <ac:spMk id="7" creationId="{ACC180CB-0C9D-0441-A2D3-F4EDC5DB9741}"/>
          </ac:spMkLst>
        </pc:spChg>
        <pc:spChg chg="del">
          <ac:chgData name="Shraddha Kolte" userId="449294d28c3adce0" providerId="LiveId" clId="{88500180-AEDD-45F3-B04A-7F025C77B096}" dt="2022-12-04T02:56:10.935" v="544" actId="21"/>
          <ac:spMkLst>
            <pc:docMk/>
            <pc:sldMk cId="3396266754" sldId="269"/>
            <ac:spMk id="8" creationId="{44627161-B78C-7646-8E85-99BD47FE64E0}"/>
          </ac:spMkLst>
        </pc:spChg>
        <pc:spChg chg="add del mod">
          <ac:chgData name="Shraddha Kolte" userId="449294d28c3adce0" providerId="LiveId" clId="{88500180-AEDD-45F3-B04A-7F025C77B096}" dt="2022-12-04T02:56:16.056" v="545" actId="21"/>
          <ac:spMkLst>
            <pc:docMk/>
            <pc:sldMk cId="3396266754" sldId="269"/>
            <ac:spMk id="9" creationId="{D0F2BB34-2DA6-BB48-6E41-FECE5C493611}"/>
          </ac:spMkLst>
        </pc:spChg>
        <pc:spChg chg="add del mod">
          <ac:chgData name="Shraddha Kolte" userId="449294d28c3adce0" providerId="LiveId" clId="{88500180-AEDD-45F3-B04A-7F025C77B096}" dt="2022-12-04T02:56:16.056" v="545" actId="21"/>
          <ac:spMkLst>
            <pc:docMk/>
            <pc:sldMk cId="3396266754" sldId="269"/>
            <ac:spMk id="11" creationId="{53C48A52-D62E-0D82-17E4-B3B1456E671E}"/>
          </ac:spMkLst>
        </pc:spChg>
        <pc:spChg chg="del">
          <ac:chgData name="Shraddha Kolte" userId="449294d28c3adce0" providerId="LiveId" clId="{88500180-AEDD-45F3-B04A-7F025C77B096}" dt="2022-12-04T02:56:10.935" v="544" actId="21"/>
          <ac:spMkLst>
            <pc:docMk/>
            <pc:sldMk cId="3396266754" sldId="269"/>
            <ac:spMk id="12" creationId="{E88BDBE3-DBB3-9040-95AC-86789B700450}"/>
          </ac:spMkLst>
        </pc:spChg>
        <pc:spChg chg="del">
          <ac:chgData name="Shraddha Kolte" userId="449294d28c3adce0" providerId="LiveId" clId="{88500180-AEDD-45F3-B04A-7F025C77B096}" dt="2022-12-04T02:56:10.935" v="544" actId="21"/>
          <ac:spMkLst>
            <pc:docMk/>
            <pc:sldMk cId="3396266754" sldId="269"/>
            <ac:spMk id="13" creationId="{D0969AD2-8004-9B40-90B0-0EBD95268B5A}"/>
          </ac:spMkLst>
        </pc:spChg>
        <pc:spChg chg="del">
          <ac:chgData name="Shraddha Kolte" userId="449294d28c3adce0" providerId="LiveId" clId="{88500180-AEDD-45F3-B04A-7F025C77B096}" dt="2022-12-04T02:56:10.935" v="544" actId="21"/>
          <ac:spMkLst>
            <pc:docMk/>
            <pc:sldMk cId="3396266754" sldId="269"/>
            <ac:spMk id="15" creationId="{02C30DA5-B4D3-C343-8FEC-D62948BDA920}"/>
          </ac:spMkLst>
        </pc:spChg>
        <pc:spChg chg="del">
          <ac:chgData name="Shraddha Kolte" userId="449294d28c3adce0" providerId="LiveId" clId="{88500180-AEDD-45F3-B04A-7F025C77B096}" dt="2022-12-04T02:56:10.935" v="544" actId="21"/>
          <ac:spMkLst>
            <pc:docMk/>
            <pc:sldMk cId="3396266754" sldId="269"/>
            <ac:spMk id="16" creationId="{CD202676-78EE-3240-950B-84A1520E27EE}"/>
          </ac:spMkLst>
        </pc:spChg>
        <pc:spChg chg="add del mod">
          <ac:chgData name="Shraddha Kolte" userId="449294d28c3adce0" providerId="LiveId" clId="{88500180-AEDD-45F3-B04A-7F025C77B096}" dt="2022-12-04T02:56:16.056" v="545" actId="21"/>
          <ac:spMkLst>
            <pc:docMk/>
            <pc:sldMk cId="3396266754" sldId="269"/>
            <ac:spMk id="17" creationId="{930631D6-5C32-FE9D-ED87-4FF46767E31A}"/>
          </ac:spMkLst>
        </pc:spChg>
        <pc:spChg chg="del">
          <ac:chgData name="Shraddha Kolte" userId="449294d28c3adce0" providerId="LiveId" clId="{88500180-AEDD-45F3-B04A-7F025C77B096}" dt="2022-12-04T02:56:10.935" v="544" actId="21"/>
          <ac:spMkLst>
            <pc:docMk/>
            <pc:sldMk cId="3396266754" sldId="269"/>
            <ac:spMk id="18" creationId="{7C503641-A7D5-AD48-A486-CD57C1620326}"/>
          </ac:spMkLst>
        </pc:spChg>
        <pc:spChg chg="del">
          <ac:chgData name="Shraddha Kolte" userId="449294d28c3adce0" providerId="LiveId" clId="{88500180-AEDD-45F3-B04A-7F025C77B096}" dt="2022-12-04T02:56:10.935" v="544" actId="21"/>
          <ac:spMkLst>
            <pc:docMk/>
            <pc:sldMk cId="3396266754" sldId="269"/>
            <ac:spMk id="19" creationId="{BBEE7C7B-4D43-1342-88B5-B6F833D51AE8}"/>
          </ac:spMkLst>
        </pc:spChg>
        <pc:spChg chg="del">
          <ac:chgData name="Shraddha Kolte" userId="449294d28c3adce0" providerId="LiveId" clId="{88500180-AEDD-45F3-B04A-7F025C77B096}" dt="2022-12-04T02:56:10.935" v="544" actId="21"/>
          <ac:spMkLst>
            <pc:docMk/>
            <pc:sldMk cId="3396266754" sldId="269"/>
            <ac:spMk id="21" creationId="{F8C89E42-8364-1040-9DF6-7305561F98D7}"/>
          </ac:spMkLst>
        </pc:spChg>
        <pc:spChg chg="del">
          <ac:chgData name="Shraddha Kolte" userId="449294d28c3adce0" providerId="LiveId" clId="{88500180-AEDD-45F3-B04A-7F025C77B096}" dt="2022-12-04T02:56:10.935" v="544" actId="21"/>
          <ac:spMkLst>
            <pc:docMk/>
            <pc:sldMk cId="3396266754" sldId="269"/>
            <ac:spMk id="22" creationId="{B05EDAD8-33DD-0B49-9FA0-360E67ED9B6A}"/>
          </ac:spMkLst>
        </pc:spChg>
        <pc:spChg chg="add del mod">
          <ac:chgData name="Shraddha Kolte" userId="449294d28c3adce0" providerId="LiveId" clId="{88500180-AEDD-45F3-B04A-7F025C77B096}" dt="2022-12-04T02:56:16.056" v="545" actId="21"/>
          <ac:spMkLst>
            <pc:docMk/>
            <pc:sldMk cId="3396266754" sldId="269"/>
            <ac:spMk id="23" creationId="{2C80C773-5D3E-B6F0-F842-C1439419E9B2}"/>
          </ac:spMkLst>
        </pc:spChg>
        <pc:spChg chg="del">
          <ac:chgData name="Shraddha Kolte" userId="449294d28c3adce0" providerId="LiveId" clId="{88500180-AEDD-45F3-B04A-7F025C77B096}" dt="2022-12-04T02:56:10.935" v="544" actId="21"/>
          <ac:spMkLst>
            <pc:docMk/>
            <pc:sldMk cId="3396266754" sldId="269"/>
            <ac:spMk id="24" creationId="{9B1711A4-C7D5-8D4D-82CD-4FBE8CC7FFE7}"/>
          </ac:spMkLst>
        </pc:spChg>
        <pc:spChg chg="del">
          <ac:chgData name="Shraddha Kolte" userId="449294d28c3adce0" providerId="LiveId" clId="{88500180-AEDD-45F3-B04A-7F025C77B096}" dt="2022-12-04T02:56:10.935" v="544" actId="21"/>
          <ac:spMkLst>
            <pc:docMk/>
            <pc:sldMk cId="3396266754" sldId="269"/>
            <ac:spMk id="25" creationId="{1D585144-668F-6141-B4A4-98C6E14ACA71}"/>
          </ac:spMkLst>
        </pc:spChg>
        <pc:spChg chg="del">
          <ac:chgData name="Shraddha Kolte" userId="449294d28c3adce0" providerId="LiveId" clId="{88500180-AEDD-45F3-B04A-7F025C77B096}" dt="2022-12-04T02:56:10.935" v="544" actId="21"/>
          <ac:spMkLst>
            <pc:docMk/>
            <pc:sldMk cId="3396266754" sldId="269"/>
            <ac:spMk id="27" creationId="{C63E461E-3AFB-0843-B481-D906526D48B2}"/>
          </ac:spMkLst>
        </pc:spChg>
        <pc:spChg chg="del">
          <ac:chgData name="Shraddha Kolte" userId="449294d28c3adce0" providerId="LiveId" clId="{88500180-AEDD-45F3-B04A-7F025C77B096}" dt="2022-12-04T02:56:10.935" v="544" actId="21"/>
          <ac:spMkLst>
            <pc:docMk/>
            <pc:sldMk cId="3396266754" sldId="269"/>
            <ac:spMk id="28" creationId="{83F586E4-67FA-B94C-AF67-F2E5E6E54157}"/>
          </ac:spMkLst>
        </pc:spChg>
        <pc:spChg chg="add del mod">
          <ac:chgData name="Shraddha Kolte" userId="449294d28c3adce0" providerId="LiveId" clId="{88500180-AEDD-45F3-B04A-7F025C77B096}" dt="2022-12-04T02:56:16.056" v="545" actId="21"/>
          <ac:spMkLst>
            <pc:docMk/>
            <pc:sldMk cId="3396266754" sldId="269"/>
            <ac:spMk id="29" creationId="{3CF407DB-1F75-2A93-096B-08D5F964A46C}"/>
          </ac:spMkLst>
        </pc:spChg>
        <pc:spChg chg="add del mod">
          <ac:chgData name="Shraddha Kolte" userId="449294d28c3adce0" providerId="LiveId" clId="{88500180-AEDD-45F3-B04A-7F025C77B096}" dt="2022-12-04T02:56:16.056" v="545" actId="21"/>
          <ac:spMkLst>
            <pc:docMk/>
            <pc:sldMk cId="3396266754" sldId="269"/>
            <ac:spMk id="31" creationId="{B53E6EAA-3F42-2BFA-A15B-A4FE4FD64D5D}"/>
          </ac:spMkLst>
        </pc:spChg>
        <pc:spChg chg="add del mod">
          <ac:chgData name="Shraddha Kolte" userId="449294d28c3adce0" providerId="LiveId" clId="{88500180-AEDD-45F3-B04A-7F025C77B096}" dt="2022-12-04T02:56:16.056" v="545" actId="21"/>
          <ac:spMkLst>
            <pc:docMk/>
            <pc:sldMk cId="3396266754" sldId="269"/>
            <ac:spMk id="33" creationId="{3C49780D-4ED2-5CAC-869E-88E68D4C8C56}"/>
          </ac:spMkLst>
        </pc:spChg>
        <pc:spChg chg="add del mod">
          <ac:chgData name="Shraddha Kolte" userId="449294d28c3adce0" providerId="LiveId" clId="{88500180-AEDD-45F3-B04A-7F025C77B096}" dt="2022-12-04T02:56:16.056" v="545" actId="21"/>
          <ac:spMkLst>
            <pc:docMk/>
            <pc:sldMk cId="3396266754" sldId="269"/>
            <ac:spMk id="35" creationId="{F2C681ED-EC50-1CDB-BB0F-1B3BF6FAFDEE}"/>
          </ac:spMkLst>
        </pc:spChg>
        <pc:spChg chg="del">
          <ac:chgData name="Shraddha Kolte" userId="449294d28c3adce0" providerId="LiveId" clId="{88500180-AEDD-45F3-B04A-7F025C77B096}" dt="2022-12-04T02:56:10.935" v="544" actId="21"/>
          <ac:spMkLst>
            <pc:docMk/>
            <pc:sldMk cId="3396266754" sldId="269"/>
            <ac:spMk id="36" creationId="{875B85E2-950C-CB45-A7F7-DE257EA20BB3}"/>
          </ac:spMkLst>
        </pc:spChg>
        <pc:spChg chg="del">
          <ac:chgData name="Shraddha Kolte" userId="449294d28c3adce0" providerId="LiveId" clId="{88500180-AEDD-45F3-B04A-7F025C77B096}" dt="2022-12-04T02:56:10.935" v="544" actId="21"/>
          <ac:spMkLst>
            <pc:docMk/>
            <pc:sldMk cId="3396266754" sldId="269"/>
            <ac:spMk id="37" creationId="{FC8EFF8B-CC40-9646-AAFC-092814DA02AD}"/>
          </ac:spMkLst>
        </pc:spChg>
        <pc:spChg chg="add del mod">
          <ac:chgData name="Shraddha Kolte" userId="449294d28c3adce0" providerId="LiveId" clId="{88500180-AEDD-45F3-B04A-7F025C77B096}" dt="2022-12-04T02:56:16.056" v="545" actId="21"/>
          <ac:spMkLst>
            <pc:docMk/>
            <pc:sldMk cId="3396266754" sldId="269"/>
            <ac:spMk id="39" creationId="{205C60F8-093B-27CB-B74E-7B27D7E2AFD8}"/>
          </ac:spMkLst>
        </pc:spChg>
        <pc:spChg chg="add del mod">
          <ac:chgData name="Shraddha Kolte" userId="449294d28c3adce0" providerId="LiveId" clId="{88500180-AEDD-45F3-B04A-7F025C77B096}" dt="2022-12-04T02:56:16.056" v="545" actId="21"/>
          <ac:spMkLst>
            <pc:docMk/>
            <pc:sldMk cId="3396266754" sldId="269"/>
            <ac:spMk id="41" creationId="{196D997D-15BD-9530-F8F6-B8394D8313AD}"/>
          </ac:spMkLst>
        </pc:spChg>
        <pc:spChg chg="add del mod">
          <ac:chgData name="Shraddha Kolte" userId="449294d28c3adce0" providerId="LiveId" clId="{88500180-AEDD-45F3-B04A-7F025C77B096}" dt="2022-12-04T02:56:16.056" v="545" actId="21"/>
          <ac:spMkLst>
            <pc:docMk/>
            <pc:sldMk cId="3396266754" sldId="269"/>
            <ac:spMk id="43" creationId="{9E75661C-4572-5DDC-A37E-8619F1D3056D}"/>
          </ac:spMkLst>
        </pc:spChg>
        <pc:spChg chg="add del mod">
          <ac:chgData name="Shraddha Kolte" userId="449294d28c3adce0" providerId="LiveId" clId="{88500180-AEDD-45F3-B04A-7F025C77B096}" dt="2022-12-04T02:56:16.056" v="545" actId="21"/>
          <ac:spMkLst>
            <pc:docMk/>
            <pc:sldMk cId="3396266754" sldId="269"/>
            <ac:spMk id="45" creationId="{0CAE3B46-A9B7-0757-B52F-69FA921BF4FB}"/>
          </ac:spMkLst>
        </pc:spChg>
        <pc:spChg chg="add del mod">
          <ac:chgData name="Shraddha Kolte" userId="449294d28c3adce0" providerId="LiveId" clId="{88500180-AEDD-45F3-B04A-7F025C77B096}" dt="2022-12-04T02:56:16.056" v="545" actId="21"/>
          <ac:spMkLst>
            <pc:docMk/>
            <pc:sldMk cId="3396266754" sldId="269"/>
            <ac:spMk id="47" creationId="{34FA56FD-6EE1-1310-3398-0BFD5B099D90}"/>
          </ac:spMkLst>
        </pc:spChg>
        <pc:spChg chg="add del mod">
          <ac:chgData name="Shraddha Kolte" userId="449294d28c3adce0" providerId="LiveId" clId="{88500180-AEDD-45F3-B04A-7F025C77B096}" dt="2022-12-04T02:56:16.056" v="545" actId="21"/>
          <ac:spMkLst>
            <pc:docMk/>
            <pc:sldMk cId="3396266754" sldId="269"/>
            <ac:spMk id="49" creationId="{990D3C06-9230-FF06-C423-90B51EB7F2B1}"/>
          </ac:spMkLst>
        </pc:spChg>
        <pc:spChg chg="add del mod">
          <ac:chgData name="Shraddha Kolte" userId="449294d28c3adce0" providerId="LiveId" clId="{88500180-AEDD-45F3-B04A-7F025C77B096}" dt="2022-12-04T02:56:16.056" v="545" actId="21"/>
          <ac:spMkLst>
            <pc:docMk/>
            <pc:sldMk cId="3396266754" sldId="269"/>
            <ac:spMk id="51" creationId="{C79EF6E0-0E37-637F-D06E-7C1DB8B7E314}"/>
          </ac:spMkLst>
        </pc:spChg>
        <pc:spChg chg="add del mod">
          <ac:chgData name="Shraddha Kolte" userId="449294d28c3adce0" providerId="LiveId" clId="{88500180-AEDD-45F3-B04A-7F025C77B096}" dt="2022-12-04T02:56:16.056" v="545" actId="21"/>
          <ac:spMkLst>
            <pc:docMk/>
            <pc:sldMk cId="3396266754" sldId="269"/>
            <ac:spMk id="53" creationId="{76BD9E2C-CF86-8863-055E-2B44B181531F}"/>
          </ac:spMkLst>
        </pc:spChg>
        <pc:spChg chg="add del mod">
          <ac:chgData name="Shraddha Kolte" userId="449294d28c3adce0" providerId="LiveId" clId="{88500180-AEDD-45F3-B04A-7F025C77B096}" dt="2022-12-04T02:56:16.056" v="545" actId="21"/>
          <ac:spMkLst>
            <pc:docMk/>
            <pc:sldMk cId="3396266754" sldId="269"/>
            <ac:spMk id="55" creationId="{BE453E4B-9F80-8E24-A467-3B74366DC205}"/>
          </ac:spMkLst>
        </pc:spChg>
        <pc:spChg chg="add del mod">
          <ac:chgData name="Shraddha Kolte" userId="449294d28c3adce0" providerId="LiveId" clId="{88500180-AEDD-45F3-B04A-7F025C77B096}" dt="2022-12-04T02:56:16.056" v="545" actId="21"/>
          <ac:spMkLst>
            <pc:docMk/>
            <pc:sldMk cId="3396266754" sldId="269"/>
            <ac:spMk id="57" creationId="{4BBCADF4-20F3-2064-6B6E-23524530FE29}"/>
          </ac:spMkLst>
        </pc:spChg>
        <pc:spChg chg="add del mod">
          <ac:chgData name="Shraddha Kolte" userId="449294d28c3adce0" providerId="LiveId" clId="{88500180-AEDD-45F3-B04A-7F025C77B096}" dt="2022-12-04T02:56:16.056" v="545" actId="21"/>
          <ac:spMkLst>
            <pc:docMk/>
            <pc:sldMk cId="3396266754" sldId="269"/>
            <ac:spMk id="59" creationId="{B3D36DC0-0CAF-D9C6-BB13-FF4952ECA857}"/>
          </ac:spMkLst>
        </pc:spChg>
        <pc:spChg chg="add del mod">
          <ac:chgData name="Shraddha Kolte" userId="449294d28c3adce0" providerId="LiveId" clId="{88500180-AEDD-45F3-B04A-7F025C77B096}" dt="2022-12-04T02:56:16.056" v="545" actId="21"/>
          <ac:spMkLst>
            <pc:docMk/>
            <pc:sldMk cId="3396266754" sldId="269"/>
            <ac:spMk id="69" creationId="{3E2EA68F-C05B-CE45-1BD3-6ADF24AA10FF}"/>
          </ac:spMkLst>
        </pc:spChg>
        <pc:spChg chg="add del mod">
          <ac:chgData name="Shraddha Kolte" userId="449294d28c3adce0" providerId="LiveId" clId="{88500180-AEDD-45F3-B04A-7F025C77B096}" dt="2022-12-04T02:56:16.056" v="545" actId="21"/>
          <ac:spMkLst>
            <pc:docMk/>
            <pc:sldMk cId="3396266754" sldId="269"/>
            <ac:spMk id="71" creationId="{DFA2F9DC-0531-0A55-7CF5-32D988E1E6E9}"/>
          </ac:spMkLst>
        </pc:spChg>
        <pc:spChg chg="add del mod">
          <ac:chgData name="Shraddha Kolte" userId="449294d28c3adce0" providerId="LiveId" clId="{88500180-AEDD-45F3-B04A-7F025C77B096}" dt="2022-12-04T02:56:16.056" v="545" actId="21"/>
          <ac:spMkLst>
            <pc:docMk/>
            <pc:sldMk cId="3396266754" sldId="269"/>
            <ac:spMk id="73" creationId="{E866BEDA-67C6-0C7A-5168-BAE862E9C2F7}"/>
          </ac:spMkLst>
        </pc:spChg>
        <pc:spChg chg="add del mod">
          <ac:chgData name="Shraddha Kolte" userId="449294d28c3adce0" providerId="LiveId" clId="{88500180-AEDD-45F3-B04A-7F025C77B096}" dt="2022-12-04T02:56:16.056" v="545" actId="21"/>
          <ac:spMkLst>
            <pc:docMk/>
            <pc:sldMk cId="3396266754" sldId="269"/>
            <ac:spMk id="75" creationId="{223EB243-6528-1606-06B2-0BAE12A14D7F}"/>
          </ac:spMkLst>
        </pc:spChg>
        <pc:spChg chg="add del mod">
          <ac:chgData name="Shraddha Kolte" userId="449294d28c3adce0" providerId="LiveId" clId="{88500180-AEDD-45F3-B04A-7F025C77B096}" dt="2022-12-04T02:56:16.056" v="545" actId="21"/>
          <ac:spMkLst>
            <pc:docMk/>
            <pc:sldMk cId="3396266754" sldId="269"/>
            <ac:spMk id="77" creationId="{A53156FE-67A9-522B-796B-08F1886BAB5A}"/>
          </ac:spMkLst>
        </pc:spChg>
        <pc:spChg chg="add del mod">
          <ac:chgData name="Shraddha Kolte" userId="449294d28c3adce0" providerId="LiveId" clId="{88500180-AEDD-45F3-B04A-7F025C77B096}" dt="2022-12-04T02:56:19.092" v="547"/>
          <ac:spMkLst>
            <pc:docMk/>
            <pc:sldMk cId="3396266754" sldId="269"/>
            <ac:spMk id="78" creationId="{C8600A72-1492-9E17-B4E0-DDC88FCCEEFF}"/>
          </ac:spMkLst>
        </pc:spChg>
        <pc:spChg chg="add del mod">
          <ac:chgData name="Shraddha Kolte" userId="449294d28c3adce0" providerId="LiveId" clId="{88500180-AEDD-45F3-B04A-7F025C77B096}" dt="2022-12-04T02:56:19.092" v="547"/>
          <ac:spMkLst>
            <pc:docMk/>
            <pc:sldMk cId="3396266754" sldId="269"/>
            <ac:spMk id="79" creationId="{47EFAA99-55D3-9EA7-F718-F4F59CE9DF6B}"/>
          </ac:spMkLst>
        </pc:spChg>
        <pc:spChg chg="add del mod">
          <ac:chgData name="Shraddha Kolte" userId="449294d28c3adce0" providerId="LiveId" clId="{88500180-AEDD-45F3-B04A-7F025C77B096}" dt="2022-12-04T02:56:19.092" v="547"/>
          <ac:spMkLst>
            <pc:docMk/>
            <pc:sldMk cId="3396266754" sldId="269"/>
            <ac:spMk id="80" creationId="{30641B31-1A95-F81C-E7EF-5E8BA332DF87}"/>
          </ac:spMkLst>
        </pc:spChg>
        <pc:spChg chg="add del mod">
          <ac:chgData name="Shraddha Kolte" userId="449294d28c3adce0" providerId="LiveId" clId="{88500180-AEDD-45F3-B04A-7F025C77B096}" dt="2022-12-04T02:56:19.092" v="547"/>
          <ac:spMkLst>
            <pc:docMk/>
            <pc:sldMk cId="3396266754" sldId="269"/>
            <ac:spMk id="81" creationId="{0D9BDCCB-6DC1-AB12-A49B-A1BA30C17191}"/>
          </ac:spMkLst>
        </pc:spChg>
        <pc:spChg chg="add del mod">
          <ac:chgData name="Shraddha Kolte" userId="449294d28c3adce0" providerId="LiveId" clId="{88500180-AEDD-45F3-B04A-7F025C77B096}" dt="2022-12-04T02:56:19.092" v="547"/>
          <ac:spMkLst>
            <pc:docMk/>
            <pc:sldMk cId="3396266754" sldId="269"/>
            <ac:spMk id="82" creationId="{2FEE1DF9-D9F6-50FE-AB4C-445DEC779143}"/>
          </ac:spMkLst>
        </pc:spChg>
        <pc:spChg chg="add del mod">
          <ac:chgData name="Shraddha Kolte" userId="449294d28c3adce0" providerId="LiveId" clId="{88500180-AEDD-45F3-B04A-7F025C77B096}" dt="2022-12-04T02:56:19.092" v="547"/>
          <ac:spMkLst>
            <pc:docMk/>
            <pc:sldMk cId="3396266754" sldId="269"/>
            <ac:spMk id="83" creationId="{BAA4877A-F256-1C5F-50F8-7A17A081ECBD}"/>
          </ac:spMkLst>
        </pc:spChg>
        <pc:spChg chg="add del mod">
          <ac:chgData name="Shraddha Kolte" userId="449294d28c3adce0" providerId="LiveId" clId="{88500180-AEDD-45F3-B04A-7F025C77B096}" dt="2022-12-04T02:56:19.092" v="547"/>
          <ac:spMkLst>
            <pc:docMk/>
            <pc:sldMk cId="3396266754" sldId="269"/>
            <ac:spMk id="84" creationId="{EEDCD47B-B835-4041-2629-C65CD7DA7FF1}"/>
          </ac:spMkLst>
        </pc:spChg>
        <pc:spChg chg="add del mod">
          <ac:chgData name="Shraddha Kolte" userId="449294d28c3adce0" providerId="LiveId" clId="{88500180-AEDD-45F3-B04A-7F025C77B096}" dt="2022-12-04T02:56:19.092" v="547"/>
          <ac:spMkLst>
            <pc:docMk/>
            <pc:sldMk cId="3396266754" sldId="269"/>
            <ac:spMk id="85" creationId="{384F1DE0-EE3C-D240-CB37-F66D06CA8C62}"/>
          </ac:spMkLst>
        </pc:spChg>
        <pc:spChg chg="add del mod">
          <ac:chgData name="Shraddha Kolte" userId="449294d28c3adce0" providerId="LiveId" clId="{88500180-AEDD-45F3-B04A-7F025C77B096}" dt="2022-12-04T02:56:19.092" v="547"/>
          <ac:spMkLst>
            <pc:docMk/>
            <pc:sldMk cId="3396266754" sldId="269"/>
            <ac:spMk id="86" creationId="{C0DDF163-11BC-F521-7EE5-34EFAC963E94}"/>
          </ac:spMkLst>
        </pc:spChg>
        <pc:spChg chg="add del mod">
          <ac:chgData name="Shraddha Kolte" userId="449294d28c3adce0" providerId="LiveId" clId="{88500180-AEDD-45F3-B04A-7F025C77B096}" dt="2022-12-04T02:56:19.092" v="547"/>
          <ac:spMkLst>
            <pc:docMk/>
            <pc:sldMk cId="3396266754" sldId="269"/>
            <ac:spMk id="87" creationId="{CA49C1C0-2F8C-B80B-A2CE-A742E807E908}"/>
          </ac:spMkLst>
        </pc:spChg>
        <pc:spChg chg="add del mod">
          <ac:chgData name="Shraddha Kolte" userId="449294d28c3adce0" providerId="LiveId" clId="{88500180-AEDD-45F3-B04A-7F025C77B096}" dt="2022-12-04T02:56:19.092" v="547"/>
          <ac:spMkLst>
            <pc:docMk/>
            <pc:sldMk cId="3396266754" sldId="269"/>
            <ac:spMk id="88" creationId="{B9559350-7D3B-42BE-5130-1E38350A9F4B}"/>
          </ac:spMkLst>
        </pc:spChg>
        <pc:spChg chg="add del mod">
          <ac:chgData name="Shraddha Kolte" userId="449294d28c3adce0" providerId="LiveId" clId="{88500180-AEDD-45F3-B04A-7F025C77B096}" dt="2022-12-04T02:56:19.092" v="547"/>
          <ac:spMkLst>
            <pc:docMk/>
            <pc:sldMk cId="3396266754" sldId="269"/>
            <ac:spMk id="89" creationId="{55F74582-AD88-C4D9-B1DF-8D47C447320A}"/>
          </ac:spMkLst>
        </pc:spChg>
        <pc:spChg chg="add del mod">
          <ac:chgData name="Shraddha Kolte" userId="449294d28c3adce0" providerId="LiveId" clId="{88500180-AEDD-45F3-B04A-7F025C77B096}" dt="2022-12-04T02:56:19.092" v="547"/>
          <ac:spMkLst>
            <pc:docMk/>
            <pc:sldMk cId="3396266754" sldId="269"/>
            <ac:spMk id="90" creationId="{F656B896-E814-6403-F717-1B58373F11E8}"/>
          </ac:spMkLst>
        </pc:spChg>
        <pc:spChg chg="add del mod">
          <ac:chgData name="Shraddha Kolte" userId="449294d28c3adce0" providerId="LiveId" clId="{88500180-AEDD-45F3-B04A-7F025C77B096}" dt="2022-12-04T02:56:19.092" v="547"/>
          <ac:spMkLst>
            <pc:docMk/>
            <pc:sldMk cId="3396266754" sldId="269"/>
            <ac:spMk id="91" creationId="{D88B665B-2B82-21BD-2553-7646B966AA11}"/>
          </ac:spMkLst>
        </pc:spChg>
        <pc:spChg chg="add del mod">
          <ac:chgData name="Shraddha Kolte" userId="449294d28c3adce0" providerId="LiveId" clId="{88500180-AEDD-45F3-B04A-7F025C77B096}" dt="2022-12-04T02:56:19.092" v="547"/>
          <ac:spMkLst>
            <pc:docMk/>
            <pc:sldMk cId="3396266754" sldId="269"/>
            <ac:spMk id="92" creationId="{0945EC65-2FD3-4B9E-A4FB-674F65927930}"/>
          </ac:spMkLst>
        </pc:spChg>
        <pc:spChg chg="add del mod">
          <ac:chgData name="Shraddha Kolte" userId="449294d28c3adce0" providerId="LiveId" clId="{88500180-AEDD-45F3-B04A-7F025C77B096}" dt="2022-12-04T02:56:19.092" v="547"/>
          <ac:spMkLst>
            <pc:docMk/>
            <pc:sldMk cId="3396266754" sldId="269"/>
            <ac:spMk id="93" creationId="{AB97D035-CB51-F9CF-42DD-F3F699CE0CF0}"/>
          </ac:spMkLst>
        </pc:spChg>
        <pc:spChg chg="add del mod">
          <ac:chgData name="Shraddha Kolte" userId="449294d28c3adce0" providerId="LiveId" clId="{88500180-AEDD-45F3-B04A-7F025C77B096}" dt="2022-12-04T02:56:19.092" v="547"/>
          <ac:spMkLst>
            <pc:docMk/>
            <pc:sldMk cId="3396266754" sldId="269"/>
            <ac:spMk id="94" creationId="{EF609077-99F4-BF04-B0D4-F70C3C0AF968}"/>
          </ac:spMkLst>
        </pc:spChg>
        <pc:spChg chg="add del mod">
          <ac:chgData name="Shraddha Kolte" userId="449294d28c3adce0" providerId="LiveId" clId="{88500180-AEDD-45F3-B04A-7F025C77B096}" dt="2022-12-04T02:56:19.092" v="547"/>
          <ac:spMkLst>
            <pc:docMk/>
            <pc:sldMk cId="3396266754" sldId="269"/>
            <ac:spMk id="95" creationId="{4B05EC8E-50E1-3D91-257F-B9D3D657215E}"/>
          </ac:spMkLst>
        </pc:spChg>
        <pc:spChg chg="add del mod">
          <ac:chgData name="Shraddha Kolte" userId="449294d28c3adce0" providerId="LiveId" clId="{88500180-AEDD-45F3-B04A-7F025C77B096}" dt="2022-12-04T02:56:19.092" v="547"/>
          <ac:spMkLst>
            <pc:docMk/>
            <pc:sldMk cId="3396266754" sldId="269"/>
            <ac:spMk id="96" creationId="{CDEA1D0F-4CE1-B9CA-1F78-BEE48EBD02A7}"/>
          </ac:spMkLst>
        </pc:spChg>
        <pc:spChg chg="add del mod">
          <ac:chgData name="Shraddha Kolte" userId="449294d28c3adce0" providerId="LiveId" clId="{88500180-AEDD-45F3-B04A-7F025C77B096}" dt="2022-12-04T02:56:19.092" v="547"/>
          <ac:spMkLst>
            <pc:docMk/>
            <pc:sldMk cId="3396266754" sldId="269"/>
            <ac:spMk id="97" creationId="{4E525E61-FA22-C208-4231-8BCB810586DC}"/>
          </ac:spMkLst>
        </pc:spChg>
        <pc:spChg chg="add del mod">
          <ac:chgData name="Shraddha Kolte" userId="449294d28c3adce0" providerId="LiveId" clId="{88500180-AEDD-45F3-B04A-7F025C77B096}" dt="2022-12-04T02:56:19.092" v="547"/>
          <ac:spMkLst>
            <pc:docMk/>
            <pc:sldMk cId="3396266754" sldId="269"/>
            <ac:spMk id="98" creationId="{0812E996-5C24-60B3-F3A2-EFC72F4E7528}"/>
          </ac:spMkLst>
        </pc:spChg>
        <pc:spChg chg="add del mod">
          <ac:chgData name="Shraddha Kolte" userId="449294d28c3adce0" providerId="LiveId" clId="{88500180-AEDD-45F3-B04A-7F025C77B096}" dt="2022-12-04T02:56:19.092" v="547"/>
          <ac:spMkLst>
            <pc:docMk/>
            <pc:sldMk cId="3396266754" sldId="269"/>
            <ac:spMk id="99" creationId="{F28B423E-3D2A-543E-5993-B0A8DAAD4898}"/>
          </ac:spMkLst>
        </pc:spChg>
        <pc:spChg chg="add del mod">
          <ac:chgData name="Shraddha Kolte" userId="449294d28c3adce0" providerId="LiveId" clId="{88500180-AEDD-45F3-B04A-7F025C77B096}" dt="2022-12-04T02:56:19.092" v="547"/>
          <ac:spMkLst>
            <pc:docMk/>
            <pc:sldMk cId="3396266754" sldId="269"/>
            <ac:spMk id="100" creationId="{880B35B2-FE5C-B502-6957-4A693E7F9392}"/>
          </ac:spMkLst>
        </pc:spChg>
        <pc:spChg chg="add del mod">
          <ac:chgData name="Shraddha Kolte" userId="449294d28c3adce0" providerId="LiveId" clId="{88500180-AEDD-45F3-B04A-7F025C77B096}" dt="2022-12-04T02:56:19.092" v="547"/>
          <ac:spMkLst>
            <pc:docMk/>
            <pc:sldMk cId="3396266754" sldId="269"/>
            <ac:spMk id="101" creationId="{385492C4-BF54-9BC4-69F6-5A77AC209DD8}"/>
          </ac:spMkLst>
        </pc:spChg>
        <pc:spChg chg="add">
          <ac:chgData name="Shraddha Kolte" userId="449294d28c3adce0" providerId="LiveId" clId="{88500180-AEDD-45F3-B04A-7F025C77B096}" dt="2022-12-04T02:56:29.856" v="549" actId="26606"/>
          <ac:spMkLst>
            <pc:docMk/>
            <pc:sldMk cId="3396266754" sldId="269"/>
            <ac:spMk id="107" creationId="{71FC7D98-7B8B-402A-90FC-F027482F2142}"/>
          </ac:spMkLst>
        </pc:spChg>
        <pc:spChg chg="add">
          <ac:chgData name="Shraddha Kolte" userId="449294d28c3adce0" providerId="LiveId" clId="{88500180-AEDD-45F3-B04A-7F025C77B096}" dt="2022-12-04T02:56:29.856" v="549" actId="26606"/>
          <ac:spMkLst>
            <pc:docMk/>
            <pc:sldMk cId="3396266754" sldId="269"/>
            <ac:spMk id="109" creationId="{AD7356EA-285B-4E5D-8FEC-104659A4FD2C}"/>
          </ac:spMkLst>
        </pc:spChg>
        <pc:graphicFrameChg chg="add mod">
          <ac:chgData name="Shraddha Kolte" userId="449294d28c3adce0" providerId="LiveId" clId="{88500180-AEDD-45F3-B04A-7F025C77B096}" dt="2022-12-04T02:56:29.856" v="549" actId="26606"/>
          <ac:graphicFrameMkLst>
            <pc:docMk/>
            <pc:sldMk cId="3396266754" sldId="269"/>
            <ac:graphicFrameMk id="102" creationId="{C2FEAC7B-C307-D067-7863-E16823972A38}"/>
          </ac:graphicFrameMkLst>
        </pc:graphicFrameChg>
        <pc:picChg chg="del">
          <ac:chgData name="Shraddha Kolte" userId="449294d28c3adce0" providerId="LiveId" clId="{88500180-AEDD-45F3-B04A-7F025C77B096}" dt="2022-12-04T02:56:10.935" v="544" actId="21"/>
          <ac:picMkLst>
            <pc:docMk/>
            <pc:sldMk cId="3396266754" sldId="269"/>
            <ac:picMk id="61" creationId="{E64AEA23-99EE-8546-A59A-590923ADA6CA}"/>
          </ac:picMkLst>
        </pc:picChg>
        <pc:picChg chg="del">
          <ac:chgData name="Shraddha Kolte" userId="449294d28c3adce0" providerId="LiveId" clId="{88500180-AEDD-45F3-B04A-7F025C77B096}" dt="2022-12-04T02:56:10.935" v="544" actId="21"/>
          <ac:picMkLst>
            <pc:docMk/>
            <pc:sldMk cId="3396266754" sldId="269"/>
            <ac:picMk id="62" creationId="{C17F05A5-CE13-1545-943B-E3644258662F}"/>
          </ac:picMkLst>
        </pc:picChg>
        <pc:picChg chg="del">
          <ac:chgData name="Shraddha Kolte" userId="449294d28c3adce0" providerId="LiveId" clId="{88500180-AEDD-45F3-B04A-7F025C77B096}" dt="2022-12-04T02:56:10.935" v="544" actId="21"/>
          <ac:picMkLst>
            <pc:docMk/>
            <pc:sldMk cId="3396266754" sldId="269"/>
            <ac:picMk id="63" creationId="{F3C0B2AF-2268-AE4E-BACC-9FF64E86564C}"/>
          </ac:picMkLst>
        </pc:picChg>
        <pc:picChg chg="del">
          <ac:chgData name="Shraddha Kolte" userId="449294d28c3adce0" providerId="LiveId" clId="{88500180-AEDD-45F3-B04A-7F025C77B096}" dt="2022-12-04T02:56:10.935" v="544" actId="21"/>
          <ac:picMkLst>
            <pc:docMk/>
            <pc:sldMk cId="3396266754" sldId="269"/>
            <ac:picMk id="64" creationId="{F2FCDCCE-6383-4047-9485-41AA1E24E8E2}"/>
          </ac:picMkLst>
        </pc:picChg>
        <pc:picChg chg="del">
          <ac:chgData name="Shraddha Kolte" userId="449294d28c3adce0" providerId="LiveId" clId="{88500180-AEDD-45F3-B04A-7F025C77B096}" dt="2022-12-04T02:56:10.935" v="544" actId="21"/>
          <ac:picMkLst>
            <pc:docMk/>
            <pc:sldMk cId="3396266754" sldId="269"/>
            <ac:picMk id="65" creationId="{1A89579F-2EA4-E049-9B78-D2237993CDAB}"/>
          </ac:picMkLst>
        </pc:picChg>
        <pc:picChg chg="del">
          <ac:chgData name="Shraddha Kolte" userId="449294d28c3adce0" providerId="LiveId" clId="{88500180-AEDD-45F3-B04A-7F025C77B096}" dt="2022-12-04T02:56:10.935" v="544" actId="21"/>
          <ac:picMkLst>
            <pc:docMk/>
            <pc:sldMk cId="3396266754" sldId="269"/>
            <ac:picMk id="66" creationId="{4E145096-B7BF-9C4C-97FA-308F61FE406A}"/>
          </ac:picMkLst>
        </pc:picChg>
        <pc:picChg chg="del">
          <ac:chgData name="Shraddha Kolte" userId="449294d28c3adce0" providerId="LiveId" clId="{88500180-AEDD-45F3-B04A-7F025C77B096}" dt="2022-12-04T02:56:10.935" v="544" actId="21"/>
          <ac:picMkLst>
            <pc:docMk/>
            <pc:sldMk cId="3396266754" sldId="269"/>
            <ac:picMk id="67" creationId="{25B94F1A-D947-AF4E-BC9D-9B02C4E4EB30}"/>
          </ac:picMkLst>
        </pc:picChg>
        <pc:picChg chg="del">
          <ac:chgData name="Shraddha Kolte" userId="449294d28c3adce0" providerId="LiveId" clId="{88500180-AEDD-45F3-B04A-7F025C77B096}" dt="2022-12-04T02:56:10.935" v="544" actId="21"/>
          <ac:picMkLst>
            <pc:docMk/>
            <pc:sldMk cId="3396266754" sldId="269"/>
            <ac:picMk id="68" creationId="{7E3F00C5-0B4F-FE4F-9561-1EB505B31873}"/>
          </ac:picMkLst>
        </pc:picChg>
      </pc:sldChg>
      <pc:sldChg chg="modSp">
        <pc:chgData name="Shraddha Kolte" userId="449294d28c3adce0" providerId="LiveId" clId="{88500180-AEDD-45F3-B04A-7F025C77B096}" dt="2022-12-04T03:36:48.468" v="1320" actId="20577"/>
        <pc:sldMkLst>
          <pc:docMk/>
          <pc:sldMk cId="932498405" sldId="270"/>
        </pc:sldMkLst>
        <pc:graphicFrameChg chg="mod">
          <ac:chgData name="Shraddha Kolte" userId="449294d28c3adce0" providerId="LiveId" clId="{88500180-AEDD-45F3-B04A-7F025C77B096}" dt="2022-12-04T03:36:48.468" v="1320" actId="20577"/>
          <ac:graphicFrameMkLst>
            <pc:docMk/>
            <pc:sldMk cId="932498405" sldId="270"/>
            <ac:graphicFrameMk id="2" creationId="{364D30CB-C02F-4FE1-9E72-11B75FF74851}"/>
          </ac:graphicFrameMkLst>
        </pc:graphicFrameChg>
      </pc:sldChg>
      <pc:sldChg chg="addSp delSp modSp mod ord">
        <pc:chgData name="Shraddha Kolte" userId="449294d28c3adce0" providerId="LiveId" clId="{88500180-AEDD-45F3-B04A-7F025C77B096}" dt="2022-12-04T03:31:58.920" v="955"/>
        <pc:sldMkLst>
          <pc:docMk/>
          <pc:sldMk cId="3335690284" sldId="271"/>
        </pc:sldMkLst>
        <pc:spChg chg="mod">
          <ac:chgData name="Shraddha Kolte" userId="449294d28c3adce0" providerId="LiveId" clId="{88500180-AEDD-45F3-B04A-7F025C77B096}" dt="2022-12-04T02:38:13.076" v="494" actId="20577"/>
          <ac:spMkLst>
            <pc:docMk/>
            <pc:sldMk cId="3335690284" sldId="271"/>
            <ac:spMk id="2" creationId="{27A6F7BB-30A8-4980-AD4A-2FB0B53FA6C9}"/>
          </ac:spMkLst>
        </pc:spChg>
        <pc:spChg chg="add del mod">
          <ac:chgData name="Shraddha Kolte" userId="449294d28c3adce0" providerId="LiveId" clId="{88500180-AEDD-45F3-B04A-7F025C77B096}" dt="2022-12-04T02:09:19.093" v="218" actId="21"/>
          <ac:spMkLst>
            <pc:docMk/>
            <pc:sldMk cId="3335690284" sldId="271"/>
            <ac:spMk id="7" creationId="{1FBF3F13-0708-271F-0DD0-60BB523074CA}"/>
          </ac:spMkLst>
        </pc:spChg>
        <pc:spChg chg="add del mod">
          <ac:chgData name="Shraddha Kolte" userId="449294d28c3adce0" providerId="LiveId" clId="{88500180-AEDD-45F3-B04A-7F025C77B096}" dt="2022-12-04T02:09:19.093" v="218" actId="21"/>
          <ac:spMkLst>
            <pc:docMk/>
            <pc:sldMk cId="3335690284" sldId="271"/>
            <ac:spMk id="9" creationId="{C2089366-204E-3813-181E-A808460643E2}"/>
          </ac:spMkLst>
        </pc:spChg>
        <pc:spChg chg="add del mod">
          <ac:chgData name="Shraddha Kolte" userId="449294d28c3adce0" providerId="LiveId" clId="{88500180-AEDD-45F3-B04A-7F025C77B096}" dt="2022-12-04T02:09:19.093" v="218" actId="21"/>
          <ac:spMkLst>
            <pc:docMk/>
            <pc:sldMk cId="3335690284" sldId="271"/>
            <ac:spMk id="11" creationId="{5513E1F2-9B5D-F3B0-79E9-24F21C09F962}"/>
          </ac:spMkLst>
        </pc:spChg>
        <pc:spChg chg="add del mod">
          <ac:chgData name="Shraddha Kolte" userId="449294d28c3adce0" providerId="LiveId" clId="{88500180-AEDD-45F3-B04A-7F025C77B096}" dt="2022-12-04T02:09:19.093" v="218" actId="21"/>
          <ac:spMkLst>
            <pc:docMk/>
            <pc:sldMk cId="3335690284" sldId="271"/>
            <ac:spMk id="13" creationId="{E11F2314-4CB7-4AD7-EC1E-23627CC45E73}"/>
          </ac:spMkLst>
        </pc:spChg>
        <pc:spChg chg="add del mod">
          <ac:chgData name="Shraddha Kolte" userId="449294d28c3adce0" providerId="LiveId" clId="{88500180-AEDD-45F3-B04A-7F025C77B096}" dt="2022-12-04T02:09:19.093" v="218" actId="21"/>
          <ac:spMkLst>
            <pc:docMk/>
            <pc:sldMk cId="3335690284" sldId="271"/>
            <ac:spMk id="15" creationId="{B25EFA0E-D0E6-7D1E-2429-227D5F318452}"/>
          </ac:spMkLst>
        </pc:spChg>
        <pc:spChg chg="add del mod">
          <ac:chgData name="Shraddha Kolte" userId="449294d28c3adce0" providerId="LiveId" clId="{88500180-AEDD-45F3-B04A-7F025C77B096}" dt="2022-12-04T02:09:19.093" v="218" actId="21"/>
          <ac:spMkLst>
            <pc:docMk/>
            <pc:sldMk cId="3335690284" sldId="271"/>
            <ac:spMk id="17" creationId="{C2C46DBB-BEEA-9048-BE6A-84AC00D7E41B}"/>
          </ac:spMkLst>
        </pc:spChg>
        <pc:spChg chg="add del mod">
          <ac:chgData name="Shraddha Kolte" userId="449294d28c3adce0" providerId="LiveId" clId="{88500180-AEDD-45F3-B04A-7F025C77B096}" dt="2022-12-04T02:09:19.093" v="218" actId="21"/>
          <ac:spMkLst>
            <pc:docMk/>
            <pc:sldMk cId="3335690284" sldId="271"/>
            <ac:spMk id="19" creationId="{C4A5D3B2-4B79-CB7F-E98B-5F9F9F109A93}"/>
          </ac:spMkLst>
        </pc:spChg>
        <pc:spChg chg="add del mod">
          <ac:chgData name="Shraddha Kolte" userId="449294d28c3adce0" providerId="LiveId" clId="{88500180-AEDD-45F3-B04A-7F025C77B096}" dt="2022-12-04T02:09:19.093" v="218" actId="21"/>
          <ac:spMkLst>
            <pc:docMk/>
            <pc:sldMk cId="3335690284" sldId="271"/>
            <ac:spMk id="21" creationId="{4B0FAFA7-AE9C-D55A-C152-F5549EC82C87}"/>
          </ac:spMkLst>
        </pc:spChg>
        <pc:spChg chg="add del mod">
          <ac:chgData name="Shraddha Kolte" userId="449294d28c3adce0" providerId="LiveId" clId="{88500180-AEDD-45F3-B04A-7F025C77B096}" dt="2022-12-04T02:09:19.093" v="218" actId="21"/>
          <ac:spMkLst>
            <pc:docMk/>
            <pc:sldMk cId="3335690284" sldId="271"/>
            <ac:spMk id="23" creationId="{F9CA1525-D299-3811-9833-37D381DD2B32}"/>
          </ac:spMkLst>
        </pc:spChg>
        <pc:spChg chg="add del mod">
          <ac:chgData name="Shraddha Kolte" userId="449294d28c3adce0" providerId="LiveId" clId="{88500180-AEDD-45F3-B04A-7F025C77B096}" dt="2022-12-04T02:09:19.093" v="218" actId="21"/>
          <ac:spMkLst>
            <pc:docMk/>
            <pc:sldMk cId="3335690284" sldId="271"/>
            <ac:spMk id="25" creationId="{194FFDE6-5B55-C785-BF3F-3CC81D536546}"/>
          </ac:spMkLst>
        </pc:spChg>
        <pc:spChg chg="add del mod">
          <ac:chgData name="Shraddha Kolte" userId="449294d28c3adce0" providerId="LiveId" clId="{88500180-AEDD-45F3-B04A-7F025C77B096}" dt="2022-12-04T02:09:19.093" v="218" actId="21"/>
          <ac:spMkLst>
            <pc:docMk/>
            <pc:sldMk cId="3335690284" sldId="271"/>
            <ac:spMk id="27" creationId="{81143DF6-F32D-77B8-20B6-CCDE822C7AE5}"/>
          </ac:spMkLst>
        </pc:spChg>
        <pc:spChg chg="add del mod">
          <ac:chgData name="Shraddha Kolte" userId="449294d28c3adce0" providerId="LiveId" clId="{88500180-AEDD-45F3-B04A-7F025C77B096}" dt="2022-12-04T02:09:19.093" v="218" actId="21"/>
          <ac:spMkLst>
            <pc:docMk/>
            <pc:sldMk cId="3335690284" sldId="271"/>
            <ac:spMk id="29" creationId="{1A49B9F1-5ABD-58A8-882A-0B21BF641316}"/>
          </ac:spMkLst>
        </pc:spChg>
        <pc:spChg chg="del">
          <ac:chgData name="Shraddha Kolte" userId="449294d28c3adce0" providerId="LiveId" clId="{88500180-AEDD-45F3-B04A-7F025C77B096}" dt="2022-12-04T02:09:12.065" v="217" actId="21"/>
          <ac:spMkLst>
            <pc:docMk/>
            <pc:sldMk cId="3335690284" sldId="271"/>
            <ac:spMk id="34" creationId="{C1C92E27-D550-F44E-8491-927F819E72B8}"/>
          </ac:spMkLst>
        </pc:spChg>
        <pc:spChg chg="del">
          <ac:chgData name="Shraddha Kolte" userId="449294d28c3adce0" providerId="LiveId" clId="{88500180-AEDD-45F3-B04A-7F025C77B096}" dt="2022-12-04T02:09:12.065" v="217" actId="21"/>
          <ac:spMkLst>
            <pc:docMk/>
            <pc:sldMk cId="3335690284" sldId="271"/>
            <ac:spMk id="35" creationId="{7D722C50-45F7-D84B-B216-568F72D66349}"/>
          </ac:spMkLst>
        </pc:spChg>
        <pc:spChg chg="del">
          <ac:chgData name="Shraddha Kolte" userId="449294d28c3adce0" providerId="LiveId" clId="{88500180-AEDD-45F3-B04A-7F025C77B096}" dt="2022-12-04T02:09:12.065" v="217" actId="21"/>
          <ac:spMkLst>
            <pc:docMk/>
            <pc:sldMk cId="3335690284" sldId="271"/>
            <ac:spMk id="36" creationId="{176187A9-3EBE-F64D-AE99-021BB3767F90}"/>
          </ac:spMkLst>
        </pc:spChg>
        <pc:spChg chg="del">
          <ac:chgData name="Shraddha Kolte" userId="449294d28c3adce0" providerId="LiveId" clId="{88500180-AEDD-45F3-B04A-7F025C77B096}" dt="2022-12-04T02:09:12.065" v="217" actId="21"/>
          <ac:spMkLst>
            <pc:docMk/>
            <pc:sldMk cId="3335690284" sldId="271"/>
            <ac:spMk id="37" creationId="{7990731F-95DE-4F44-8EA0-E275CEAFD8A2}"/>
          </ac:spMkLst>
        </pc:spChg>
        <pc:spChg chg="del">
          <ac:chgData name="Shraddha Kolte" userId="449294d28c3adce0" providerId="LiveId" clId="{88500180-AEDD-45F3-B04A-7F025C77B096}" dt="2022-12-04T02:09:12.065" v="217" actId="21"/>
          <ac:spMkLst>
            <pc:docMk/>
            <pc:sldMk cId="3335690284" sldId="271"/>
            <ac:spMk id="38" creationId="{5B19EE51-628F-CA4E-94B0-57E9ACA1446A}"/>
          </ac:spMkLst>
        </pc:spChg>
        <pc:spChg chg="del">
          <ac:chgData name="Shraddha Kolte" userId="449294d28c3adce0" providerId="LiveId" clId="{88500180-AEDD-45F3-B04A-7F025C77B096}" dt="2022-12-04T02:09:12.065" v="217" actId="21"/>
          <ac:spMkLst>
            <pc:docMk/>
            <pc:sldMk cId="3335690284" sldId="271"/>
            <ac:spMk id="39" creationId="{2A6ACC78-74DF-604E-BD14-4BBE7B4EEF5B}"/>
          </ac:spMkLst>
        </pc:spChg>
        <pc:spChg chg="del">
          <ac:chgData name="Shraddha Kolte" userId="449294d28c3adce0" providerId="LiveId" clId="{88500180-AEDD-45F3-B04A-7F025C77B096}" dt="2022-12-04T02:09:12.065" v="217" actId="21"/>
          <ac:spMkLst>
            <pc:docMk/>
            <pc:sldMk cId="3335690284" sldId="271"/>
            <ac:spMk id="40" creationId="{9DC429C0-1DEB-1F4F-AE66-C503B31B7B48}"/>
          </ac:spMkLst>
        </pc:spChg>
        <pc:spChg chg="del">
          <ac:chgData name="Shraddha Kolte" userId="449294d28c3adce0" providerId="LiveId" clId="{88500180-AEDD-45F3-B04A-7F025C77B096}" dt="2022-12-04T02:09:12.065" v="217" actId="21"/>
          <ac:spMkLst>
            <pc:docMk/>
            <pc:sldMk cId="3335690284" sldId="271"/>
            <ac:spMk id="41" creationId="{31C0CCD4-2502-A14F-B520-7B57524EDF8E}"/>
          </ac:spMkLst>
        </pc:spChg>
        <pc:picChg chg="add del mod">
          <ac:chgData name="Shraddha Kolte" userId="449294d28c3adce0" providerId="LiveId" clId="{88500180-AEDD-45F3-B04A-7F025C77B096}" dt="2022-12-04T02:35:25.930" v="370" actId="478"/>
          <ac:picMkLst>
            <pc:docMk/>
            <pc:sldMk cId="3335690284" sldId="271"/>
            <ac:picMk id="31" creationId="{A886B18C-1765-2359-36BA-606D0C82AEE1}"/>
          </ac:picMkLst>
        </pc:picChg>
        <pc:picChg chg="add mod">
          <ac:chgData name="Shraddha Kolte" userId="449294d28c3adce0" providerId="LiveId" clId="{88500180-AEDD-45F3-B04A-7F025C77B096}" dt="2022-12-04T02:37:59.200" v="487" actId="1076"/>
          <ac:picMkLst>
            <pc:docMk/>
            <pc:sldMk cId="3335690284" sldId="271"/>
            <ac:picMk id="33" creationId="{20D695AF-40AA-6CF5-8FC2-3C363EE150B2}"/>
          </ac:picMkLst>
        </pc:picChg>
        <pc:picChg chg="del mod">
          <ac:chgData name="Shraddha Kolte" userId="449294d28c3adce0" providerId="LiveId" clId="{88500180-AEDD-45F3-B04A-7F025C77B096}" dt="2022-12-04T02:09:12.065" v="217" actId="21"/>
          <ac:picMkLst>
            <pc:docMk/>
            <pc:sldMk cId="3335690284" sldId="271"/>
            <ac:picMk id="42" creationId="{8BDB1906-FF07-4447-9C68-585F54C5EED2}"/>
          </ac:picMkLst>
        </pc:picChg>
        <pc:picChg chg="del">
          <ac:chgData name="Shraddha Kolte" userId="449294d28c3adce0" providerId="LiveId" clId="{88500180-AEDD-45F3-B04A-7F025C77B096}" dt="2022-12-04T02:09:12.065" v="217" actId="21"/>
          <ac:picMkLst>
            <pc:docMk/>
            <pc:sldMk cId="3335690284" sldId="271"/>
            <ac:picMk id="43" creationId="{A82F6AEE-FCBF-0245-BB71-E76973B3A97D}"/>
          </ac:picMkLst>
        </pc:picChg>
        <pc:picChg chg="del">
          <ac:chgData name="Shraddha Kolte" userId="449294d28c3adce0" providerId="LiveId" clId="{88500180-AEDD-45F3-B04A-7F025C77B096}" dt="2022-12-04T02:09:12.065" v="217" actId="21"/>
          <ac:picMkLst>
            <pc:docMk/>
            <pc:sldMk cId="3335690284" sldId="271"/>
            <ac:picMk id="44" creationId="{C99B7845-619A-9F40-A5C3-4C122626044D}"/>
          </ac:picMkLst>
        </pc:picChg>
        <pc:picChg chg="del">
          <ac:chgData name="Shraddha Kolte" userId="449294d28c3adce0" providerId="LiveId" clId="{88500180-AEDD-45F3-B04A-7F025C77B096}" dt="2022-12-04T02:09:12.065" v="217" actId="21"/>
          <ac:picMkLst>
            <pc:docMk/>
            <pc:sldMk cId="3335690284" sldId="271"/>
            <ac:picMk id="45" creationId="{647F7FB2-8714-6449-A700-2E1B81F9DFB7}"/>
          </ac:picMkLst>
        </pc:picChg>
      </pc:sldChg>
      <pc:sldChg chg="del">
        <pc:chgData name="Shraddha Kolte" userId="449294d28c3adce0" providerId="LiveId" clId="{88500180-AEDD-45F3-B04A-7F025C77B096}" dt="2022-12-04T02:08:59.064" v="215" actId="47"/>
        <pc:sldMkLst>
          <pc:docMk/>
          <pc:sldMk cId="2639983765" sldId="273"/>
        </pc:sldMkLst>
      </pc:sldChg>
      <pc:sldChg chg="modSp mod">
        <pc:chgData name="Shraddha Kolte" userId="449294d28c3adce0" providerId="LiveId" clId="{88500180-AEDD-45F3-B04A-7F025C77B096}" dt="2022-12-04T03:37:51.379" v="1329" actId="20577"/>
        <pc:sldMkLst>
          <pc:docMk/>
          <pc:sldMk cId="926184573" sldId="275"/>
        </pc:sldMkLst>
        <pc:spChg chg="mod">
          <ac:chgData name="Shraddha Kolte" userId="449294d28c3adce0" providerId="LiveId" clId="{88500180-AEDD-45F3-B04A-7F025C77B096}" dt="2022-12-04T03:37:51.379" v="1329" actId="20577"/>
          <ac:spMkLst>
            <pc:docMk/>
            <pc:sldMk cId="926184573" sldId="275"/>
            <ac:spMk id="3" creationId="{BABC2CE0-8806-4B2A-A10A-32984D317434}"/>
          </ac:spMkLst>
        </pc:spChg>
      </pc:sldChg>
      <pc:sldChg chg="addSp delSp modSp new mod">
        <pc:chgData name="Shraddha Kolte" userId="449294d28c3adce0" providerId="LiveId" clId="{88500180-AEDD-45F3-B04A-7F025C77B096}" dt="2022-12-04T02:29:41.761" v="278" actId="1076"/>
        <pc:sldMkLst>
          <pc:docMk/>
          <pc:sldMk cId="1711955572" sldId="276"/>
        </pc:sldMkLst>
        <pc:spChg chg="mod">
          <ac:chgData name="Shraddha Kolte" userId="449294d28c3adce0" providerId="LiveId" clId="{88500180-AEDD-45F3-B04A-7F025C77B096}" dt="2022-12-04T02:29:41.761" v="278" actId="1076"/>
          <ac:spMkLst>
            <pc:docMk/>
            <pc:sldMk cId="1711955572" sldId="276"/>
            <ac:spMk id="2" creationId="{0C6B2CF1-E56D-820A-9F9C-B2CFB812AC8C}"/>
          </ac:spMkLst>
        </pc:spChg>
        <pc:spChg chg="del">
          <ac:chgData name="Shraddha Kolte" userId="449294d28c3adce0" providerId="LiveId" clId="{88500180-AEDD-45F3-B04A-7F025C77B096}" dt="2022-12-04T02:28:30.555" v="226" actId="931"/>
          <ac:spMkLst>
            <pc:docMk/>
            <pc:sldMk cId="1711955572" sldId="276"/>
            <ac:spMk id="3" creationId="{86D1C829-4CE9-9A10-41AE-1295E14E174B}"/>
          </ac:spMkLst>
        </pc:spChg>
        <pc:picChg chg="add mod">
          <ac:chgData name="Shraddha Kolte" userId="449294d28c3adce0" providerId="LiveId" clId="{88500180-AEDD-45F3-B04A-7F025C77B096}" dt="2022-12-04T02:28:52.164" v="234" actId="14100"/>
          <ac:picMkLst>
            <pc:docMk/>
            <pc:sldMk cId="1711955572" sldId="276"/>
            <ac:picMk id="8" creationId="{C7DC4594-7BB3-05F4-19F5-7C81D121511C}"/>
          </ac:picMkLst>
        </pc:picChg>
      </pc:sldChg>
      <pc:sldChg chg="addSp delSp modSp new mod">
        <pc:chgData name="Shraddha Kolte" userId="449294d28c3adce0" providerId="LiveId" clId="{88500180-AEDD-45F3-B04A-7F025C77B096}" dt="2022-12-04T02:32:07.806" v="350" actId="1076"/>
        <pc:sldMkLst>
          <pc:docMk/>
          <pc:sldMk cId="1433868766" sldId="277"/>
        </pc:sldMkLst>
        <pc:spChg chg="mod">
          <ac:chgData name="Shraddha Kolte" userId="449294d28c3adce0" providerId="LiveId" clId="{88500180-AEDD-45F3-B04A-7F025C77B096}" dt="2022-12-04T02:32:07.806" v="350" actId="1076"/>
          <ac:spMkLst>
            <pc:docMk/>
            <pc:sldMk cId="1433868766" sldId="277"/>
            <ac:spMk id="2" creationId="{52A09986-2AF5-A2D4-3361-787F2118832E}"/>
          </ac:spMkLst>
        </pc:spChg>
        <pc:spChg chg="del">
          <ac:chgData name="Shraddha Kolte" userId="449294d28c3adce0" providerId="LiveId" clId="{88500180-AEDD-45F3-B04A-7F025C77B096}" dt="2022-12-04T02:30:16.009" v="280" actId="931"/>
          <ac:spMkLst>
            <pc:docMk/>
            <pc:sldMk cId="1433868766" sldId="277"/>
            <ac:spMk id="3" creationId="{AE8759C7-4278-599B-815C-D25CBF2D2A9C}"/>
          </ac:spMkLst>
        </pc:spChg>
        <pc:picChg chg="add mod">
          <ac:chgData name="Shraddha Kolte" userId="449294d28c3adce0" providerId="LiveId" clId="{88500180-AEDD-45F3-B04A-7F025C77B096}" dt="2022-12-04T02:31:33.835" v="302" actId="1076"/>
          <ac:picMkLst>
            <pc:docMk/>
            <pc:sldMk cId="1433868766" sldId="277"/>
            <ac:picMk id="8" creationId="{0ED5BFD0-4A62-8D8A-5AAC-BBA2E3A594BA}"/>
          </ac:picMkLst>
        </pc:picChg>
        <pc:picChg chg="add mod">
          <ac:chgData name="Shraddha Kolte" userId="449294d28c3adce0" providerId="LiveId" clId="{88500180-AEDD-45F3-B04A-7F025C77B096}" dt="2022-12-04T02:31:40.092" v="303" actId="1076"/>
          <ac:picMkLst>
            <pc:docMk/>
            <pc:sldMk cId="1433868766" sldId="277"/>
            <ac:picMk id="10" creationId="{3BA748BA-3BF3-CE00-88E8-69780A62CAE4}"/>
          </ac:picMkLst>
        </pc:picChg>
      </pc:sldChg>
      <pc:sldChg chg="addSp delSp modSp new mod">
        <pc:chgData name="Shraddha Kolte" userId="449294d28c3adce0" providerId="LiveId" clId="{88500180-AEDD-45F3-B04A-7F025C77B096}" dt="2022-12-04T02:33:43.367" v="364" actId="1076"/>
        <pc:sldMkLst>
          <pc:docMk/>
          <pc:sldMk cId="1995692181" sldId="278"/>
        </pc:sldMkLst>
        <pc:spChg chg="del mod">
          <ac:chgData name="Shraddha Kolte" userId="449294d28c3adce0" providerId="LiveId" clId="{88500180-AEDD-45F3-B04A-7F025C77B096}" dt="2022-12-04T02:33:38.538" v="363" actId="21"/>
          <ac:spMkLst>
            <pc:docMk/>
            <pc:sldMk cId="1995692181" sldId="278"/>
            <ac:spMk id="2" creationId="{50E53387-00A3-20BA-0791-5653A2E9DC6A}"/>
          </ac:spMkLst>
        </pc:spChg>
        <pc:spChg chg="del">
          <ac:chgData name="Shraddha Kolte" userId="449294d28c3adce0" providerId="LiveId" clId="{88500180-AEDD-45F3-B04A-7F025C77B096}" dt="2022-12-04T02:32:48.152" v="353" actId="21"/>
          <ac:spMkLst>
            <pc:docMk/>
            <pc:sldMk cId="1995692181" sldId="278"/>
            <ac:spMk id="3" creationId="{A5CB1026-C50A-7269-4AE0-0E0857A739B1}"/>
          </ac:spMkLst>
        </pc:spChg>
        <pc:spChg chg="del">
          <ac:chgData name="Shraddha Kolte" userId="449294d28c3adce0" providerId="LiveId" clId="{88500180-AEDD-45F3-B04A-7F025C77B096}" dt="2022-12-04T02:32:48.152" v="353" actId="21"/>
          <ac:spMkLst>
            <pc:docMk/>
            <pc:sldMk cId="1995692181" sldId="278"/>
            <ac:spMk id="7" creationId="{7179AD4C-906D-4502-3067-498487EB3F3F}"/>
          </ac:spMkLst>
        </pc:spChg>
        <pc:spChg chg="del">
          <ac:chgData name="Shraddha Kolte" userId="449294d28c3adce0" providerId="LiveId" clId="{88500180-AEDD-45F3-B04A-7F025C77B096}" dt="2022-12-04T02:32:40.846" v="352" actId="478"/>
          <ac:spMkLst>
            <pc:docMk/>
            <pc:sldMk cId="1995692181" sldId="278"/>
            <ac:spMk id="8" creationId="{446B060D-33D1-F642-CD04-62863037556C}"/>
          </ac:spMkLst>
        </pc:spChg>
        <pc:spChg chg="del">
          <ac:chgData name="Shraddha Kolte" userId="449294d28c3adce0" providerId="LiveId" clId="{88500180-AEDD-45F3-B04A-7F025C77B096}" dt="2022-12-04T02:32:52.150" v="354" actId="21"/>
          <ac:spMkLst>
            <pc:docMk/>
            <pc:sldMk cId="1995692181" sldId="278"/>
            <ac:spMk id="9" creationId="{FD9039CF-96CD-ABAD-150C-33F39997498D}"/>
          </ac:spMkLst>
        </pc:spChg>
        <pc:picChg chg="add mod">
          <ac:chgData name="Shraddha Kolte" userId="449294d28c3adce0" providerId="LiveId" clId="{88500180-AEDD-45F3-B04A-7F025C77B096}" dt="2022-12-04T02:33:43.367" v="364" actId="1076"/>
          <ac:picMkLst>
            <pc:docMk/>
            <pc:sldMk cId="1995692181" sldId="278"/>
            <ac:picMk id="11" creationId="{F0E3408D-809E-8B7E-1C25-F4FE6D1872EE}"/>
          </ac:picMkLst>
        </pc:picChg>
      </pc:sldChg>
      <pc:sldChg chg="addSp delSp modSp new mod ord modClrScheme chgLayout">
        <pc:chgData name="Shraddha Kolte" userId="449294d28c3adce0" providerId="LiveId" clId="{88500180-AEDD-45F3-B04A-7F025C77B096}" dt="2022-12-04T03:31:51.377" v="953"/>
        <pc:sldMkLst>
          <pc:docMk/>
          <pc:sldMk cId="3992918921" sldId="279"/>
        </pc:sldMkLst>
        <pc:spChg chg="mod">
          <ac:chgData name="Shraddha Kolte" userId="449294d28c3adce0" providerId="LiveId" clId="{88500180-AEDD-45F3-B04A-7F025C77B096}" dt="2022-12-04T02:39:22.714" v="505" actId="26606"/>
          <ac:spMkLst>
            <pc:docMk/>
            <pc:sldMk cId="3992918921" sldId="279"/>
            <ac:spMk id="2" creationId="{B6564505-39B9-498E-BE01-664BFC175A82}"/>
          </ac:spMkLst>
        </pc:spChg>
        <pc:spChg chg="del">
          <ac:chgData name="Shraddha Kolte" userId="449294d28c3adce0" providerId="LiveId" clId="{88500180-AEDD-45F3-B04A-7F025C77B096}" dt="2022-12-04T02:39:09.736" v="501" actId="21"/>
          <ac:spMkLst>
            <pc:docMk/>
            <pc:sldMk cId="3992918921" sldId="279"/>
            <ac:spMk id="3" creationId="{F3FDCF2F-B3DF-83EF-F7B2-519C1AF9892E}"/>
          </ac:spMkLst>
        </pc:spChg>
        <pc:spChg chg="mod">
          <ac:chgData name="Shraddha Kolte" userId="449294d28c3adce0" providerId="LiveId" clId="{88500180-AEDD-45F3-B04A-7F025C77B096}" dt="2022-12-04T02:39:22.714" v="505" actId="26606"/>
          <ac:spMkLst>
            <pc:docMk/>
            <pc:sldMk cId="3992918921" sldId="279"/>
            <ac:spMk id="4" creationId="{CA49D10F-5E91-21AF-8B03-752E85330E86}"/>
          </ac:spMkLst>
        </pc:spChg>
        <pc:spChg chg="mod">
          <ac:chgData name="Shraddha Kolte" userId="449294d28c3adce0" providerId="LiveId" clId="{88500180-AEDD-45F3-B04A-7F025C77B096}" dt="2022-12-04T02:39:22.714" v="505" actId="26606"/>
          <ac:spMkLst>
            <pc:docMk/>
            <pc:sldMk cId="3992918921" sldId="279"/>
            <ac:spMk id="5" creationId="{31710C2C-8B52-FC00-BB77-632A6997433D}"/>
          </ac:spMkLst>
        </pc:spChg>
        <pc:spChg chg="mod">
          <ac:chgData name="Shraddha Kolte" userId="449294d28c3adce0" providerId="LiveId" clId="{88500180-AEDD-45F3-B04A-7F025C77B096}" dt="2022-12-04T02:39:22.714" v="505" actId="26606"/>
          <ac:spMkLst>
            <pc:docMk/>
            <pc:sldMk cId="3992918921" sldId="279"/>
            <ac:spMk id="6" creationId="{96DB7950-2AB4-BA7D-1DA1-F1A123B8523A}"/>
          </ac:spMkLst>
        </pc:spChg>
        <pc:spChg chg="add del mod">
          <ac:chgData name="Shraddha Kolte" userId="449294d28c3adce0" providerId="LiveId" clId="{88500180-AEDD-45F3-B04A-7F025C77B096}" dt="2022-12-04T02:39:12.641" v="503"/>
          <ac:spMkLst>
            <pc:docMk/>
            <pc:sldMk cId="3992918921" sldId="279"/>
            <ac:spMk id="8" creationId="{26A75BC7-5D3D-906A-F0C7-023018BD0E5B}"/>
          </ac:spMkLst>
        </pc:spChg>
        <pc:graphicFrameChg chg="add mod">
          <ac:chgData name="Shraddha Kolte" userId="449294d28c3adce0" providerId="LiveId" clId="{88500180-AEDD-45F3-B04A-7F025C77B096}" dt="2022-12-04T02:39:01.803" v="499"/>
          <ac:graphicFrameMkLst>
            <pc:docMk/>
            <pc:sldMk cId="3992918921" sldId="279"/>
            <ac:graphicFrameMk id="7" creationId="{68066833-4009-BE32-8EF2-A896813E60E4}"/>
          </ac:graphicFrameMkLst>
        </pc:graphicFrameChg>
        <pc:graphicFrameChg chg="add mod">
          <ac:chgData name="Shraddha Kolte" userId="449294d28c3adce0" providerId="LiveId" clId="{88500180-AEDD-45F3-B04A-7F025C77B096}" dt="2022-12-04T02:39:22.714" v="505" actId="26606"/>
          <ac:graphicFrameMkLst>
            <pc:docMk/>
            <pc:sldMk cId="3992918921" sldId="279"/>
            <ac:graphicFrameMk id="9" creationId="{68066833-4009-BE32-8EF2-A896813E60E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hind\Downloads\schema_2_ontario_final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hind\Downloads\schema_2_ontario_final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hind\Downloads\schema_2_ontario_final_Projec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[schema_2_ontario_final_Project.xlsx]Age group !PivotTable3</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D2D2D2"/>
          </a:solidFill>
          <a:ln>
            <a:noFill/>
          </a:ln>
          <a:effectLst/>
        </c:spPr>
      </c:pivotFmt>
      <c:pivotFmt>
        <c:idx val="2"/>
        <c:spPr>
          <a:solidFill>
            <a:srgbClr val="ED7331"/>
          </a:solidFill>
          <a:ln>
            <a:noFill/>
          </a:ln>
          <a:effectLst/>
        </c:spPr>
      </c:pivotFmt>
      <c:pivotFmt>
        <c:idx val="3"/>
        <c:spPr>
          <a:solidFill>
            <a:srgbClr val="ED733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'Age group '!$B$2</c:f>
              <c:strCache>
                <c:ptCount val="1"/>
                <c:pt idx="0">
                  <c:v>Total</c:v>
                </c:pt>
              </c:strCache>
            </c:strRef>
          </c:tx>
          <c:spPr>
            <a:solidFill>
              <a:schemeClr val="accent6">
                <a:lumMod val="40000"/>
                <a:lumOff val="60000"/>
              </a:schemeClr>
            </a:solidFill>
            <a:ln>
              <a:solidFill>
                <a:schemeClr val="accent6">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group '!$A$3:$A$7</c:f>
              <c:strCache>
                <c:ptCount val="4"/>
                <c:pt idx="0">
                  <c:v>26-44</c:v>
                </c:pt>
                <c:pt idx="1">
                  <c:v>45-64</c:v>
                </c:pt>
                <c:pt idx="2">
                  <c:v>&lt;26</c:v>
                </c:pt>
                <c:pt idx="3">
                  <c:v>&gt;65</c:v>
                </c:pt>
              </c:strCache>
            </c:strRef>
          </c:cat>
          <c:val>
            <c:numRef>
              <c:f>'Age group '!$B$3:$B$7</c:f>
              <c:numCache>
                <c:formatCode>General</c:formatCode>
                <c:ptCount val="4"/>
                <c:pt idx="0">
                  <c:v>6568</c:v>
                </c:pt>
                <c:pt idx="1">
                  <c:v>5491</c:v>
                </c:pt>
                <c:pt idx="2">
                  <c:v>1513</c:v>
                </c:pt>
                <c:pt idx="3">
                  <c:v>1360</c:v>
                </c:pt>
              </c:numCache>
            </c:numRef>
          </c:val>
          <c:extLst>
            <c:ext xmlns:c16="http://schemas.microsoft.com/office/drawing/2014/chart" uri="{C3380CC4-5D6E-409C-BE32-E72D297353CC}">
              <c16:uniqueId val="{00000000-FF0F-4B89-833C-02210B4B2ED7}"/>
            </c:ext>
          </c:extLst>
        </c:ser>
        <c:dLbls>
          <c:showLegendKey val="0"/>
          <c:showVal val="0"/>
          <c:showCatName val="0"/>
          <c:showSerName val="0"/>
          <c:showPercent val="0"/>
          <c:showBubbleSize val="0"/>
        </c:dLbls>
        <c:gapWidth val="33"/>
        <c:overlap val="100"/>
        <c:axId val="824920448"/>
        <c:axId val="824920864"/>
      </c:barChart>
      <c:catAx>
        <c:axId val="824920448"/>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Age</a:t>
                </a:r>
                <a:r>
                  <a:rPr lang="en-IN" baseline="0"/>
                  <a:t> group</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920864"/>
        <c:crosses val="autoZero"/>
        <c:auto val="1"/>
        <c:lblAlgn val="ctr"/>
        <c:lblOffset val="100"/>
        <c:noMultiLvlLbl val="0"/>
      </c:catAx>
      <c:valAx>
        <c:axId val="824920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920448"/>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[schema_2_ontario_final_Project.xlsx]Travelled outside canada!PivotTable4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People</a:t>
            </a:r>
            <a:r>
              <a:rPr lang="en-IN" baseline="0"/>
              <a:t> travelled outside Canada</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'Travelled outside canada'!$B$2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'Travelled outside canada'!$A$3:$A$5</c:f>
              <c:strCache>
                <c:ptCount val="2"/>
                <c:pt idx="0">
                  <c:v>n</c:v>
                </c:pt>
                <c:pt idx="1">
                  <c:v>y</c:v>
                </c:pt>
              </c:strCache>
            </c:strRef>
          </c:cat>
          <c:val>
            <c:numRef>
              <c:f>'Travelled outside canada'!$B$3:$B$5</c:f>
              <c:numCache>
                <c:formatCode>General</c:formatCode>
                <c:ptCount val="2"/>
                <c:pt idx="0">
                  <c:v>14876</c:v>
                </c:pt>
                <c:pt idx="1">
                  <c:v>56</c:v>
                </c:pt>
              </c:numCache>
            </c:numRef>
          </c:val>
          <c:extLst>
            <c:ext xmlns:c16="http://schemas.microsoft.com/office/drawing/2014/chart" uri="{C3380CC4-5D6E-409C-BE32-E72D297353CC}">
              <c16:uniqueId val="{00000000-9429-4F4B-85C6-1A6D2F4FBB82}"/>
            </c:ext>
          </c:extLst>
        </c:ser>
        <c:dLbls>
          <c:showLegendKey val="0"/>
          <c:showVal val="0"/>
          <c:showCatName val="0"/>
          <c:showSerName val="0"/>
          <c:showPercent val="0"/>
          <c:showBubbleSize val="0"/>
        </c:dLbls>
        <c:gapWidth val="219"/>
        <c:overlap val="-27"/>
        <c:axId val="296518960"/>
        <c:axId val="296531440"/>
      </c:barChart>
      <c:catAx>
        <c:axId val="29651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531440"/>
        <c:crosses val="autoZero"/>
        <c:auto val="1"/>
        <c:lblAlgn val="ctr"/>
        <c:lblOffset val="100"/>
        <c:noMultiLvlLbl val="0"/>
      </c:catAx>
      <c:valAx>
        <c:axId val="296531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518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[schema_2_ontario_final_Project.xlsx]Gender affected with illness!PivotTable2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Which gender was most contacted with</a:t>
            </a:r>
            <a:r>
              <a:rPr lang="en-US" baseline="0"/>
              <a:t> </a:t>
            </a:r>
            <a:r>
              <a:rPr lang="en-US"/>
              <a:t>illness?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'Gender affected with illness'!$B$2:$B$3</c:f>
              <c:strCache>
                <c:ptCount val="1"/>
                <c:pt idx="0">
                  <c:v>f</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'Gender affected with illness'!$A$4:$A$6</c:f>
              <c:strCache>
                <c:ptCount val="2"/>
                <c:pt idx="0">
                  <c:v>n</c:v>
                </c:pt>
                <c:pt idx="1">
                  <c:v>y</c:v>
                </c:pt>
              </c:strCache>
            </c:strRef>
          </c:cat>
          <c:val>
            <c:numRef>
              <c:f>'Gender affected with illness'!$B$4:$B$6</c:f>
              <c:numCache>
                <c:formatCode>General</c:formatCode>
                <c:ptCount val="2"/>
                <c:pt idx="0">
                  <c:v>7693</c:v>
                </c:pt>
                <c:pt idx="1">
                  <c:v>94</c:v>
                </c:pt>
              </c:numCache>
            </c:numRef>
          </c:val>
          <c:extLst>
            <c:ext xmlns:c16="http://schemas.microsoft.com/office/drawing/2014/chart" uri="{C3380CC4-5D6E-409C-BE32-E72D297353CC}">
              <c16:uniqueId val="{00000000-9A5C-430B-B1AB-811A0B84F876}"/>
            </c:ext>
          </c:extLst>
        </c:ser>
        <c:ser>
          <c:idx val="1"/>
          <c:order val="1"/>
          <c:tx>
            <c:strRef>
              <c:f>'Gender affected with illness'!$C$2:$C$3</c:f>
              <c:strCache>
                <c:ptCount val="1"/>
                <c:pt idx="0">
                  <c:v>m</c:v>
                </c:pt>
              </c:strCache>
            </c:strRef>
          </c:tx>
          <c:spPr>
            <a:solidFill>
              <a:srgbClr val="00B050"/>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5C-430B-B1AB-811A0B84F876}"/>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A5C-430B-B1AB-811A0B84F87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'Gender affected with illness'!$A$4:$A$6</c:f>
              <c:strCache>
                <c:ptCount val="2"/>
                <c:pt idx="0">
                  <c:v>n</c:v>
                </c:pt>
                <c:pt idx="1">
                  <c:v>y</c:v>
                </c:pt>
              </c:strCache>
            </c:strRef>
          </c:cat>
          <c:val>
            <c:numRef>
              <c:f>'Gender affected with illness'!$C$4:$C$6</c:f>
              <c:numCache>
                <c:formatCode>General</c:formatCode>
                <c:ptCount val="2"/>
                <c:pt idx="0">
                  <c:v>6630</c:v>
                </c:pt>
                <c:pt idx="1">
                  <c:v>78</c:v>
                </c:pt>
              </c:numCache>
            </c:numRef>
          </c:val>
          <c:extLst>
            <c:ext xmlns:c16="http://schemas.microsoft.com/office/drawing/2014/chart" uri="{C3380CC4-5D6E-409C-BE32-E72D297353CC}">
              <c16:uniqueId val="{00000003-9A5C-430B-B1AB-811A0B84F876}"/>
            </c:ext>
          </c:extLst>
        </c:ser>
        <c:dLbls>
          <c:showLegendKey val="0"/>
          <c:showVal val="0"/>
          <c:showCatName val="0"/>
          <c:showSerName val="0"/>
          <c:showPercent val="0"/>
          <c:showBubbleSize val="0"/>
        </c:dLbls>
        <c:gapWidth val="160"/>
        <c:overlap val="-30"/>
        <c:axId val="811934640"/>
        <c:axId val="811943376"/>
      </c:barChart>
      <c:catAx>
        <c:axId val="811934640"/>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contacted</a:t>
                </a:r>
                <a:r>
                  <a:rPr lang="en-IN" baseline="0"/>
                  <a:t> </a:t>
                </a:r>
                <a:r>
                  <a:rPr lang="en-IN"/>
                  <a:t>with</a:t>
                </a:r>
                <a:r>
                  <a:rPr lang="en-IN" baseline="0"/>
                  <a:t> </a:t>
                </a:r>
                <a:r>
                  <a:rPr lang="en-IN"/>
                  <a:t>illness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943376"/>
        <c:crosses val="autoZero"/>
        <c:auto val="1"/>
        <c:lblAlgn val="ctr"/>
        <c:lblOffset val="100"/>
        <c:noMultiLvlLbl val="0"/>
      </c:catAx>
      <c:valAx>
        <c:axId val="811943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934640"/>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1" dirty="0">
              <a:solidFill>
                <a:schemeClr val="bg1"/>
              </a:solidFill>
              <a:latin typeface="Tenorite" pitchFamily="2" charset="0"/>
            </a:rPr>
            <a:t>There were drastic changes, travel was stopped, people wanted more emotional support and mental health took a toll.</a:t>
          </a: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Before Covid</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There were mental health issues but not much was done.</a:t>
          </a:r>
          <a:br>
            <a:rPr lang="en-US" b="0" dirty="0">
              <a:solidFill>
                <a:schemeClr val="bg1"/>
              </a:solidFill>
              <a:latin typeface="Tenorite" pitchFamily="2" charset="0"/>
            </a:rPr>
          </a:br>
          <a:endParaRPr lang="en-US" b="0" dirty="0">
            <a:solidFill>
              <a:schemeClr val="bg1"/>
            </a:solidFill>
            <a:latin typeface="Tenorite" pitchFamily="2" charset="0"/>
          </a:endParaRPr>
        </a:p>
        <a:p>
          <a:r>
            <a:rPr lang="en-US" b="0" dirty="0">
              <a:solidFill>
                <a:schemeClr val="bg1"/>
              </a:solidFill>
              <a:latin typeface="Tenorite" pitchFamily="2" charset="0"/>
            </a:rPr>
            <a:t>Companies started giving health benefits and resources, but people couldn’t make much of it.</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Post Covid-19</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3"/>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7A55870C-8CDF-4EF1-97E0-CEB674FAE98A}" type="pres">
      <dgm:prSet presAssocID="{58FF46FB-368D-4E9C-A650-0513B8879DA8}" presName="composite1" presStyleCnt="0"/>
      <dgm:spPr/>
    </dgm:pt>
    <dgm:pt modelId="{2C5C5CA4-DB26-44F4-B642-C79495EF391B}" type="pres">
      <dgm:prSet presAssocID="{58FF46FB-368D-4E9C-A650-0513B8879DA8}" presName="ConnectorPoint1" presStyleLbl="lnNode1" presStyleIdx="0" presStyleCnt="2"/>
      <dgm:spPr/>
    </dgm:pt>
    <dgm:pt modelId="{99BEBA3D-D755-4C8E-AC48-4A571D358E14}" type="pres">
      <dgm:prSet presAssocID="{58FF46FB-368D-4E9C-A650-0513B8879DA8}" presName="DropPinPlaceHolder1" presStyleCnt="0"/>
      <dgm:spPr/>
    </dgm:pt>
    <dgm:pt modelId="{2C984339-4016-4C73-B705-786CFEC02809}" type="pres">
      <dgm:prSet presAssocID="{58FF46FB-368D-4E9C-A650-0513B8879DA8}" presName="DropPin1" presStyleLbl="alignNode1" presStyleIdx="0" presStyleCnt="2"/>
      <dgm:spPr/>
    </dgm:pt>
    <dgm:pt modelId="{5C332793-8989-4D9A-A60F-5D0E8F962915}" type="pres">
      <dgm:prSet presAssocID="{58FF46FB-368D-4E9C-A650-0513B8879DA8}"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4F120CBB-C506-44F6-B5EE-56D6D3B8ED6A}" type="pres">
      <dgm:prSet presAssocID="{58FF46FB-368D-4E9C-A650-0513B8879DA8}" presName="L2TextContainer1" presStyleLbl="revTx" presStyleIdx="0" presStyleCnt="4">
        <dgm:presLayoutVars>
          <dgm:bulletEnabled val="1"/>
        </dgm:presLayoutVars>
      </dgm:prSet>
      <dgm:spPr/>
    </dgm:pt>
    <dgm:pt modelId="{36759499-D0B7-4BA2-8E3A-7E406FCFCFF6}" type="pres">
      <dgm:prSet presAssocID="{58FF46FB-368D-4E9C-A650-0513B8879DA8}" presName="L1TextContainer1" presStyleLbl="revTx" presStyleIdx="1" presStyleCnt="4">
        <dgm:presLayoutVars>
          <dgm:chMax val="1"/>
          <dgm:chPref val="1"/>
          <dgm:bulletEnabled val="1"/>
        </dgm:presLayoutVars>
      </dgm:prSet>
      <dgm:spPr/>
    </dgm:pt>
    <dgm:pt modelId="{E4008B4E-1304-465A-B262-5EC0627601E9}" type="pres">
      <dgm:prSet presAssocID="{58FF46FB-368D-4E9C-A650-0513B8879DA8}" presName="ConnectLine1" presStyleLbl="sibTrans1D1" presStyleIdx="0" presStyleCnt="2"/>
      <dgm:spPr>
        <a:noFill/>
        <a:ln w="12700" cap="flat" cmpd="sng" algn="ctr">
          <a:solidFill>
            <a:schemeClr val="accent2">
              <a:shade val="90000"/>
              <a:hueOff val="0"/>
              <a:satOff val="0"/>
              <a:lumOff val="0"/>
              <a:alphaOff val="0"/>
            </a:schemeClr>
          </a:solidFill>
          <a:prstDash val="dash"/>
          <a:miter lim="800000"/>
        </a:ln>
        <a:effectLst/>
      </dgm:spPr>
    </dgm:pt>
    <dgm:pt modelId="{8E240447-5D90-4E38-ABF7-E7B6EF51ED9D}" type="pres">
      <dgm:prSet presAssocID="{58FF46FB-368D-4E9C-A650-0513B8879DA8}" presName="EmptyPlaceHolder1" presStyleCnt="0"/>
      <dgm:spPr/>
    </dgm:pt>
    <dgm:pt modelId="{983EF129-6E60-485B-A4C0-E4ADA5996DDD}" type="pres">
      <dgm:prSet presAssocID="{CFA40740-0682-470C-AD5A-CFF53CD12BD2}" presName="spaceBetweenRectangles1" presStyleCnt="0"/>
      <dgm:spPr/>
    </dgm:pt>
    <dgm:pt modelId="{2C9840EF-48C2-4975-86C9-0B830EC56377}" type="pres">
      <dgm:prSet presAssocID="{8B9AF88A-E1F7-4D3A-905F-87228D6A8655}" presName="composite1" presStyleCnt="0"/>
      <dgm:spPr/>
    </dgm:pt>
    <dgm:pt modelId="{7C30141F-5D6D-455E-A891-CF21FB82886F}" type="pres">
      <dgm:prSet presAssocID="{8B9AF88A-E1F7-4D3A-905F-87228D6A8655}" presName="ConnectorPoint1" presStyleLbl="lnNode1" presStyleIdx="1" presStyleCnt="2"/>
      <dgm:spPr/>
    </dgm:pt>
    <dgm:pt modelId="{DCFDB8B0-C3D9-42C3-A397-500C4EAD9C2D}" type="pres">
      <dgm:prSet presAssocID="{8B9AF88A-E1F7-4D3A-905F-87228D6A8655}" presName="DropPinPlaceHolder1" presStyleCnt="0"/>
      <dgm:spPr/>
    </dgm:pt>
    <dgm:pt modelId="{F6D617C8-6689-4C87-9EF3-6D97168F7864}" type="pres">
      <dgm:prSet presAssocID="{8B9AF88A-E1F7-4D3A-905F-87228D6A8655}" presName="DropPin1" presStyleLbl="alignNode1" presStyleIdx="1" presStyleCnt="2"/>
      <dgm:spPr/>
    </dgm:pt>
    <dgm:pt modelId="{F9F1F4E2-80DA-4EA8-B1B4-2D76ECE1DB67}" type="pres">
      <dgm:prSet presAssocID="{8B9AF88A-E1F7-4D3A-905F-87228D6A8655}"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69CE2B89-CB4F-44F4-B52E-6533238B92E0}" type="pres">
      <dgm:prSet presAssocID="{8B9AF88A-E1F7-4D3A-905F-87228D6A8655}" presName="L2TextContainer1" presStyleLbl="revTx" presStyleIdx="2" presStyleCnt="4">
        <dgm:presLayoutVars>
          <dgm:bulletEnabled val="1"/>
        </dgm:presLayoutVars>
      </dgm:prSet>
      <dgm:spPr/>
    </dgm:pt>
    <dgm:pt modelId="{F9E49982-DFA1-4564-937E-CD612991F080}" type="pres">
      <dgm:prSet presAssocID="{8B9AF88A-E1F7-4D3A-905F-87228D6A8655}" presName="L1TextContainer1" presStyleLbl="revTx" presStyleIdx="3" presStyleCnt="4">
        <dgm:presLayoutVars>
          <dgm:chMax val="1"/>
          <dgm:chPref val="1"/>
          <dgm:bulletEnabled val="1"/>
        </dgm:presLayoutVars>
      </dgm:prSet>
      <dgm:spPr/>
    </dgm:pt>
    <dgm:pt modelId="{2833134D-2B93-498C-9BBD-E9A4007E9E03}" type="pres">
      <dgm:prSet presAssocID="{8B9AF88A-E1F7-4D3A-905F-87228D6A8655}" presName="ConnectLine1" presStyleLbl="sibTrans1D1" presStyleIdx="1" presStyleCnt="2"/>
      <dgm:spPr>
        <a:noFill/>
        <a:ln w="12700" cap="flat" cmpd="sng" algn="ctr">
          <a:solidFill>
            <a:schemeClr val="accent2">
              <a:shade val="90000"/>
              <a:hueOff val="30721"/>
              <a:satOff val="11078"/>
              <a:lumOff val="9502"/>
              <a:alphaOff val="0"/>
            </a:schemeClr>
          </a:solidFill>
          <a:prstDash val="dash"/>
          <a:miter lim="800000"/>
        </a:ln>
        <a:effectLst/>
      </dgm:spPr>
    </dgm:pt>
    <dgm:pt modelId="{B2BFD5F8-8BD6-40CC-9453-9A93561A32E1}" type="pres">
      <dgm:prSet presAssocID="{8B9AF88A-E1F7-4D3A-905F-87228D6A8655}" presName="EmptyPlaceHolder1" presStyleCnt="0"/>
      <dgm:spPr/>
    </dgm:pt>
  </dgm:ptLst>
  <dgm:cxnLst>
    <dgm:cxn modelId="{C5645B39-CB65-4A0A-B369-E455C3B827C3}" srcId="{05A24E01-5535-46B9-A9A1-A9A07E639A88}" destId="{58FF46FB-368D-4E9C-A650-0513B8879DA8}" srcOrd="0" destOrd="0" parTransId="{11DFA284-5E99-474D-BF05-364A45269DC7}" sibTransId="{CFA40740-0682-470C-AD5A-CFF53CD12BD2}"/>
    <dgm:cxn modelId="{B659504B-18E4-4D89-A17C-34ABB280AE52}" srcId="{58FF46FB-368D-4E9C-A650-0513B8879DA8}" destId="{9A875394-CA1E-4432-AEEB-9054FCFF5E0E}" srcOrd="0" destOrd="0" parTransId="{FCC92BDD-6EA3-421D-9DA8-7D3A12D003B6}" sibTransId="{0314452B-82A0-42F4-9551-DF00CFFC3580}"/>
    <dgm:cxn modelId="{15319551-A9EA-462E-845B-E5251E84291F}" srcId="{8B9AF88A-E1F7-4D3A-905F-87228D6A8655}" destId="{DF1ABFB3-B399-406F-91BD-DCDF9A38526B}" srcOrd="0" destOrd="0" parTransId="{78CB0E27-958C-4066-A189-8B36505E8204}" sibTransId="{70E4A1D3-514E-4327-991D-5CC9C6B41885}"/>
    <dgm:cxn modelId="{81E4567C-CC92-4BF0-A9ED-D72E1D3F59EA}" type="presOf" srcId="{8B9AF88A-E1F7-4D3A-905F-87228D6A8655}" destId="{F9E49982-DFA1-4564-937E-CD612991F080}" srcOrd="0" destOrd="0" presId="urn:microsoft.com/office/officeart/2017/3/layout/DropPinTimeline"/>
    <dgm:cxn modelId="{46406A8F-2E35-4334-A6EA-0F7AB7D10231}" type="presOf" srcId="{9A875394-CA1E-4432-AEEB-9054FCFF5E0E}" destId="{4F120CBB-C506-44F6-B5EE-56D6D3B8ED6A}" srcOrd="0" destOrd="0" presId="urn:microsoft.com/office/officeart/2017/3/layout/DropPinTimeline"/>
    <dgm:cxn modelId="{9CF6389B-57B6-4BFE-A35D-CCB2A21EFF28}" type="presOf" srcId="{DF1ABFB3-B399-406F-91BD-DCDF9A38526B}" destId="{69CE2B89-CB4F-44F4-B52E-6533238B92E0}" srcOrd="0" destOrd="0" presId="urn:microsoft.com/office/officeart/2017/3/layout/DropPinTimeline"/>
    <dgm:cxn modelId="{3E4805D6-786F-468E-82FE-EFBFC24787E4}" type="presOf" srcId="{58FF46FB-368D-4E9C-A650-0513B8879DA8}" destId="{36759499-D0B7-4BA2-8E3A-7E406FCFCFF6}"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1" destOrd="0" parTransId="{933A8FED-7B84-4ED0-B6AA-2EE26A89B8EA}" sibTransId="{F11DD6EC-352C-4A0E-84AA-FEBE2F06BCF9}"/>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1FD15424-91BB-438B-A80B-B64FFB06A1C1}" type="presParOf" srcId="{E6F74CED-5217-4282-85F1-1C12DC84731C}" destId="{7A55870C-8CDF-4EF1-97E0-CEB674FAE98A}" srcOrd="0" destOrd="0" presId="urn:microsoft.com/office/officeart/2017/3/layout/DropPinTimeline"/>
    <dgm:cxn modelId="{35FA06FA-C3D1-4AA6-A7EB-F47041F96CB4}" type="presParOf" srcId="{7A55870C-8CDF-4EF1-97E0-CEB674FAE98A}" destId="{2C5C5CA4-DB26-44F4-B642-C79495EF391B}" srcOrd="0" destOrd="0" presId="urn:microsoft.com/office/officeart/2017/3/layout/DropPinTimeline"/>
    <dgm:cxn modelId="{6ACB688B-9859-4FB0-988E-5FDD36A4D949}" type="presParOf" srcId="{7A55870C-8CDF-4EF1-97E0-CEB674FAE98A}" destId="{99BEBA3D-D755-4C8E-AC48-4A571D358E14}" srcOrd="1" destOrd="0" presId="urn:microsoft.com/office/officeart/2017/3/layout/DropPinTimeline"/>
    <dgm:cxn modelId="{D876A7D7-CEEF-4617-BC41-5E175548A521}" type="presParOf" srcId="{99BEBA3D-D755-4C8E-AC48-4A571D358E14}" destId="{2C984339-4016-4C73-B705-786CFEC02809}" srcOrd="0" destOrd="0" presId="urn:microsoft.com/office/officeart/2017/3/layout/DropPinTimeline"/>
    <dgm:cxn modelId="{9CEA0F22-FD8D-4159-A9B0-B5ADF2A415D1}" type="presParOf" srcId="{99BEBA3D-D755-4C8E-AC48-4A571D358E14}" destId="{5C332793-8989-4D9A-A60F-5D0E8F962915}" srcOrd="1" destOrd="0" presId="urn:microsoft.com/office/officeart/2017/3/layout/DropPinTimeline"/>
    <dgm:cxn modelId="{9BB14AED-8453-469E-BA0A-084235B34AB2}" type="presParOf" srcId="{7A55870C-8CDF-4EF1-97E0-CEB674FAE98A}" destId="{4F120CBB-C506-44F6-B5EE-56D6D3B8ED6A}" srcOrd="2" destOrd="0" presId="urn:microsoft.com/office/officeart/2017/3/layout/DropPinTimeline"/>
    <dgm:cxn modelId="{AC9DD3AF-CAAF-4FE1-9155-28FB332ACBDE}" type="presParOf" srcId="{7A55870C-8CDF-4EF1-97E0-CEB674FAE98A}" destId="{36759499-D0B7-4BA2-8E3A-7E406FCFCFF6}" srcOrd="3" destOrd="0" presId="urn:microsoft.com/office/officeart/2017/3/layout/DropPinTimeline"/>
    <dgm:cxn modelId="{F74AE587-C746-4DEB-9EB1-FB4DE4A3F347}" type="presParOf" srcId="{7A55870C-8CDF-4EF1-97E0-CEB674FAE98A}" destId="{E4008B4E-1304-465A-B262-5EC0627601E9}" srcOrd="4" destOrd="0" presId="urn:microsoft.com/office/officeart/2017/3/layout/DropPinTimeline"/>
    <dgm:cxn modelId="{2551D5BF-D29A-4E8E-9AFB-96879A663928}" type="presParOf" srcId="{7A55870C-8CDF-4EF1-97E0-CEB674FAE98A}" destId="{8E240447-5D90-4E38-ABF7-E7B6EF51ED9D}" srcOrd="5" destOrd="0" presId="urn:microsoft.com/office/officeart/2017/3/layout/DropPinTimeline"/>
    <dgm:cxn modelId="{50E8E052-FE24-47E8-A025-7FDB3083F046}" type="presParOf" srcId="{E6F74CED-5217-4282-85F1-1C12DC84731C}" destId="{983EF129-6E60-485B-A4C0-E4ADA5996DDD}" srcOrd="1" destOrd="0" presId="urn:microsoft.com/office/officeart/2017/3/layout/DropPinTimeline"/>
    <dgm:cxn modelId="{A2E312F2-5723-4FAE-BAA0-EF0DF67D72F8}" type="presParOf" srcId="{E6F74CED-5217-4282-85F1-1C12DC84731C}" destId="{2C9840EF-48C2-4975-86C9-0B830EC56377}" srcOrd="2" destOrd="0" presId="urn:microsoft.com/office/officeart/2017/3/layout/DropPinTimeline"/>
    <dgm:cxn modelId="{9CA8F044-68F7-48E5-BCFB-C252490FB6C9}" type="presParOf" srcId="{2C9840EF-48C2-4975-86C9-0B830EC56377}" destId="{7C30141F-5D6D-455E-A891-CF21FB82886F}" srcOrd="0" destOrd="0" presId="urn:microsoft.com/office/officeart/2017/3/layout/DropPinTimeline"/>
    <dgm:cxn modelId="{3D77C723-F4DF-47C0-AF11-69F3D011E692}" type="presParOf" srcId="{2C9840EF-48C2-4975-86C9-0B830EC56377}" destId="{DCFDB8B0-C3D9-42C3-A397-500C4EAD9C2D}" srcOrd="1" destOrd="0" presId="urn:microsoft.com/office/officeart/2017/3/layout/DropPinTimeline"/>
    <dgm:cxn modelId="{A6AD9EC3-DA10-4F58-91E2-8FE13BFB383F}" type="presParOf" srcId="{DCFDB8B0-C3D9-42C3-A397-500C4EAD9C2D}" destId="{F6D617C8-6689-4C87-9EF3-6D97168F7864}" srcOrd="0" destOrd="0" presId="urn:microsoft.com/office/officeart/2017/3/layout/DropPinTimeline"/>
    <dgm:cxn modelId="{183D14E3-17D8-485A-8BED-1FEAC61AD35F}" type="presParOf" srcId="{DCFDB8B0-C3D9-42C3-A397-500C4EAD9C2D}" destId="{F9F1F4E2-80DA-4EA8-B1B4-2D76ECE1DB67}" srcOrd="1" destOrd="0" presId="urn:microsoft.com/office/officeart/2017/3/layout/DropPinTimeline"/>
    <dgm:cxn modelId="{99054FD3-AC8F-414A-8F04-05548BCEE01D}" type="presParOf" srcId="{2C9840EF-48C2-4975-86C9-0B830EC56377}" destId="{69CE2B89-CB4F-44F4-B52E-6533238B92E0}" srcOrd="2" destOrd="0" presId="urn:microsoft.com/office/officeart/2017/3/layout/DropPinTimeline"/>
    <dgm:cxn modelId="{B54C5139-9530-4BFA-AADF-04F11178C3F5}" type="presParOf" srcId="{2C9840EF-48C2-4975-86C9-0B830EC56377}" destId="{F9E49982-DFA1-4564-937E-CD612991F080}" srcOrd="3" destOrd="0" presId="urn:microsoft.com/office/officeart/2017/3/layout/DropPinTimeline"/>
    <dgm:cxn modelId="{204BAB8F-F043-454B-AA08-71B3E25A1054}" type="presParOf" srcId="{2C9840EF-48C2-4975-86C9-0B830EC56377}" destId="{2833134D-2B93-498C-9BBD-E9A4007E9E03}" srcOrd="4" destOrd="0" presId="urn:microsoft.com/office/officeart/2017/3/layout/DropPinTimeline"/>
    <dgm:cxn modelId="{3E760548-3588-449F-A061-C7551D2D2E13}" type="presParOf" srcId="{2C9840EF-48C2-4975-86C9-0B830EC56377}" destId="{B2BFD5F8-8BD6-40CC-9453-9A93561A32E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2C984339-4016-4C73-B705-786CFEC02809}">
      <dsp:nvSpPr>
        <dsp:cNvPr id="0" name=""/>
        <dsp:cNvSpPr/>
      </dsp:nvSpPr>
      <dsp:spPr>
        <a:xfrm rot="8100000">
          <a:off x="69348" y="502751"/>
          <a:ext cx="320851" cy="320851"/>
        </a:xfrm>
        <a:prstGeom prst="teardrop">
          <a:avLst>
            <a:gd name="adj" fmla="val 115000"/>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32793-8989-4D9A-A60F-5D0E8F962915}">
      <dsp:nvSpPr>
        <dsp:cNvPr id="0" name=""/>
        <dsp:cNvSpPr/>
      </dsp:nvSpPr>
      <dsp:spPr>
        <a:xfrm>
          <a:off x="104992" y="538395"/>
          <a:ext cx="249564" cy="24956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120CBB-C506-44F6-B5EE-56D6D3B8ED6A}">
      <dsp:nvSpPr>
        <dsp:cNvPr id="0" name=""/>
        <dsp:cNvSpPr/>
      </dsp:nvSpPr>
      <dsp:spPr>
        <a:xfrm>
          <a:off x="456650" y="890053"/>
          <a:ext cx="3556031"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There were mental health issues but not much was done.</a:t>
          </a:r>
          <a:br>
            <a:rPr lang="en-US" sz="1300" b="0" kern="1200" dirty="0">
              <a:solidFill>
                <a:schemeClr val="bg1"/>
              </a:solidFill>
              <a:latin typeface="Tenorite" pitchFamily="2" charset="0"/>
            </a:rPr>
          </a:br>
          <a:endParaRPr lang="en-US" sz="1300" b="0" kern="1200" dirty="0">
            <a:solidFill>
              <a:schemeClr val="bg1"/>
            </a:solidFill>
            <a:latin typeface="Tenorite" pitchFamily="2" charset="0"/>
          </a:endParaRPr>
        </a:p>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Companies started giving health benefits and resources, but people couldn’t make much of it.</a:t>
          </a:r>
        </a:p>
      </dsp:txBody>
      <dsp:txXfrm>
        <a:off x="456650" y="890053"/>
        <a:ext cx="3556031" cy="1291450"/>
      </dsp:txXfrm>
    </dsp:sp>
    <dsp:sp modelId="{36759499-D0B7-4BA2-8E3A-7E406FCFCFF6}">
      <dsp:nvSpPr>
        <dsp:cNvPr id="0" name=""/>
        <dsp:cNvSpPr/>
      </dsp:nvSpPr>
      <dsp:spPr>
        <a:xfrm>
          <a:off x="456650" y="436300"/>
          <a:ext cx="3556031"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Before Covid</a:t>
          </a:r>
        </a:p>
      </dsp:txBody>
      <dsp:txXfrm>
        <a:off x="456650" y="436300"/>
        <a:ext cx="3556031" cy="453752"/>
      </dsp:txXfrm>
    </dsp:sp>
    <dsp:sp modelId="{E4008B4E-1304-465A-B262-5EC0627601E9}">
      <dsp:nvSpPr>
        <dsp:cNvPr id="0" name=""/>
        <dsp:cNvSpPr/>
      </dsp:nvSpPr>
      <dsp:spPr>
        <a:xfrm>
          <a:off x="229774" y="890053"/>
          <a:ext cx="0" cy="1291450"/>
        </a:xfrm>
        <a:prstGeom prst="line">
          <a:avLst/>
        </a:prstGeom>
        <a:noFill/>
        <a:ln w="12700" cap="flat" cmpd="sng" algn="ctr">
          <a:solidFill>
            <a:schemeClr val="accent2">
              <a:shade val="90000"/>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C5C5CA4-DB26-44F4-B642-C79495EF391B}">
      <dsp:nvSpPr>
        <dsp:cNvPr id="0" name=""/>
        <dsp:cNvSpPr/>
      </dsp:nvSpPr>
      <dsp:spPr>
        <a:xfrm>
          <a:off x="187993" y="2140666"/>
          <a:ext cx="81675" cy="81675"/>
        </a:xfrm>
        <a:prstGeom prst="ellipse">
          <a:avLst/>
        </a:prstGeom>
        <a:solidFill>
          <a:schemeClr val="accent2">
            <a:shade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D617C8-6689-4C87-9EF3-6D97168F7864}">
      <dsp:nvSpPr>
        <dsp:cNvPr id="0" name=""/>
        <dsp:cNvSpPr/>
      </dsp:nvSpPr>
      <dsp:spPr>
        <a:xfrm rot="18900000">
          <a:off x="5558358" y="3539404"/>
          <a:ext cx="320851" cy="320851"/>
        </a:xfrm>
        <a:prstGeom prst="teardrop">
          <a:avLst>
            <a:gd name="adj" fmla="val 115000"/>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1F4E2-80DA-4EA8-B1B4-2D76ECE1DB67}">
      <dsp:nvSpPr>
        <dsp:cNvPr id="0" name=""/>
        <dsp:cNvSpPr/>
      </dsp:nvSpPr>
      <dsp:spPr>
        <a:xfrm>
          <a:off x="5594002" y="3575048"/>
          <a:ext cx="249564" cy="24956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9CE2B89-CB4F-44F4-B52E-6533238B92E0}">
      <dsp:nvSpPr>
        <dsp:cNvPr id="0" name=""/>
        <dsp:cNvSpPr/>
      </dsp:nvSpPr>
      <dsp:spPr>
        <a:xfrm>
          <a:off x="5945661" y="2181504"/>
          <a:ext cx="3556031"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82550" bIns="82550" numCol="1" spcCol="1270" anchor="b" anchorCtr="0">
          <a:noAutofit/>
        </a:bodyPr>
        <a:lstStyle/>
        <a:p>
          <a:pPr marL="0" lvl="0" indent="0" algn="l" defTabSz="577850">
            <a:lnSpc>
              <a:spcPct val="90000"/>
            </a:lnSpc>
            <a:spcBef>
              <a:spcPct val="0"/>
            </a:spcBef>
            <a:spcAft>
              <a:spcPct val="35000"/>
            </a:spcAft>
            <a:buNone/>
          </a:pPr>
          <a:r>
            <a:rPr lang="en-US" sz="1300" b="1" kern="1200" dirty="0">
              <a:solidFill>
                <a:schemeClr val="bg1"/>
              </a:solidFill>
              <a:latin typeface="Tenorite" pitchFamily="2" charset="0"/>
            </a:rPr>
            <a:t>There were drastic changes, travel was stopped, people wanted more emotional support and mental health took a toll.</a:t>
          </a:r>
        </a:p>
      </dsp:txBody>
      <dsp:txXfrm>
        <a:off x="5945661" y="2181504"/>
        <a:ext cx="3556031" cy="1291450"/>
      </dsp:txXfrm>
    </dsp:sp>
    <dsp:sp modelId="{F9E49982-DFA1-4564-937E-CD612991F080}">
      <dsp:nvSpPr>
        <dsp:cNvPr id="0" name=""/>
        <dsp:cNvSpPr/>
      </dsp:nvSpPr>
      <dsp:spPr>
        <a:xfrm>
          <a:off x="5945661" y="3472954"/>
          <a:ext cx="3556031"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Post Covid-19</a:t>
          </a:r>
        </a:p>
      </dsp:txBody>
      <dsp:txXfrm>
        <a:off x="5945661" y="3472954"/>
        <a:ext cx="3556031" cy="453752"/>
      </dsp:txXfrm>
    </dsp:sp>
    <dsp:sp modelId="{2833134D-2B93-498C-9BBD-E9A4007E9E03}">
      <dsp:nvSpPr>
        <dsp:cNvPr id="0" name=""/>
        <dsp:cNvSpPr/>
      </dsp:nvSpPr>
      <dsp:spPr>
        <a:xfrm>
          <a:off x="5718784" y="2181504"/>
          <a:ext cx="0" cy="1291450"/>
        </a:xfrm>
        <a:prstGeom prst="line">
          <a:avLst/>
        </a:prstGeom>
        <a:noFill/>
        <a:ln w="12700" cap="flat" cmpd="sng" algn="ctr">
          <a:solidFill>
            <a:schemeClr val="accent2">
              <a:shade val="90000"/>
              <a:hueOff val="30721"/>
              <a:satOff val="11078"/>
              <a:lumOff val="9502"/>
              <a:alphaOff val="0"/>
            </a:schemeClr>
          </a:solidFill>
          <a:prstDash val="dash"/>
          <a:miter lim="800000"/>
        </a:ln>
        <a:effectLst/>
      </dsp:spPr>
      <dsp:style>
        <a:lnRef idx="1">
          <a:scrgbClr r="0" g="0" b="0"/>
        </a:lnRef>
        <a:fillRef idx="0">
          <a:scrgbClr r="0" g="0" b="0"/>
        </a:fillRef>
        <a:effectRef idx="0">
          <a:scrgbClr r="0" g="0" b="0"/>
        </a:effectRef>
        <a:fontRef idx="minor"/>
      </dsp:style>
    </dsp:sp>
    <dsp:sp modelId="{7C30141F-5D6D-455E-A891-CF21FB82886F}">
      <dsp:nvSpPr>
        <dsp:cNvPr id="0" name=""/>
        <dsp:cNvSpPr/>
      </dsp:nvSpPr>
      <dsp:spPr>
        <a:xfrm>
          <a:off x="5677003" y="2140666"/>
          <a:ext cx="81675" cy="81675"/>
        </a:xfrm>
        <a:prstGeom prst="ellipse">
          <a:avLst/>
        </a:prstGeom>
        <a:solidFill>
          <a:schemeClr val="accent2">
            <a:shade val="90000"/>
            <a:hueOff val="30721"/>
            <a:satOff val="11078"/>
            <a:lumOff val="9502"/>
            <a:alpha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physionet.org/content/flatten-covid-survey/1.0/" TargetMode="External"/><Relationship Id="rId2" Type="http://schemas.openxmlformats.org/officeDocument/2006/relationships/hyperlink" Target="https://www.kaggle.com/datasets/anth7310/mental-health-in-the-tech-industry"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hysionet.org/content/flatten-covid-survey/1.0/" TargetMode="External"/><Relationship Id="rId2" Type="http://schemas.openxmlformats.org/officeDocument/2006/relationships/hyperlink" Target="https://www.kaggle.com/datasets/anth7310/mental-health-in-the-tech-industry"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49087" y="1122363"/>
            <a:ext cx="7415340" cy="2387600"/>
          </a:xfrm>
        </p:spPr>
        <p:txBody>
          <a:bodyPr/>
          <a:lstStyle/>
          <a:p>
            <a:r>
              <a:rPr lang="en-US" dirty="0"/>
              <a:t>Healthcare Analytics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42393" y="3602038"/>
            <a:ext cx="9725608" cy="806675"/>
          </a:xfrm>
        </p:spPr>
        <p:txBody>
          <a:bodyPr/>
          <a:lstStyle/>
          <a:p>
            <a:r>
              <a:rPr lang="en-US" dirty="0"/>
              <a:t>Health effects Pre and Post Covid in Canada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F43522-6B66-72C6-5DEB-BCE4FAB6EC86}"/>
              </a:ext>
            </a:extLst>
          </p:cNvPr>
          <p:cNvSpPr>
            <a:spLocks noGrp="1"/>
          </p:cNvSpPr>
          <p:nvPr>
            <p:ph type="title"/>
          </p:nvPr>
        </p:nvSpPr>
        <p:spPr>
          <a:xfrm>
            <a:off x="1167492" y="381000"/>
            <a:ext cx="9779183" cy="1325563"/>
          </a:xfrm>
        </p:spPr>
        <p:txBody>
          <a:bodyPr anchor="b">
            <a:normAutofit/>
          </a:bodyPr>
          <a:lstStyle/>
          <a:p>
            <a:pPr algn="ctr"/>
            <a:r>
              <a:rPr lang="en-CA" dirty="0"/>
              <a:t>During Pandemic (Covid-19)</a:t>
            </a:r>
          </a:p>
        </p:txBody>
      </p:sp>
      <p:sp>
        <p:nvSpPr>
          <p:cNvPr id="11" name="Subtitle 10">
            <a:extLst>
              <a:ext uri="{FF2B5EF4-FFF2-40B4-BE49-F238E27FC236}">
                <a16:creationId xmlns:a16="http://schemas.microsoft.com/office/drawing/2014/main" id="{D8EA39F8-7325-5EA9-EEE0-8510C0193D65}"/>
              </a:ext>
            </a:extLst>
          </p:cNvPr>
          <p:cNvSpPr>
            <a:spLocks noGrp="1"/>
          </p:cNvSpPr>
          <p:nvPr>
            <p:ph idx="1"/>
          </p:nvPr>
        </p:nvSpPr>
        <p:spPr>
          <a:xfrm>
            <a:off x="1202955" y="2078427"/>
            <a:ext cx="9779182" cy="3366815"/>
          </a:xfrm>
        </p:spPr>
        <p:txBody>
          <a:bodyPr>
            <a:normAutofit/>
          </a:bodyPr>
          <a:lstStyle/>
          <a:p>
            <a:pPr marL="457200" indent="-457200">
              <a:buFont typeface="Arial" panose="020B0604020202020204" pitchFamily="34" charset="0"/>
              <a:buChar char="•"/>
            </a:pPr>
            <a:r>
              <a:rPr lang="en-CA" dirty="0"/>
              <a:t>For Covid-19 we have used three datasets containing survey data which was collected </a:t>
            </a:r>
            <a:r>
              <a:rPr lang="en-US" b="0" i="0" dirty="0">
                <a:effectLst/>
              </a:rPr>
              <a:t>through social media platforms and traditional news services.</a:t>
            </a:r>
          </a:p>
          <a:p>
            <a:pPr marL="457200" indent="-457200">
              <a:buFont typeface="Arial" panose="020B0604020202020204" pitchFamily="34" charset="0"/>
              <a:buChar char="•"/>
            </a:pPr>
            <a:r>
              <a:rPr lang="en-US" dirty="0"/>
              <a:t>We will use this datasets to evaluate effect of COVID-19 on mental health during pandemic.</a:t>
            </a:r>
            <a:endParaRPr lang="en-CA" dirty="0"/>
          </a:p>
        </p:txBody>
      </p:sp>
      <p:sp>
        <p:nvSpPr>
          <p:cNvPr id="4" name="Date Placeholder 3">
            <a:extLst>
              <a:ext uri="{FF2B5EF4-FFF2-40B4-BE49-F238E27FC236}">
                <a16:creationId xmlns:a16="http://schemas.microsoft.com/office/drawing/2014/main" id="{5B2B65CE-1ED5-8E31-518E-AA732448B92B}"/>
              </a:ext>
            </a:extLst>
          </p:cNvPr>
          <p:cNvSpPr>
            <a:spLocks noGrp="1"/>
          </p:cNvSpPr>
          <p:nvPr>
            <p:ph type="dt" sz="half" idx="2"/>
          </p:nvPr>
        </p:nvSpPr>
        <p:spPr>
          <a:xfrm>
            <a:off x="381000" y="6356350"/>
            <a:ext cx="2743200" cy="365125"/>
          </a:xfrm>
        </p:spPr>
        <p:txBody>
          <a:bodyPr anchor="ctr">
            <a:normAutofit/>
          </a:bodyPr>
          <a:lstStyle/>
          <a:p>
            <a:pPr>
              <a:spcAft>
                <a:spcPts val="600"/>
              </a:spcAft>
            </a:pPr>
            <a:fld id="{C1583C39-01BF-7F43-854C-FBB4E9AB6B0C}" type="datetime1">
              <a:rPr lang="en-US" smtClean="0"/>
              <a:pPr>
                <a:spcAft>
                  <a:spcPts val="600"/>
                </a:spcAft>
              </a:pPr>
              <a:t>12/7/2022</a:t>
            </a:fld>
            <a:endParaRPr lang="en-US"/>
          </a:p>
        </p:txBody>
      </p:sp>
      <p:sp>
        <p:nvSpPr>
          <p:cNvPr id="6" name="Slide Number Placeholder 5">
            <a:extLst>
              <a:ext uri="{FF2B5EF4-FFF2-40B4-BE49-F238E27FC236}">
                <a16:creationId xmlns:a16="http://schemas.microsoft.com/office/drawing/2014/main" id="{280CFEE5-2746-C99B-AF0A-B6F410EB163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2" name="Footer Placeholder 4">
            <a:extLst>
              <a:ext uri="{FF2B5EF4-FFF2-40B4-BE49-F238E27FC236}">
                <a16:creationId xmlns:a16="http://schemas.microsoft.com/office/drawing/2014/main" id="{A98E099C-4EDF-9F3B-8AC2-3F71B74086A9}"/>
              </a:ext>
            </a:extLst>
          </p:cNvPr>
          <p:cNvSpPr txBox="1">
            <a:spLocks/>
          </p:cNvSpPr>
          <p:nvPr/>
        </p:nvSpPr>
        <p:spPr>
          <a:xfrm>
            <a:off x="4116355"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Mental Health Pre/During Covid-19</a:t>
            </a:r>
          </a:p>
        </p:txBody>
      </p:sp>
    </p:spTree>
    <p:extLst>
      <p:ext uri="{BB962C8B-B14F-4D97-AF65-F5344CB8AC3E}">
        <p14:creationId xmlns:p14="http://schemas.microsoft.com/office/powerpoint/2010/main" val="2611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E10C-9BDA-1A33-55A9-2BB2E23EF3B4}"/>
              </a:ext>
            </a:extLst>
          </p:cNvPr>
          <p:cNvSpPr>
            <a:spLocks noGrp="1"/>
          </p:cNvSpPr>
          <p:nvPr>
            <p:ph type="title"/>
          </p:nvPr>
        </p:nvSpPr>
        <p:spPr/>
        <p:txBody>
          <a:bodyPr anchor="b">
            <a:normAutofit fontScale="90000"/>
          </a:bodyPr>
          <a:lstStyle/>
          <a:p>
            <a:br>
              <a:rPr lang="en-CA" dirty="0"/>
            </a:br>
            <a:r>
              <a:rPr lang="en-CA" dirty="0"/>
              <a:t>Schema - 1</a:t>
            </a:r>
            <a:br>
              <a:rPr lang="en-CA" dirty="0"/>
            </a:br>
            <a:r>
              <a:rPr lang="en-CA" dirty="0"/>
              <a:t>Effect on Travel</a:t>
            </a:r>
          </a:p>
        </p:txBody>
      </p:sp>
      <p:sp>
        <p:nvSpPr>
          <p:cNvPr id="4" name="Date Placeholder 3">
            <a:extLst>
              <a:ext uri="{FF2B5EF4-FFF2-40B4-BE49-F238E27FC236}">
                <a16:creationId xmlns:a16="http://schemas.microsoft.com/office/drawing/2014/main" id="{EF883D5A-B46C-8315-A4BB-237B5266D077}"/>
              </a:ext>
            </a:extLst>
          </p:cNvPr>
          <p:cNvSpPr>
            <a:spLocks noGrp="1"/>
          </p:cNvSpPr>
          <p:nvPr>
            <p:ph type="dt" sz="half" idx="2"/>
          </p:nvPr>
        </p:nvSpPr>
        <p:spPr/>
        <p:txBody>
          <a:bodyPr anchor="ctr">
            <a:normAutofit/>
          </a:bodyPr>
          <a:lstStyle/>
          <a:p>
            <a:pPr>
              <a:spcAft>
                <a:spcPts val="600"/>
              </a:spcAft>
            </a:pPr>
            <a:fld id="{DD9C8446-696E-6942-B6C8-CC9CAD0B34E0}" type="datetime1">
              <a:rPr lang="en-US" smtClean="0"/>
              <a:pPr>
                <a:spcAft>
                  <a:spcPts val="600"/>
                </a:spcAft>
              </a:pPr>
              <a:t>12/7/2022</a:t>
            </a:fld>
            <a:endParaRPr lang="en-US"/>
          </a:p>
        </p:txBody>
      </p:sp>
      <p:sp>
        <p:nvSpPr>
          <p:cNvPr id="6" name="Slide Number Placeholder 5">
            <a:extLst>
              <a:ext uri="{FF2B5EF4-FFF2-40B4-BE49-F238E27FC236}">
                <a16:creationId xmlns:a16="http://schemas.microsoft.com/office/drawing/2014/main" id="{45D773C5-ED93-D55B-30F2-84A57161045C}"/>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12" name="Content Placeholder 11">
            <a:extLst>
              <a:ext uri="{FF2B5EF4-FFF2-40B4-BE49-F238E27FC236}">
                <a16:creationId xmlns:a16="http://schemas.microsoft.com/office/drawing/2014/main" id="{AD01481A-9A2D-4E4B-BF8D-5D2365F6AA8E}"/>
              </a:ext>
            </a:extLst>
          </p:cNvPr>
          <p:cNvSpPr>
            <a:spLocks noGrp="1"/>
          </p:cNvSpPr>
          <p:nvPr>
            <p:ph idx="1"/>
          </p:nvPr>
        </p:nvSpPr>
        <p:spPr>
          <a:xfrm>
            <a:off x="7411622" y="3112653"/>
            <a:ext cx="3570515" cy="1469507"/>
          </a:xfrm>
        </p:spPr>
        <p:txBody>
          <a:bodyPr/>
          <a:lstStyle/>
          <a:p>
            <a:r>
              <a:rPr lang="en-CA" sz="1800" dirty="0"/>
              <a:t>Major portion of people did not travel out of Canada, but , trendline for people who travelled outside Canada declined from week 13 to week 15.</a:t>
            </a:r>
          </a:p>
        </p:txBody>
      </p:sp>
      <p:pic>
        <p:nvPicPr>
          <p:cNvPr id="20" name="Picture 19">
            <a:extLst>
              <a:ext uri="{FF2B5EF4-FFF2-40B4-BE49-F238E27FC236}">
                <a16:creationId xmlns:a16="http://schemas.microsoft.com/office/drawing/2014/main" id="{6816E182-2EAC-E056-C760-7A4EB3BA2A51}"/>
              </a:ext>
            </a:extLst>
          </p:cNvPr>
          <p:cNvPicPr>
            <a:picLocks noChangeAspect="1"/>
          </p:cNvPicPr>
          <p:nvPr/>
        </p:nvPicPr>
        <p:blipFill>
          <a:blip r:embed="rId2"/>
          <a:stretch>
            <a:fillRect/>
          </a:stretch>
        </p:blipFill>
        <p:spPr>
          <a:xfrm>
            <a:off x="931393" y="2017467"/>
            <a:ext cx="5672607" cy="3926133"/>
          </a:xfrm>
          <a:prstGeom prst="rect">
            <a:avLst/>
          </a:prstGeom>
        </p:spPr>
      </p:pic>
      <p:sp>
        <p:nvSpPr>
          <p:cNvPr id="3" name="Footer Placeholder 4">
            <a:extLst>
              <a:ext uri="{FF2B5EF4-FFF2-40B4-BE49-F238E27FC236}">
                <a16:creationId xmlns:a16="http://schemas.microsoft.com/office/drawing/2014/main" id="{D61D3113-DE33-B0E8-842F-71FBB4FADFB9}"/>
              </a:ext>
            </a:extLst>
          </p:cNvPr>
          <p:cNvSpPr txBox="1">
            <a:spLocks/>
          </p:cNvSpPr>
          <p:nvPr/>
        </p:nvSpPr>
        <p:spPr>
          <a:xfrm>
            <a:off x="4038600" y="6348574"/>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Mental Health Pre/During Covid-19</a:t>
            </a:r>
          </a:p>
        </p:txBody>
      </p:sp>
    </p:spTree>
    <p:extLst>
      <p:ext uri="{BB962C8B-B14F-4D97-AF65-F5344CB8AC3E}">
        <p14:creationId xmlns:p14="http://schemas.microsoft.com/office/powerpoint/2010/main" val="366995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F7BE-791F-3D8C-82EF-3D655A1B32F3}"/>
              </a:ext>
            </a:extLst>
          </p:cNvPr>
          <p:cNvSpPr>
            <a:spLocks noGrp="1"/>
          </p:cNvSpPr>
          <p:nvPr>
            <p:ph type="title"/>
          </p:nvPr>
        </p:nvSpPr>
        <p:spPr>
          <a:xfrm>
            <a:off x="558800" y="381000"/>
            <a:ext cx="10387875" cy="1325563"/>
          </a:xfrm>
        </p:spPr>
        <p:txBody>
          <a:bodyPr/>
          <a:lstStyle/>
          <a:p>
            <a:r>
              <a:rPr lang="en-CA" dirty="0"/>
              <a:t>Vulnerability by Zip codes</a:t>
            </a:r>
          </a:p>
        </p:txBody>
      </p:sp>
      <p:sp>
        <p:nvSpPr>
          <p:cNvPr id="3" name="Content Placeholder 2">
            <a:extLst>
              <a:ext uri="{FF2B5EF4-FFF2-40B4-BE49-F238E27FC236}">
                <a16:creationId xmlns:a16="http://schemas.microsoft.com/office/drawing/2014/main" id="{4BE94EF4-6B6E-DE9B-3CB8-E37B8444F9DE}"/>
              </a:ext>
            </a:extLst>
          </p:cNvPr>
          <p:cNvSpPr>
            <a:spLocks noGrp="1"/>
          </p:cNvSpPr>
          <p:nvPr>
            <p:ph idx="1"/>
          </p:nvPr>
        </p:nvSpPr>
        <p:spPr>
          <a:xfrm>
            <a:off x="7844244" y="2222636"/>
            <a:ext cx="3966755" cy="2878754"/>
          </a:xfrm>
        </p:spPr>
        <p:txBody>
          <a:bodyPr/>
          <a:lstStyle/>
          <a:p>
            <a:r>
              <a:rPr lang="en-CA" dirty="0"/>
              <a:t>Toronto(96577) was more vulnerable province in Canada followed by Eastern Ontario(35908). While Northern Ontario was least vulnerable(8122)</a:t>
            </a:r>
          </a:p>
        </p:txBody>
      </p:sp>
      <p:sp>
        <p:nvSpPr>
          <p:cNvPr id="4" name="Date Placeholder 3">
            <a:extLst>
              <a:ext uri="{FF2B5EF4-FFF2-40B4-BE49-F238E27FC236}">
                <a16:creationId xmlns:a16="http://schemas.microsoft.com/office/drawing/2014/main" id="{24A02B41-1624-C238-F6E3-EDB901E47B46}"/>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7AAA3CD5-65F0-DB5A-C9DC-3E420AEC7DBF}"/>
              </a:ext>
            </a:extLst>
          </p:cNvPr>
          <p:cNvSpPr>
            <a:spLocks noGrp="1"/>
          </p:cNvSpPr>
          <p:nvPr>
            <p:ph type="ftr" sz="quarter" idx="3"/>
          </p:nvPr>
        </p:nvSpPr>
        <p:spPr>
          <a:xfrm>
            <a:off x="4038600" y="6399029"/>
            <a:ext cx="4114800" cy="365125"/>
          </a:xfrm>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0176616A-3826-9685-1F3A-AE10E5C015DF}"/>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8" name="Picture 17">
            <a:extLst>
              <a:ext uri="{FF2B5EF4-FFF2-40B4-BE49-F238E27FC236}">
                <a16:creationId xmlns:a16="http://schemas.microsoft.com/office/drawing/2014/main" id="{2B66D2B1-1BA0-1804-6CE4-B48CE320C1AE}"/>
              </a:ext>
            </a:extLst>
          </p:cNvPr>
          <p:cNvPicPr>
            <a:picLocks noChangeAspect="1"/>
          </p:cNvPicPr>
          <p:nvPr/>
        </p:nvPicPr>
        <p:blipFill>
          <a:blip r:embed="rId2"/>
          <a:stretch>
            <a:fillRect/>
          </a:stretch>
        </p:blipFill>
        <p:spPr>
          <a:xfrm>
            <a:off x="574040" y="1757362"/>
            <a:ext cx="7270204" cy="4358957"/>
          </a:xfrm>
          <a:prstGeom prst="rect">
            <a:avLst/>
          </a:prstGeom>
        </p:spPr>
      </p:pic>
      <p:sp>
        <p:nvSpPr>
          <p:cNvPr id="7" name="Footer Placeholder 4">
            <a:extLst>
              <a:ext uri="{FF2B5EF4-FFF2-40B4-BE49-F238E27FC236}">
                <a16:creationId xmlns:a16="http://schemas.microsoft.com/office/drawing/2014/main" id="{633CBB1A-8864-76B9-A773-CA7A5B9949A0}"/>
              </a:ext>
            </a:extLst>
          </p:cNvPr>
          <p:cNvSpPr txBox="1">
            <a:spLocks/>
          </p:cNvSpPr>
          <p:nvPr/>
        </p:nvSpPr>
        <p:spPr>
          <a:xfrm>
            <a:off x="4038600" y="5609901"/>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419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5D75-B872-5044-9CB1-3862B75965B0}"/>
              </a:ext>
            </a:extLst>
          </p:cNvPr>
          <p:cNvSpPr>
            <a:spLocks noGrp="1"/>
          </p:cNvSpPr>
          <p:nvPr>
            <p:ph type="title"/>
          </p:nvPr>
        </p:nvSpPr>
        <p:spPr>
          <a:xfrm>
            <a:off x="1167492" y="284480"/>
            <a:ext cx="8985784" cy="1028241"/>
          </a:xfrm>
        </p:spPr>
        <p:txBody>
          <a:bodyPr/>
          <a:lstStyle/>
          <a:p>
            <a:r>
              <a:rPr lang="en-CA" sz="3200" dirty="0"/>
              <a:t>Effect of Medical Condition on Vulnerability </a:t>
            </a:r>
          </a:p>
        </p:txBody>
      </p:sp>
      <p:sp>
        <p:nvSpPr>
          <p:cNvPr id="3" name="Content Placeholder 2">
            <a:extLst>
              <a:ext uri="{FF2B5EF4-FFF2-40B4-BE49-F238E27FC236}">
                <a16:creationId xmlns:a16="http://schemas.microsoft.com/office/drawing/2014/main" id="{521E2384-3A04-9112-1A7D-B07EB59EE05D}"/>
              </a:ext>
            </a:extLst>
          </p:cNvPr>
          <p:cNvSpPr>
            <a:spLocks noGrp="1"/>
          </p:cNvSpPr>
          <p:nvPr>
            <p:ph idx="1"/>
          </p:nvPr>
        </p:nvSpPr>
        <p:spPr>
          <a:xfrm>
            <a:off x="6407514" y="2580640"/>
            <a:ext cx="4616994" cy="2225040"/>
          </a:xfrm>
        </p:spPr>
        <p:txBody>
          <a:bodyPr/>
          <a:lstStyle/>
          <a:p>
            <a:r>
              <a:rPr lang="en-CA" dirty="0"/>
              <a:t>People who had any kind of medical condition were more vulnerable as compare to people with no medical condition.</a:t>
            </a:r>
          </a:p>
        </p:txBody>
      </p:sp>
      <p:sp>
        <p:nvSpPr>
          <p:cNvPr id="4" name="Date Placeholder 3">
            <a:extLst>
              <a:ext uri="{FF2B5EF4-FFF2-40B4-BE49-F238E27FC236}">
                <a16:creationId xmlns:a16="http://schemas.microsoft.com/office/drawing/2014/main" id="{3052ACDD-381C-E210-6F92-945EB2D960B2}"/>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13D03CCA-83B4-495F-7AC7-82860D599966}"/>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FEBDA3AB-44A2-A808-DF38-22E87CA94D3B}"/>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12" name="Picture 11">
            <a:extLst>
              <a:ext uri="{FF2B5EF4-FFF2-40B4-BE49-F238E27FC236}">
                <a16:creationId xmlns:a16="http://schemas.microsoft.com/office/drawing/2014/main" id="{AB385A05-786D-BAAB-0C25-2FAE9F201EC2}"/>
              </a:ext>
            </a:extLst>
          </p:cNvPr>
          <p:cNvPicPr>
            <a:picLocks noChangeAspect="1"/>
          </p:cNvPicPr>
          <p:nvPr/>
        </p:nvPicPr>
        <p:blipFill>
          <a:blip r:embed="rId2"/>
          <a:stretch>
            <a:fillRect/>
          </a:stretch>
        </p:blipFill>
        <p:spPr>
          <a:xfrm>
            <a:off x="1167492" y="1903122"/>
            <a:ext cx="4227468" cy="4349974"/>
          </a:xfrm>
          <a:prstGeom prst="rect">
            <a:avLst/>
          </a:prstGeom>
        </p:spPr>
      </p:pic>
    </p:spTree>
    <p:extLst>
      <p:ext uri="{BB962C8B-B14F-4D97-AF65-F5344CB8AC3E}">
        <p14:creationId xmlns:p14="http://schemas.microsoft.com/office/powerpoint/2010/main" val="272963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0F1B-4DC7-5202-45D7-34DDD758DBB6}"/>
              </a:ext>
            </a:extLst>
          </p:cNvPr>
          <p:cNvSpPr>
            <a:spLocks noGrp="1"/>
          </p:cNvSpPr>
          <p:nvPr>
            <p:ph type="title"/>
          </p:nvPr>
        </p:nvSpPr>
        <p:spPr/>
        <p:txBody>
          <a:bodyPr/>
          <a:lstStyle/>
          <a:p>
            <a:pPr algn="ctr"/>
            <a:r>
              <a:rPr lang="en-CA" dirty="0"/>
              <a:t>Schema – 2</a:t>
            </a:r>
            <a:br>
              <a:rPr lang="en-CA" dirty="0"/>
            </a:br>
            <a:endParaRPr lang="en-CA" dirty="0"/>
          </a:p>
        </p:txBody>
      </p:sp>
      <p:sp>
        <p:nvSpPr>
          <p:cNvPr id="3" name="Content Placeholder 2">
            <a:extLst>
              <a:ext uri="{FF2B5EF4-FFF2-40B4-BE49-F238E27FC236}">
                <a16:creationId xmlns:a16="http://schemas.microsoft.com/office/drawing/2014/main" id="{7E77E9AB-C9AF-04AF-94B8-5D50A2AF122E}"/>
              </a:ext>
            </a:extLst>
          </p:cNvPr>
          <p:cNvSpPr>
            <a:spLocks noGrp="1"/>
          </p:cNvSpPr>
          <p:nvPr>
            <p:ph idx="1"/>
          </p:nvPr>
        </p:nvSpPr>
        <p:spPr>
          <a:xfrm>
            <a:off x="6826601" y="2321560"/>
            <a:ext cx="3326675" cy="2214880"/>
          </a:xfrm>
        </p:spPr>
        <p:txBody>
          <a:bodyPr/>
          <a:lstStyle/>
          <a:p>
            <a:r>
              <a:rPr lang="en-CA" sz="2400" dirty="0"/>
              <a:t>Schema 2 contains survey data from week 16. Here, we can see that age group of people 26-44 were more involved in survey.</a:t>
            </a:r>
          </a:p>
        </p:txBody>
      </p:sp>
      <p:sp>
        <p:nvSpPr>
          <p:cNvPr id="4" name="Date Placeholder 3">
            <a:extLst>
              <a:ext uri="{FF2B5EF4-FFF2-40B4-BE49-F238E27FC236}">
                <a16:creationId xmlns:a16="http://schemas.microsoft.com/office/drawing/2014/main" id="{3BB19738-03A7-083B-7A16-514FB33E13BB}"/>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72942D71-DE96-D94A-BBFA-BF2F070AE1D3}"/>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64B77508-41D3-EE7C-9CA6-947E42A8DBF9}"/>
              </a:ext>
            </a:extLst>
          </p:cNvPr>
          <p:cNvSpPr>
            <a:spLocks noGrp="1"/>
          </p:cNvSpPr>
          <p:nvPr>
            <p:ph type="sldNum" sz="quarter" idx="4"/>
          </p:nvPr>
        </p:nvSpPr>
        <p:spPr/>
        <p:txBody>
          <a:bodyPr/>
          <a:lstStyle/>
          <a:p>
            <a:fld id="{294A09A9-5501-47C1-A89A-A340965A2BE2}" type="slidenum">
              <a:rPr lang="en-US" smtClean="0"/>
              <a:pPr/>
              <a:t>14</a:t>
            </a:fld>
            <a:endParaRPr lang="en-US" dirty="0"/>
          </a:p>
        </p:txBody>
      </p:sp>
      <p:graphicFrame>
        <p:nvGraphicFramePr>
          <p:cNvPr id="11" name="Chart 10" descr="Chart type: Stacked Bar. 'age_1': 26-44 and 45-64 appear most often.&#10;&#10;Description automatically generated">
            <a:extLst>
              <a:ext uri="{FF2B5EF4-FFF2-40B4-BE49-F238E27FC236}">
                <a16:creationId xmlns:a16="http://schemas.microsoft.com/office/drawing/2014/main" id="{768B72EE-A538-F888-BBE9-596599ABEBC4}"/>
              </a:ext>
            </a:extLst>
          </p:cNvPr>
          <p:cNvGraphicFramePr>
            <a:graphicFrameLocks/>
          </p:cNvGraphicFramePr>
          <p:nvPr>
            <p:extLst>
              <p:ext uri="{D42A27DB-BD31-4B8C-83A1-F6EECF244321}">
                <p14:modId xmlns:p14="http://schemas.microsoft.com/office/powerpoint/2010/main" val="2063800540"/>
              </p:ext>
            </p:extLst>
          </p:nvPr>
        </p:nvGraphicFramePr>
        <p:xfrm>
          <a:off x="666750" y="1790700"/>
          <a:ext cx="5429250" cy="3675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164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36CA5-15AA-6EAF-303D-7076E1C9A029}"/>
              </a:ext>
            </a:extLst>
          </p:cNvPr>
          <p:cNvSpPr>
            <a:spLocks noGrp="1"/>
          </p:cNvSpPr>
          <p:nvPr>
            <p:ph idx="1"/>
          </p:nvPr>
        </p:nvSpPr>
        <p:spPr>
          <a:xfrm>
            <a:off x="6461759" y="2017467"/>
            <a:ext cx="4484915" cy="2991413"/>
          </a:xfrm>
        </p:spPr>
        <p:txBody>
          <a:bodyPr/>
          <a:lstStyle/>
          <a:p>
            <a:r>
              <a:rPr lang="en-CA" dirty="0"/>
              <a:t>In Week 16 very less number of people travelled out of Canada reason being lockdown and restriction on different travelling modes like by air, land etc.</a:t>
            </a:r>
          </a:p>
        </p:txBody>
      </p:sp>
      <p:sp>
        <p:nvSpPr>
          <p:cNvPr id="4" name="Date Placeholder 3">
            <a:extLst>
              <a:ext uri="{FF2B5EF4-FFF2-40B4-BE49-F238E27FC236}">
                <a16:creationId xmlns:a16="http://schemas.microsoft.com/office/drawing/2014/main" id="{31F2F813-95FF-BEB2-FD14-519770BF9E82}"/>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5C5C3196-DB4B-959E-ED82-DF96960121AB}"/>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3FD58E60-1561-8641-0AD6-7377C690B0A4}"/>
              </a:ext>
            </a:extLst>
          </p:cNvPr>
          <p:cNvSpPr>
            <a:spLocks noGrp="1"/>
          </p:cNvSpPr>
          <p:nvPr>
            <p:ph type="sldNum" sz="quarter" idx="4"/>
          </p:nvPr>
        </p:nvSpPr>
        <p:spPr/>
        <p:txBody>
          <a:bodyPr/>
          <a:lstStyle/>
          <a:p>
            <a:fld id="{294A09A9-5501-47C1-A89A-A340965A2BE2}" type="slidenum">
              <a:rPr lang="en-US" smtClean="0"/>
              <a:pPr/>
              <a:t>15</a:t>
            </a:fld>
            <a:endParaRPr lang="en-US" dirty="0"/>
          </a:p>
        </p:txBody>
      </p:sp>
      <p:graphicFrame>
        <p:nvGraphicFramePr>
          <p:cNvPr id="7" name="Chart 6">
            <a:extLst>
              <a:ext uri="{FF2B5EF4-FFF2-40B4-BE49-F238E27FC236}">
                <a16:creationId xmlns:a16="http://schemas.microsoft.com/office/drawing/2014/main" id="{0198E509-2400-7144-7D98-A9F3119D3FCF}"/>
              </a:ext>
            </a:extLst>
          </p:cNvPr>
          <p:cNvGraphicFramePr>
            <a:graphicFrameLocks/>
          </p:cNvGraphicFramePr>
          <p:nvPr>
            <p:extLst>
              <p:ext uri="{D42A27DB-BD31-4B8C-83A1-F6EECF244321}">
                <p14:modId xmlns:p14="http://schemas.microsoft.com/office/powerpoint/2010/main" val="3105249595"/>
              </p:ext>
            </p:extLst>
          </p:nvPr>
        </p:nvGraphicFramePr>
        <p:xfrm>
          <a:off x="1143190" y="1005840"/>
          <a:ext cx="4587052" cy="43784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727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nchor="b">
            <a:normAutofit/>
          </a:bodyPr>
          <a:lstStyle/>
          <a:p>
            <a:r>
              <a:rPr lang="en-US" dirty="0"/>
              <a:t>Gender vs Illness</a:t>
            </a:r>
          </a:p>
        </p:txBody>
      </p:sp>
      <p:sp>
        <p:nvSpPr>
          <p:cNvPr id="10" name="Content Placeholder 9">
            <a:extLst>
              <a:ext uri="{FF2B5EF4-FFF2-40B4-BE49-F238E27FC236}">
                <a16:creationId xmlns:a16="http://schemas.microsoft.com/office/drawing/2014/main" id="{130052E3-87B1-0599-956B-9BE8B7640B92}"/>
              </a:ext>
            </a:extLst>
          </p:cNvPr>
          <p:cNvSpPr>
            <a:spLocks noGrp="1"/>
          </p:cNvSpPr>
          <p:nvPr>
            <p:ph idx="1"/>
          </p:nvPr>
        </p:nvSpPr>
        <p:spPr>
          <a:xfrm>
            <a:off x="7223759" y="2133600"/>
            <a:ext cx="3722915" cy="3250682"/>
          </a:xfrm>
        </p:spPr>
        <p:txBody>
          <a:bodyPr/>
          <a:lstStyle/>
          <a:p>
            <a:r>
              <a:rPr lang="en-CA" dirty="0"/>
              <a:t>According to the chart, more females were contacted with the illness than males. Although major population was not at all contacted with illness</a:t>
            </a:r>
          </a:p>
        </p:txBody>
      </p:sp>
      <p:sp>
        <p:nvSpPr>
          <p:cNvPr id="3" name="Date Placeholder 2" hidden="1">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a:spcAft>
                <a:spcPts val="600"/>
              </a:spcAft>
            </a:pPr>
            <a:fld id="{7699C8CE-7534-A244-ABE9-5BED2DFEFBDF}" type="datetime1">
              <a:rPr lang="en-US" smtClean="0"/>
              <a:pPr>
                <a:spcAft>
                  <a:spcPts val="600"/>
                </a:spcAft>
              </a:pPr>
              <a:t>12/7/2022</a:t>
            </a:fld>
            <a:endParaRPr lang="en-US"/>
          </a:p>
        </p:txBody>
      </p:sp>
      <p:sp>
        <p:nvSpPr>
          <p:cNvPr id="5" name="Footer Placeholder 4" hidden="1">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nchor="ctr">
            <a:normAutofit/>
          </a:bodyPr>
          <a:lstStyle/>
          <a:p>
            <a:pPr>
              <a:spcAft>
                <a:spcPts val="600"/>
              </a:spcAft>
            </a:pPr>
            <a:fld id="{294A09A9-5501-47C1-A89A-A340965A2BE2}" type="slidenum">
              <a:rPr lang="en-US" smtClean="0"/>
              <a:pPr>
                <a:spcAft>
                  <a:spcPts val="600"/>
                </a:spcAft>
              </a:pPr>
              <a:t>16</a:t>
            </a:fld>
            <a:endParaRPr lang="en-US"/>
          </a:p>
        </p:txBody>
      </p:sp>
      <p:sp>
        <p:nvSpPr>
          <p:cNvPr id="18" name="Date Placeholder 3">
            <a:extLst>
              <a:ext uri="{FF2B5EF4-FFF2-40B4-BE49-F238E27FC236}">
                <a16:creationId xmlns:a16="http://schemas.microsoft.com/office/drawing/2014/main" id="{F0E47CD9-DB39-EBEE-77B2-E7E9B46DF2B4}"/>
              </a:ext>
            </a:extLst>
          </p:cNvPr>
          <p:cNvSpPr>
            <a:spLocks noGrp="1"/>
          </p:cNvSpPr>
          <p:nvPr>
            <p:ph type="dt" sz="half" idx="4294967295"/>
          </p:nvPr>
        </p:nvSpPr>
        <p:spPr>
          <a:xfrm>
            <a:off x="0" y="6356350"/>
            <a:ext cx="2743200" cy="365125"/>
          </a:xfrm>
        </p:spPr>
        <p:txBody>
          <a:bodyPr/>
          <a:lstStyle/>
          <a:p>
            <a:pPr>
              <a:spcAft>
                <a:spcPts val="600"/>
              </a:spcAft>
            </a:pPr>
            <a:fld id="{DD9C8446-696E-6942-B6C8-CC9CAD0B34E0}" type="datetime1">
              <a:rPr lang="en-US" smtClean="0"/>
              <a:pPr>
                <a:spcAft>
                  <a:spcPts val="600"/>
                </a:spcAft>
              </a:pPr>
              <a:t>12/7/2022</a:t>
            </a:fld>
            <a:endParaRPr lang="en-US"/>
          </a:p>
        </p:txBody>
      </p:sp>
      <p:sp>
        <p:nvSpPr>
          <p:cNvPr id="19" name="Footer Placeholder 4">
            <a:extLst>
              <a:ext uri="{FF2B5EF4-FFF2-40B4-BE49-F238E27FC236}">
                <a16:creationId xmlns:a16="http://schemas.microsoft.com/office/drawing/2014/main" id="{801E5A0D-3A67-7849-F728-061849FC552D}"/>
              </a:ext>
            </a:extLst>
          </p:cNvPr>
          <p:cNvSpPr>
            <a:spLocks noGrp="1"/>
          </p:cNvSpPr>
          <p:nvPr>
            <p:ph type="ftr" sz="quarter" idx="4294967295"/>
          </p:nvPr>
        </p:nvSpPr>
        <p:spPr>
          <a:xfrm>
            <a:off x="4038600" y="6356350"/>
            <a:ext cx="4114800" cy="365125"/>
          </a:xfrm>
        </p:spPr>
        <p:txBody>
          <a:bodyPr/>
          <a:lstStyle/>
          <a:p>
            <a:pPr>
              <a:spcAft>
                <a:spcPts val="600"/>
              </a:spcAft>
            </a:pPr>
            <a:r>
              <a:rPr lang="en-US" dirty="0"/>
              <a:t>Mental Health Pre/During Covid-19</a:t>
            </a:r>
          </a:p>
        </p:txBody>
      </p:sp>
      <p:graphicFrame>
        <p:nvGraphicFramePr>
          <p:cNvPr id="9" name="Chart 8" descr="Chart type: Clustered Bar. 'week' by 'contact_with_illness' and 'sex'&#10;&#10;Description automatically generated">
            <a:extLst>
              <a:ext uri="{FF2B5EF4-FFF2-40B4-BE49-F238E27FC236}">
                <a16:creationId xmlns:a16="http://schemas.microsoft.com/office/drawing/2014/main" id="{BD1DC567-A0D0-0C62-641D-3EC67A64AFB5}"/>
              </a:ext>
            </a:extLst>
          </p:cNvPr>
          <p:cNvGraphicFramePr>
            <a:graphicFrameLocks/>
          </p:cNvGraphicFramePr>
          <p:nvPr>
            <p:extLst>
              <p:ext uri="{D42A27DB-BD31-4B8C-83A1-F6EECF244321}">
                <p14:modId xmlns:p14="http://schemas.microsoft.com/office/powerpoint/2010/main" val="3283891583"/>
              </p:ext>
            </p:extLst>
          </p:nvPr>
        </p:nvGraphicFramePr>
        <p:xfrm>
          <a:off x="741681" y="2017467"/>
          <a:ext cx="5689600" cy="39058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2917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43C1-B253-2A51-084C-7C52196B105A}"/>
              </a:ext>
            </a:extLst>
          </p:cNvPr>
          <p:cNvSpPr>
            <a:spLocks noGrp="1"/>
          </p:cNvSpPr>
          <p:nvPr>
            <p:ph type="title"/>
          </p:nvPr>
        </p:nvSpPr>
        <p:spPr/>
        <p:txBody>
          <a:bodyPr/>
          <a:lstStyle/>
          <a:p>
            <a:r>
              <a:rPr lang="en-CA" dirty="0"/>
              <a:t>Schema - 3</a:t>
            </a:r>
          </a:p>
        </p:txBody>
      </p:sp>
      <p:sp>
        <p:nvSpPr>
          <p:cNvPr id="3" name="Content Placeholder 2">
            <a:extLst>
              <a:ext uri="{FF2B5EF4-FFF2-40B4-BE49-F238E27FC236}">
                <a16:creationId xmlns:a16="http://schemas.microsoft.com/office/drawing/2014/main" id="{EDEA5362-4140-7570-D8CD-F19E4C649FED}"/>
              </a:ext>
            </a:extLst>
          </p:cNvPr>
          <p:cNvSpPr>
            <a:spLocks noGrp="1"/>
          </p:cNvSpPr>
          <p:nvPr>
            <p:ph idx="1"/>
          </p:nvPr>
        </p:nvSpPr>
        <p:spPr>
          <a:xfrm>
            <a:off x="5933439" y="2017467"/>
            <a:ext cx="5013235" cy="3366815"/>
          </a:xfrm>
        </p:spPr>
        <p:txBody>
          <a:bodyPr/>
          <a:lstStyle/>
          <a:p>
            <a:r>
              <a:rPr lang="en-CA" dirty="0"/>
              <a:t>It contains data after week 16 from the months of April, May, and June. In this, age group of 45-64, both in males and females followed self-isolation during the pandemic.</a:t>
            </a:r>
          </a:p>
          <a:p>
            <a:endParaRPr lang="en-CA" dirty="0"/>
          </a:p>
        </p:txBody>
      </p:sp>
      <p:sp>
        <p:nvSpPr>
          <p:cNvPr id="4" name="Date Placeholder 3">
            <a:extLst>
              <a:ext uri="{FF2B5EF4-FFF2-40B4-BE49-F238E27FC236}">
                <a16:creationId xmlns:a16="http://schemas.microsoft.com/office/drawing/2014/main" id="{14413A3D-6EF4-4DB3-989B-3DD5C7A22229}"/>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B8C212E6-ECC2-4D91-5DC1-4B2888B773AF}"/>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11EBE47A-D82A-BF4D-EFB1-3199C2C546BE}"/>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8" name="Picture 7">
            <a:extLst>
              <a:ext uri="{FF2B5EF4-FFF2-40B4-BE49-F238E27FC236}">
                <a16:creationId xmlns:a16="http://schemas.microsoft.com/office/drawing/2014/main" id="{E75B4D33-6256-A374-8E5D-C0FA7EAAA3A4}"/>
              </a:ext>
            </a:extLst>
          </p:cNvPr>
          <p:cNvPicPr>
            <a:picLocks noChangeAspect="1"/>
          </p:cNvPicPr>
          <p:nvPr/>
        </p:nvPicPr>
        <p:blipFill>
          <a:blip r:embed="rId2"/>
          <a:stretch>
            <a:fillRect/>
          </a:stretch>
        </p:blipFill>
        <p:spPr>
          <a:xfrm>
            <a:off x="980720" y="1872146"/>
            <a:ext cx="4114799" cy="4223854"/>
          </a:xfrm>
          <a:prstGeom prst="rect">
            <a:avLst/>
          </a:prstGeom>
        </p:spPr>
      </p:pic>
    </p:spTree>
    <p:extLst>
      <p:ext uri="{BB962C8B-B14F-4D97-AF65-F5344CB8AC3E}">
        <p14:creationId xmlns:p14="http://schemas.microsoft.com/office/powerpoint/2010/main" val="102355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EA5B-F7E8-79EC-E5AE-AD6F3C31363E}"/>
              </a:ext>
            </a:extLst>
          </p:cNvPr>
          <p:cNvSpPr>
            <a:spLocks noGrp="1"/>
          </p:cNvSpPr>
          <p:nvPr>
            <p:ph type="title"/>
          </p:nvPr>
        </p:nvSpPr>
        <p:spPr/>
        <p:txBody>
          <a:bodyPr/>
          <a:lstStyle/>
          <a:p>
            <a:r>
              <a:rPr lang="en-CA" dirty="0"/>
              <a:t>Were they tested for Covid-19?</a:t>
            </a:r>
          </a:p>
        </p:txBody>
      </p:sp>
      <p:sp>
        <p:nvSpPr>
          <p:cNvPr id="3" name="Content Placeholder 2">
            <a:extLst>
              <a:ext uri="{FF2B5EF4-FFF2-40B4-BE49-F238E27FC236}">
                <a16:creationId xmlns:a16="http://schemas.microsoft.com/office/drawing/2014/main" id="{B66B4065-F343-B54A-3D9D-C72183314232}"/>
              </a:ext>
            </a:extLst>
          </p:cNvPr>
          <p:cNvSpPr>
            <a:spLocks noGrp="1"/>
          </p:cNvSpPr>
          <p:nvPr>
            <p:ph idx="1"/>
          </p:nvPr>
        </p:nvSpPr>
        <p:spPr>
          <a:xfrm>
            <a:off x="5547359" y="2017467"/>
            <a:ext cx="5399315" cy="3366815"/>
          </a:xfrm>
        </p:spPr>
        <p:txBody>
          <a:bodyPr/>
          <a:lstStyle/>
          <a:p>
            <a:r>
              <a:rPr lang="en-CA" dirty="0"/>
              <a:t>Although most of the people did not get tested, in the month of May 128 people were tested for Covid-19.</a:t>
            </a:r>
          </a:p>
        </p:txBody>
      </p:sp>
      <p:sp>
        <p:nvSpPr>
          <p:cNvPr id="4" name="Date Placeholder 3">
            <a:extLst>
              <a:ext uri="{FF2B5EF4-FFF2-40B4-BE49-F238E27FC236}">
                <a16:creationId xmlns:a16="http://schemas.microsoft.com/office/drawing/2014/main" id="{7988AC2E-DF4D-4FDF-DEFC-03EBFA88B1C9}"/>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90281F56-DD4A-A0F1-C52C-B13B3BDFB463}"/>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36C0EB2E-C350-F7BB-5F0B-4DE02273CDEB}"/>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8" name="Picture 7">
            <a:extLst>
              <a:ext uri="{FF2B5EF4-FFF2-40B4-BE49-F238E27FC236}">
                <a16:creationId xmlns:a16="http://schemas.microsoft.com/office/drawing/2014/main" id="{5626507D-F4BB-596E-F1C4-8DB892F21ACB}"/>
              </a:ext>
            </a:extLst>
          </p:cNvPr>
          <p:cNvPicPr>
            <a:picLocks noChangeAspect="1"/>
          </p:cNvPicPr>
          <p:nvPr/>
        </p:nvPicPr>
        <p:blipFill>
          <a:blip r:embed="rId2"/>
          <a:stretch>
            <a:fillRect/>
          </a:stretch>
        </p:blipFill>
        <p:spPr>
          <a:xfrm>
            <a:off x="1167492" y="2017467"/>
            <a:ext cx="4114800" cy="4089610"/>
          </a:xfrm>
          <a:prstGeom prst="rect">
            <a:avLst/>
          </a:prstGeom>
        </p:spPr>
      </p:pic>
    </p:spTree>
    <p:extLst>
      <p:ext uri="{BB962C8B-B14F-4D97-AF65-F5344CB8AC3E}">
        <p14:creationId xmlns:p14="http://schemas.microsoft.com/office/powerpoint/2010/main" val="3512480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4D61-C2A3-0BF1-9C45-DB9A02DCB09A}"/>
              </a:ext>
            </a:extLst>
          </p:cNvPr>
          <p:cNvSpPr>
            <a:spLocks noGrp="1"/>
          </p:cNvSpPr>
          <p:nvPr>
            <p:ph type="title"/>
          </p:nvPr>
        </p:nvSpPr>
        <p:spPr/>
        <p:txBody>
          <a:bodyPr/>
          <a:lstStyle/>
          <a:p>
            <a:r>
              <a:rPr lang="en-CA" dirty="0"/>
              <a:t>What help was needed?</a:t>
            </a:r>
          </a:p>
        </p:txBody>
      </p:sp>
      <p:sp>
        <p:nvSpPr>
          <p:cNvPr id="3" name="Content Placeholder 2">
            <a:extLst>
              <a:ext uri="{FF2B5EF4-FFF2-40B4-BE49-F238E27FC236}">
                <a16:creationId xmlns:a16="http://schemas.microsoft.com/office/drawing/2014/main" id="{7DDC544A-DB4A-DD9E-192A-9A238E87DB48}"/>
              </a:ext>
            </a:extLst>
          </p:cNvPr>
          <p:cNvSpPr>
            <a:spLocks noGrp="1"/>
          </p:cNvSpPr>
          <p:nvPr>
            <p:ph idx="1"/>
          </p:nvPr>
        </p:nvSpPr>
        <p:spPr>
          <a:xfrm>
            <a:off x="7213600" y="2017467"/>
            <a:ext cx="3733074" cy="3366815"/>
          </a:xfrm>
        </p:spPr>
        <p:txBody>
          <a:bodyPr/>
          <a:lstStyle/>
          <a:p>
            <a:r>
              <a:rPr lang="en-CA" dirty="0"/>
              <a:t>According to people’s  opinion, they needed emotional support the most, then comes financial support while the medication was least in this case.</a:t>
            </a:r>
          </a:p>
        </p:txBody>
      </p:sp>
      <p:sp>
        <p:nvSpPr>
          <p:cNvPr id="4" name="Date Placeholder 3">
            <a:extLst>
              <a:ext uri="{FF2B5EF4-FFF2-40B4-BE49-F238E27FC236}">
                <a16:creationId xmlns:a16="http://schemas.microsoft.com/office/drawing/2014/main" id="{8B58BCD0-24C7-D0C7-8348-33CE77778252}"/>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0B341E75-FB18-F1BE-B60D-432C3F88E0B5}"/>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956C312B-F188-8BAB-7B2D-69D47302B6C6}"/>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8" name="Picture 7">
            <a:extLst>
              <a:ext uri="{FF2B5EF4-FFF2-40B4-BE49-F238E27FC236}">
                <a16:creationId xmlns:a16="http://schemas.microsoft.com/office/drawing/2014/main" id="{1A8D6A6F-4E8E-37D0-3917-8FA4CD7B552B}"/>
              </a:ext>
            </a:extLst>
          </p:cNvPr>
          <p:cNvPicPr>
            <a:picLocks noChangeAspect="1"/>
          </p:cNvPicPr>
          <p:nvPr/>
        </p:nvPicPr>
        <p:blipFill>
          <a:blip r:embed="rId2"/>
          <a:stretch>
            <a:fillRect/>
          </a:stretch>
        </p:blipFill>
        <p:spPr>
          <a:xfrm>
            <a:off x="644955" y="1859645"/>
            <a:ext cx="6253685" cy="4343623"/>
          </a:xfrm>
          <a:prstGeom prst="rect">
            <a:avLst/>
          </a:prstGeom>
        </p:spPr>
      </p:pic>
    </p:spTree>
    <p:extLst>
      <p:ext uri="{BB962C8B-B14F-4D97-AF65-F5344CB8AC3E}">
        <p14:creationId xmlns:p14="http://schemas.microsoft.com/office/powerpoint/2010/main" val="380070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Analytics</a:t>
            </a:r>
          </a:p>
          <a:p>
            <a:r>
              <a:rPr lang="en-US" dirty="0"/>
              <a:t>Timeline</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66D2-2E0E-911A-A7F7-B6A80B71DAC2}"/>
              </a:ext>
            </a:extLst>
          </p:cNvPr>
          <p:cNvSpPr>
            <a:spLocks noGrp="1"/>
          </p:cNvSpPr>
          <p:nvPr>
            <p:ph type="title"/>
          </p:nvPr>
        </p:nvSpPr>
        <p:spPr/>
        <p:txBody>
          <a:bodyPr/>
          <a:lstStyle/>
          <a:p>
            <a:r>
              <a:rPr lang="en-CA" dirty="0"/>
              <a:t>How was mental health impacted?</a:t>
            </a:r>
          </a:p>
        </p:txBody>
      </p:sp>
      <p:sp>
        <p:nvSpPr>
          <p:cNvPr id="3" name="Content Placeholder 2">
            <a:extLst>
              <a:ext uri="{FF2B5EF4-FFF2-40B4-BE49-F238E27FC236}">
                <a16:creationId xmlns:a16="http://schemas.microsoft.com/office/drawing/2014/main" id="{8F9A92A5-EC92-69C5-5809-6877A0F19F45}"/>
              </a:ext>
            </a:extLst>
          </p:cNvPr>
          <p:cNvSpPr>
            <a:spLocks noGrp="1"/>
          </p:cNvSpPr>
          <p:nvPr>
            <p:ph idx="1"/>
          </p:nvPr>
        </p:nvSpPr>
        <p:spPr>
          <a:xfrm>
            <a:off x="6979919" y="2017467"/>
            <a:ext cx="3966755" cy="3366815"/>
          </a:xfrm>
        </p:spPr>
        <p:txBody>
          <a:bodyPr/>
          <a:lstStyle/>
          <a:p>
            <a:r>
              <a:rPr lang="en-CA" dirty="0"/>
              <a:t>Covid-19 brought drastic changes in everyone’s lives, this effected Females with more negative impact on mental health than males.</a:t>
            </a:r>
          </a:p>
        </p:txBody>
      </p:sp>
      <p:sp>
        <p:nvSpPr>
          <p:cNvPr id="4" name="Date Placeholder 3">
            <a:extLst>
              <a:ext uri="{FF2B5EF4-FFF2-40B4-BE49-F238E27FC236}">
                <a16:creationId xmlns:a16="http://schemas.microsoft.com/office/drawing/2014/main" id="{2ABE6A68-44C9-70C2-C990-F9B6A0DD93A7}"/>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033ED5E6-2552-8C0B-3845-635D1240B1CA}"/>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EC31062F-B6AE-65FD-CFC2-E3C6F82D898F}"/>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8" name="Picture 7">
            <a:extLst>
              <a:ext uri="{FF2B5EF4-FFF2-40B4-BE49-F238E27FC236}">
                <a16:creationId xmlns:a16="http://schemas.microsoft.com/office/drawing/2014/main" id="{09F28900-6B09-63DA-2647-63E6D1A7D326}"/>
              </a:ext>
            </a:extLst>
          </p:cNvPr>
          <p:cNvPicPr>
            <a:picLocks noChangeAspect="1"/>
          </p:cNvPicPr>
          <p:nvPr/>
        </p:nvPicPr>
        <p:blipFill>
          <a:blip r:embed="rId2"/>
          <a:stretch>
            <a:fillRect/>
          </a:stretch>
        </p:blipFill>
        <p:spPr>
          <a:xfrm>
            <a:off x="1167492" y="2017467"/>
            <a:ext cx="4623708" cy="4190293"/>
          </a:xfrm>
          <a:prstGeom prst="rect">
            <a:avLst/>
          </a:prstGeom>
        </p:spPr>
      </p:pic>
    </p:spTree>
    <p:extLst>
      <p:ext uri="{BB962C8B-B14F-4D97-AF65-F5344CB8AC3E}">
        <p14:creationId xmlns:p14="http://schemas.microsoft.com/office/powerpoint/2010/main" val="2365016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B85E-B54A-AA7F-5C80-E60520E82EA7}"/>
              </a:ext>
            </a:extLst>
          </p:cNvPr>
          <p:cNvSpPr>
            <a:spLocks noGrp="1"/>
          </p:cNvSpPr>
          <p:nvPr>
            <p:ph type="title"/>
          </p:nvPr>
        </p:nvSpPr>
        <p:spPr/>
        <p:txBody>
          <a:bodyPr/>
          <a:lstStyle/>
          <a:p>
            <a:r>
              <a:rPr lang="en-CA" dirty="0"/>
              <a:t>How was the commute?</a:t>
            </a:r>
          </a:p>
        </p:txBody>
      </p:sp>
      <p:sp>
        <p:nvSpPr>
          <p:cNvPr id="3" name="Content Placeholder 2">
            <a:extLst>
              <a:ext uri="{FF2B5EF4-FFF2-40B4-BE49-F238E27FC236}">
                <a16:creationId xmlns:a16="http://schemas.microsoft.com/office/drawing/2014/main" id="{C144BD00-B228-DE55-DCD9-A43373F1A66E}"/>
              </a:ext>
            </a:extLst>
          </p:cNvPr>
          <p:cNvSpPr>
            <a:spLocks noGrp="1"/>
          </p:cNvSpPr>
          <p:nvPr>
            <p:ph idx="1"/>
          </p:nvPr>
        </p:nvSpPr>
        <p:spPr>
          <a:xfrm>
            <a:off x="6228079" y="2017467"/>
            <a:ext cx="4718595" cy="3366815"/>
          </a:xfrm>
        </p:spPr>
        <p:txBody>
          <a:bodyPr/>
          <a:lstStyle/>
          <a:p>
            <a:r>
              <a:rPr lang="en-CA" dirty="0"/>
              <a:t>Most of the population stopped travelling, there was a group of people in the age between 26-44 and 45-64 travelling for essential work. While, others were working from home and non-essential travel was almost negligible.  </a:t>
            </a:r>
          </a:p>
        </p:txBody>
      </p:sp>
      <p:sp>
        <p:nvSpPr>
          <p:cNvPr id="4" name="Date Placeholder 3">
            <a:extLst>
              <a:ext uri="{FF2B5EF4-FFF2-40B4-BE49-F238E27FC236}">
                <a16:creationId xmlns:a16="http://schemas.microsoft.com/office/drawing/2014/main" id="{DC7DD98C-5BD1-A064-4881-5ADD56520332}"/>
              </a:ext>
            </a:extLst>
          </p:cNvPr>
          <p:cNvSpPr>
            <a:spLocks noGrp="1"/>
          </p:cNvSpPr>
          <p:nvPr>
            <p:ph type="dt" sz="half" idx="2"/>
          </p:nvPr>
        </p:nvSpPr>
        <p:spPr/>
        <p:txBody>
          <a:bodyPr/>
          <a:lstStyle/>
          <a:p>
            <a:fld id="{DD9C8446-696E-6942-B6C8-CC9CAD0B34E0}" type="datetime1">
              <a:rPr lang="en-US" smtClean="0"/>
              <a:pPr/>
              <a:t>12/7/2022</a:t>
            </a:fld>
            <a:endParaRPr lang="en-US" dirty="0"/>
          </a:p>
        </p:txBody>
      </p:sp>
      <p:sp>
        <p:nvSpPr>
          <p:cNvPr id="5" name="Footer Placeholder 4">
            <a:extLst>
              <a:ext uri="{FF2B5EF4-FFF2-40B4-BE49-F238E27FC236}">
                <a16:creationId xmlns:a16="http://schemas.microsoft.com/office/drawing/2014/main" id="{FD76FBA4-E6C2-04A0-6309-54861059D2C8}"/>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F65BBFD9-45BA-7F5B-F766-063055C91249}"/>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10" name="Picture 9">
            <a:extLst>
              <a:ext uri="{FF2B5EF4-FFF2-40B4-BE49-F238E27FC236}">
                <a16:creationId xmlns:a16="http://schemas.microsoft.com/office/drawing/2014/main" id="{43C19817-AB62-10E2-BB3D-1424F9F4C4C0}"/>
              </a:ext>
            </a:extLst>
          </p:cNvPr>
          <p:cNvPicPr>
            <a:picLocks noChangeAspect="1"/>
          </p:cNvPicPr>
          <p:nvPr/>
        </p:nvPicPr>
        <p:blipFill>
          <a:blip r:embed="rId2"/>
          <a:stretch>
            <a:fillRect/>
          </a:stretch>
        </p:blipFill>
        <p:spPr>
          <a:xfrm>
            <a:off x="1167492" y="2017467"/>
            <a:ext cx="4654187" cy="4007056"/>
          </a:xfrm>
          <a:prstGeom prst="rect">
            <a:avLst/>
          </a:prstGeom>
        </p:spPr>
      </p:pic>
    </p:spTree>
    <p:extLst>
      <p:ext uri="{BB962C8B-B14F-4D97-AF65-F5344CB8AC3E}">
        <p14:creationId xmlns:p14="http://schemas.microsoft.com/office/powerpoint/2010/main" val="858969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152278052"/>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12/7/2022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22</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Before the pandemic people had benefits but not much resources were available to access it, people were not comfortable seeking help for mental health issues. Covid-19 brought to attention over the period that people need emotional support, and they are asking for help. Mental health was </a:t>
            </a:r>
            <a:r>
              <a:rPr lang="en-IN" b="0" i="0" dirty="0">
                <a:solidFill>
                  <a:srgbClr val="E8EAED"/>
                </a:solidFill>
                <a:effectLst/>
                <a:latin typeface="Google Sans"/>
              </a:rPr>
              <a:t>deteriorating,</a:t>
            </a:r>
            <a:r>
              <a:rPr lang="en-US" b="0" i="0" dirty="0">
                <a:solidFill>
                  <a:srgbClr val="E8EAED"/>
                </a:solidFill>
                <a:effectLst/>
                <a:latin typeface="Google Sans"/>
              </a:rPr>
              <a:t> and </a:t>
            </a:r>
            <a:r>
              <a:rPr lang="en-US" dirty="0"/>
              <a:t>people became more vulnerable to illness.  </a:t>
            </a:r>
          </a:p>
        </p:txBody>
      </p:sp>
      <p:sp>
        <p:nvSpPr>
          <p:cNvPr id="4" name="Date Placeholder 3" hidden="1">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12/7/2022</a:t>
            </a:fld>
            <a:endParaRPr lang="en-US" dirty="0"/>
          </a:p>
        </p:txBody>
      </p:sp>
      <p:sp>
        <p:nvSpPr>
          <p:cNvPr id="5" name="Footer Placeholder 4" hidden="1">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C711-51EE-E7DF-0782-CA1C3FE23C68}"/>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1B64BB34-2E42-19B7-9DF5-0CEBA6F58043}"/>
              </a:ext>
            </a:extLst>
          </p:cNvPr>
          <p:cNvSpPr>
            <a:spLocks noGrp="1"/>
          </p:cNvSpPr>
          <p:nvPr>
            <p:ph idx="1"/>
          </p:nvPr>
        </p:nvSpPr>
        <p:spPr/>
        <p:txBody>
          <a:bodyPr/>
          <a:lstStyle/>
          <a:p>
            <a:pPr marL="342900" indent="-342900">
              <a:buFont typeface="Arial" panose="020B0604020202020204" pitchFamily="34" charset="0"/>
              <a:buChar char="•"/>
            </a:pPr>
            <a:r>
              <a:rPr lang="en-CA" sz="2800" dirty="0">
                <a:solidFill>
                  <a:schemeClr val="accent1">
                    <a:lumMod val="75000"/>
                  </a:schemeClr>
                </a:solidFill>
              </a:rPr>
              <a:t>Pre-Covid19 -</a:t>
            </a:r>
            <a:r>
              <a:rPr lang="en-CA" sz="2800" dirty="0"/>
              <a:t> </a:t>
            </a:r>
            <a:r>
              <a:rPr lang="en-CA" sz="2800" dirty="0">
                <a:solidFill>
                  <a:schemeClr val="accent1">
                    <a:lumMod val="75000"/>
                  </a:schemeClr>
                </a:solidFill>
                <a:hlinkClick r:id="rId2">
                  <a:extLst>
                    <a:ext uri="{A12FA001-AC4F-418D-AE19-62706E023703}">
                      <ahyp:hlinkClr xmlns:ahyp="http://schemas.microsoft.com/office/drawing/2018/hyperlinkcolor" val="tx"/>
                    </a:ext>
                  </a:extLst>
                </a:hlinkClick>
              </a:rPr>
              <a:t>https://www.kaggle.com/datasets/anth7310/mental-health-in-the-tech-industry</a:t>
            </a:r>
            <a:endParaRPr lang="en-CA" sz="2800" dirty="0">
              <a:solidFill>
                <a:schemeClr val="accent1">
                  <a:lumMod val="75000"/>
                </a:schemeClr>
              </a:solidFill>
            </a:endParaRPr>
          </a:p>
          <a:p>
            <a:pPr marL="342900" indent="-342900">
              <a:buFont typeface="Arial" panose="020B0604020202020204" pitchFamily="34" charset="0"/>
              <a:buChar char="•"/>
            </a:pPr>
            <a:r>
              <a:rPr lang="en-CA" sz="2800" dirty="0">
                <a:solidFill>
                  <a:schemeClr val="accent1">
                    <a:lumMod val="75000"/>
                  </a:schemeClr>
                </a:solidFill>
              </a:rPr>
              <a:t>During Covid19 - </a:t>
            </a:r>
            <a:r>
              <a:rPr lang="en-CA" sz="2800" dirty="0">
                <a:solidFill>
                  <a:schemeClr val="accent1">
                    <a:lumMod val="75000"/>
                  </a:schemeClr>
                </a:solidFill>
                <a:hlinkClick r:id="rId3">
                  <a:extLst>
                    <a:ext uri="{A12FA001-AC4F-418D-AE19-62706E023703}">
                      <ahyp:hlinkClr xmlns:ahyp="http://schemas.microsoft.com/office/drawing/2018/hyperlinkcolor" val="tx"/>
                    </a:ext>
                  </a:extLst>
                </a:hlinkClick>
              </a:rPr>
              <a:t>https://physionet.org/content/flatten-covid-survey/1.0/</a:t>
            </a:r>
            <a:endParaRPr lang="en-CA" sz="2800" dirty="0">
              <a:solidFill>
                <a:schemeClr val="accent1">
                  <a:lumMod val="75000"/>
                </a:schemeClr>
              </a:solidFill>
            </a:endParaRPr>
          </a:p>
        </p:txBody>
      </p:sp>
      <p:sp>
        <p:nvSpPr>
          <p:cNvPr id="4" name="Date Placeholder 3">
            <a:extLst>
              <a:ext uri="{FF2B5EF4-FFF2-40B4-BE49-F238E27FC236}">
                <a16:creationId xmlns:a16="http://schemas.microsoft.com/office/drawing/2014/main" id="{8CF09394-D580-1EFB-9D82-B5277AC6F0E1}"/>
              </a:ext>
            </a:extLst>
          </p:cNvPr>
          <p:cNvSpPr>
            <a:spLocks noGrp="1"/>
          </p:cNvSpPr>
          <p:nvPr>
            <p:ph type="dt" sz="half" idx="2"/>
          </p:nvPr>
        </p:nvSpPr>
        <p:spPr/>
        <p:txBody>
          <a:bodyPr/>
          <a:lstStyle/>
          <a:p>
            <a:fld id="{8CE9AC2A-20AD-8C48-B5EB-B5322BDBCDEE}" type="datetime1">
              <a:rPr lang="en-US" smtClean="0"/>
              <a:pPr/>
              <a:t>12/7/2022</a:t>
            </a:fld>
            <a:endParaRPr lang="en-US" dirty="0"/>
          </a:p>
        </p:txBody>
      </p:sp>
      <p:sp>
        <p:nvSpPr>
          <p:cNvPr id="5" name="Footer Placeholder 4">
            <a:extLst>
              <a:ext uri="{FF2B5EF4-FFF2-40B4-BE49-F238E27FC236}">
                <a16:creationId xmlns:a16="http://schemas.microsoft.com/office/drawing/2014/main" id="{D23C3AD5-60AE-A41E-C619-7344706D91B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5BA91A9-271E-ECDA-7463-F72CF918C326}"/>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5771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92500" lnSpcReduction="10000"/>
          </a:bodyPr>
          <a:lstStyle/>
          <a:p>
            <a:r>
              <a:rPr lang="en-US" dirty="0"/>
              <a:t>Group 4 – Section 003</a:t>
            </a:r>
          </a:p>
          <a:p>
            <a:r>
              <a:rPr lang="en-US" dirty="0"/>
              <a:t>Shraddha Kolte – 0789558</a:t>
            </a:r>
          </a:p>
          <a:p>
            <a:r>
              <a:rPr lang="en-US" dirty="0"/>
              <a:t>Manpreet Kaur – 0784694</a:t>
            </a:r>
          </a:p>
          <a:p>
            <a:r>
              <a:rPr lang="en-US" dirty="0"/>
              <a:t>Khushbeer Kaur – 0786988</a:t>
            </a:r>
          </a:p>
          <a:p>
            <a:r>
              <a:rPr lang="en-US" dirty="0"/>
              <a:t>Gagandeep Kaur - 0792023</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Objective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Main objective is to identify effect on health and their vulnerability on illness. Response of people towards the mental health and their approach before and during pandemic. Here, we have tried to do analysis on the health of people in Canada, pre and post Covid-19.</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D952-AE04-A9BB-F1E3-3369C42958CA}"/>
              </a:ext>
            </a:extLst>
          </p:cNvPr>
          <p:cNvSpPr>
            <a:spLocks noGrp="1"/>
          </p:cNvSpPr>
          <p:nvPr>
            <p:ph type="title"/>
          </p:nvPr>
        </p:nvSpPr>
        <p:spPr/>
        <p:txBody>
          <a:bodyPr/>
          <a:lstStyle/>
          <a:p>
            <a:r>
              <a:rPr lang="en-CA" dirty="0"/>
              <a:t>Dataset and Data Cleaning</a:t>
            </a:r>
          </a:p>
        </p:txBody>
      </p:sp>
      <p:sp>
        <p:nvSpPr>
          <p:cNvPr id="3" name="Text Placeholder 2">
            <a:extLst>
              <a:ext uri="{FF2B5EF4-FFF2-40B4-BE49-F238E27FC236}">
                <a16:creationId xmlns:a16="http://schemas.microsoft.com/office/drawing/2014/main" id="{33BFB64E-E0EB-54AB-7400-AC0EA8712B79}"/>
              </a:ext>
            </a:extLst>
          </p:cNvPr>
          <p:cNvSpPr>
            <a:spLocks noGrp="1"/>
          </p:cNvSpPr>
          <p:nvPr>
            <p:ph type="body" idx="1"/>
          </p:nvPr>
        </p:nvSpPr>
        <p:spPr/>
        <p:txBody>
          <a:bodyPr/>
          <a:lstStyle/>
          <a:p>
            <a:pPr marL="342900" indent="-342900">
              <a:buFont typeface="Arial" panose="020B0604020202020204" pitchFamily="34" charset="0"/>
              <a:buChar char="•"/>
            </a:pPr>
            <a:r>
              <a:rPr lang="en-CA" dirty="0"/>
              <a:t>Dataset was taken from 2 sources : </a:t>
            </a:r>
            <a:r>
              <a:rPr lang="en-CA" dirty="0" err="1"/>
              <a:t>kaggel</a:t>
            </a:r>
            <a:r>
              <a:rPr lang="en-CA" dirty="0"/>
              <a:t> and </a:t>
            </a:r>
            <a:r>
              <a:rPr lang="en-CA" dirty="0" err="1"/>
              <a:t>physionet</a:t>
            </a:r>
            <a:endParaRPr lang="en-CA" dirty="0"/>
          </a:p>
          <a:p>
            <a:pPr marL="342900" indent="-342900">
              <a:buFont typeface="Arial" panose="020B0604020202020204" pitchFamily="34" charset="0"/>
              <a:buChar char="•"/>
            </a:pPr>
            <a:r>
              <a:rPr lang="en-CA" sz="2000" dirty="0"/>
              <a:t>Pre-Covid19 - </a:t>
            </a:r>
            <a:r>
              <a:rPr lang="en-CA" sz="2000" dirty="0">
                <a:solidFill>
                  <a:schemeClr val="bg1">
                    <a:lumMod val="95000"/>
                  </a:schemeClr>
                </a:solidFill>
                <a:hlinkClick r:id="rId2">
                  <a:extLst>
                    <a:ext uri="{A12FA001-AC4F-418D-AE19-62706E023703}">
                      <ahyp:hlinkClr xmlns:ahyp="http://schemas.microsoft.com/office/drawing/2018/hyperlinkcolor" val="tx"/>
                    </a:ext>
                  </a:extLst>
                </a:hlinkClick>
              </a:rPr>
              <a:t>https://www.kaggle.com/datasets/anth7310/mental-health-in-the-tech-industry</a:t>
            </a:r>
            <a:endParaRPr lang="en-CA" sz="2000" dirty="0">
              <a:solidFill>
                <a:schemeClr val="bg1">
                  <a:lumMod val="95000"/>
                </a:schemeClr>
              </a:solidFill>
            </a:endParaRPr>
          </a:p>
          <a:p>
            <a:pPr marL="342900" indent="-342900">
              <a:buFont typeface="Arial" panose="020B0604020202020204" pitchFamily="34" charset="0"/>
              <a:buChar char="•"/>
            </a:pPr>
            <a:r>
              <a:rPr lang="en-CA" sz="2000" dirty="0"/>
              <a:t>During Covid19 - </a:t>
            </a:r>
            <a:r>
              <a:rPr lang="en-CA" sz="2000" dirty="0">
                <a:solidFill>
                  <a:schemeClr val="bg1">
                    <a:lumMod val="95000"/>
                  </a:schemeClr>
                </a:solidFill>
                <a:hlinkClick r:id="rId3">
                  <a:extLst>
                    <a:ext uri="{A12FA001-AC4F-418D-AE19-62706E023703}">
                      <ahyp:hlinkClr xmlns:ahyp="http://schemas.microsoft.com/office/drawing/2018/hyperlinkcolor" val="tx"/>
                    </a:ext>
                  </a:extLst>
                </a:hlinkClick>
              </a:rPr>
              <a:t>https://physionet.org/content/flatten-covid-survey/1.0/</a:t>
            </a:r>
            <a:endParaRPr lang="en-CA" sz="2000" dirty="0">
              <a:solidFill>
                <a:schemeClr val="bg1">
                  <a:lumMod val="95000"/>
                </a:schemeClr>
              </a:solidFill>
            </a:endParaRPr>
          </a:p>
          <a:p>
            <a:pPr marL="342900" indent="-342900">
              <a:buFont typeface="Arial" panose="020B0604020202020204" pitchFamily="34" charset="0"/>
              <a:buChar char="•"/>
            </a:pPr>
            <a:r>
              <a:rPr lang="en-CA" dirty="0"/>
              <a:t>Data Cleaning and preparation was done in excel using </a:t>
            </a:r>
            <a:r>
              <a:rPr lang="en-CA" dirty="0" err="1"/>
              <a:t>powerbi</a:t>
            </a:r>
            <a:r>
              <a:rPr lang="en-CA" dirty="0"/>
              <a:t> </a:t>
            </a:r>
          </a:p>
        </p:txBody>
      </p:sp>
      <p:sp>
        <p:nvSpPr>
          <p:cNvPr id="4" name="Date Placeholder 3">
            <a:extLst>
              <a:ext uri="{FF2B5EF4-FFF2-40B4-BE49-F238E27FC236}">
                <a16:creationId xmlns:a16="http://schemas.microsoft.com/office/drawing/2014/main" id="{7DB35D31-0CEE-FDCD-E4B7-B763BCD85394}"/>
              </a:ext>
            </a:extLst>
          </p:cNvPr>
          <p:cNvSpPr>
            <a:spLocks noGrp="1"/>
          </p:cNvSpPr>
          <p:nvPr>
            <p:ph type="dt" sz="half" idx="10"/>
          </p:nvPr>
        </p:nvSpPr>
        <p:spPr/>
        <p:txBody>
          <a:bodyPr/>
          <a:lstStyle/>
          <a:p>
            <a:fld id="{F5592931-05C6-8543-8B6E-A8BD29BD5C2B}" type="datetime1">
              <a:rPr lang="en-US" smtClean="0"/>
              <a:pPr/>
              <a:t>12/7/2022</a:t>
            </a:fld>
            <a:endParaRPr lang="en-US" dirty="0"/>
          </a:p>
        </p:txBody>
      </p:sp>
      <p:sp>
        <p:nvSpPr>
          <p:cNvPr id="5" name="Footer Placeholder 4">
            <a:extLst>
              <a:ext uri="{FF2B5EF4-FFF2-40B4-BE49-F238E27FC236}">
                <a16:creationId xmlns:a16="http://schemas.microsoft.com/office/drawing/2014/main" id="{6D7587A9-DE4B-A377-B1A7-51FAE0F59C4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B92C379-2469-85A5-04DB-937CD27638F0}"/>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52782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r>
              <a:rPr lang="en-US" dirty="0"/>
              <a:t>Analyze overall effects on mental health of people in Canada: Pre and During Covid-19</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5FE0-BF34-07F5-3335-91B9D0CB8DBB}"/>
              </a:ext>
            </a:extLst>
          </p:cNvPr>
          <p:cNvSpPr>
            <a:spLocks noGrp="1"/>
          </p:cNvSpPr>
          <p:nvPr>
            <p:ph type="title"/>
          </p:nvPr>
        </p:nvSpPr>
        <p:spPr>
          <a:xfrm>
            <a:off x="1167492" y="381001"/>
            <a:ext cx="9779183" cy="1119238"/>
          </a:xfrm>
        </p:spPr>
        <p:txBody>
          <a:bodyPr anchor="b">
            <a:normAutofit/>
          </a:bodyPr>
          <a:lstStyle/>
          <a:p>
            <a:pPr algn="ctr"/>
            <a:r>
              <a:rPr lang="en-CA" dirty="0"/>
              <a:t>Pre-Covid</a:t>
            </a:r>
          </a:p>
        </p:txBody>
      </p:sp>
      <p:sp>
        <p:nvSpPr>
          <p:cNvPr id="11" name="Footer Placeholder 4" hidden="1">
            <a:extLst>
              <a:ext uri="{FF2B5EF4-FFF2-40B4-BE49-F238E27FC236}">
                <a16:creationId xmlns:a16="http://schemas.microsoft.com/office/drawing/2014/main" id="{6A5D7F11-5B8D-F9F8-7C89-71FD32663AFA}"/>
              </a:ext>
            </a:extLst>
          </p:cNvPr>
          <p:cNvSpPr>
            <a:spLocks noGrp="1"/>
          </p:cNvSpPr>
          <p:nvPr>
            <p:ph type="ftr" sz="quarter" idx="3"/>
          </p:nvPr>
        </p:nvSpPr>
        <p:spPr/>
        <p:txBody>
          <a:bodyPr/>
          <a:lstStyle/>
          <a:p>
            <a:pPr>
              <a:spcAft>
                <a:spcPts val="600"/>
              </a:spcAft>
            </a:pPr>
            <a:r>
              <a:rPr lang="en-US"/>
              <a:t>PRESENTATION TITLE</a:t>
            </a:r>
          </a:p>
        </p:txBody>
      </p:sp>
      <p:sp>
        <p:nvSpPr>
          <p:cNvPr id="13" name="Slide Number Placeholder 5">
            <a:extLst>
              <a:ext uri="{FF2B5EF4-FFF2-40B4-BE49-F238E27FC236}">
                <a16:creationId xmlns:a16="http://schemas.microsoft.com/office/drawing/2014/main" id="{4B370AF2-2139-54AD-FDBA-5D35B0F7F13B}"/>
              </a:ext>
            </a:extLst>
          </p:cNvPr>
          <p:cNvSpPr>
            <a:spLocks noGrp="1"/>
          </p:cNvSpPr>
          <p:nvPr>
            <p:ph type="sldNum" sz="quarter" idx="4"/>
          </p:nvPr>
        </p:nvSpPr>
        <p:spPr/>
        <p:txBody>
          <a:bodyPr/>
          <a:lstStyle/>
          <a:p>
            <a:pPr>
              <a:spcAft>
                <a:spcPts val="600"/>
              </a:spcAft>
            </a:pPr>
            <a:fld id="{294A09A9-5501-47C1-A89A-A340965A2BE2}" type="slidenum">
              <a:rPr lang="en-US" smtClean="0"/>
              <a:pPr>
                <a:spcAft>
                  <a:spcPts val="600"/>
                </a:spcAft>
              </a:pPr>
              <a:t>6</a:t>
            </a:fld>
            <a:endParaRPr lang="en-US"/>
          </a:p>
        </p:txBody>
      </p:sp>
      <p:sp>
        <p:nvSpPr>
          <p:cNvPr id="6" name="Content Placeholder 5">
            <a:extLst>
              <a:ext uri="{FF2B5EF4-FFF2-40B4-BE49-F238E27FC236}">
                <a16:creationId xmlns:a16="http://schemas.microsoft.com/office/drawing/2014/main" id="{D2CB34B2-F002-9782-6865-C9CEB6376BF9}"/>
              </a:ext>
            </a:extLst>
          </p:cNvPr>
          <p:cNvSpPr>
            <a:spLocks noGrp="1"/>
          </p:cNvSpPr>
          <p:nvPr>
            <p:ph idx="10"/>
          </p:nvPr>
        </p:nvSpPr>
        <p:spPr>
          <a:xfrm>
            <a:off x="5930968" y="3038937"/>
            <a:ext cx="4663440" cy="897256"/>
          </a:xfrm>
        </p:spPr>
        <p:txBody>
          <a:bodyPr/>
          <a:lstStyle/>
          <a:p>
            <a:r>
              <a:rPr lang="en-CA" dirty="0"/>
              <a:t>About 409 people in survey have family illness while 323 people don’t have any family illness.</a:t>
            </a:r>
          </a:p>
        </p:txBody>
      </p:sp>
      <p:sp>
        <p:nvSpPr>
          <p:cNvPr id="9" name="Date Placeholder 3" hidden="1">
            <a:extLst>
              <a:ext uri="{FF2B5EF4-FFF2-40B4-BE49-F238E27FC236}">
                <a16:creationId xmlns:a16="http://schemas.microsoft.com/office/drawing/2014/main" id="{EC53D615-8525-1838-03DD-FF5BE52E0FF8}"/>
              </a:ext>
            </a:extLst>
          </p:cNvPr>
          <p:cNvSpPr>
            <a:spLocks noGrp="1"/>
          </p:cNvSpPr>
          <p:nvPr>
            <p:ph type="dt" sz="half" idx="2"/>
          </p:nvPr>
        </p:nvSpPr>
        <p:spPr/>
        <p:txBody>
          <a:bodyPr/>
          <a:lstStyle/>
          <a:p>
            <a:pPr>
              <a:spcAft>
                <a:spcPts val="600"/>
              </a:spcAft>
            </a:pPr>
            <a:fld id="{C1583C39-01BF-7F43-854C-FBB4E9AB6B0C}" type="datetime1">
              <a:rPr lang="en-US" smtClean="0"/>
              <a:pPr>
                <a:spcAft>
                  <a:spcPts val="600"/>
                </a:spcAft>
              </a:pPr>
              <a:t>12/7/2022</a:t>
            </a:fld>
            <a:endParaRPr lang="en-US"/>
          </a:p>
        </p:txBody>
      </p:sp>
      <p:sp>
        <p:nvSpPr>
          <p:cNvPr id="3" name="Footer Placeholder 4">
            <a:extLst>
              <a:ext uri="{FF2B5EF4-FFF2-40B4-BE49-F238E27FC236}">
                <a16:creationId xmlns:a16="http://schemas.microsoft.com/office/drawing/2014/main" id="{F175FAE8-F5D0-755C-7991-9861B5CA8981}"/>
              </a:ext>
            </a:extLst>
          </p:cNvPr>
          <p:cNvSpPr txBox="1">
            <a:spLocks/>
          </p:cNvSpPr>
          <p:nvPr/>
        </p:nvSpPr>
        <p:spPr>
          <a:xfrm>
            <a:off x="3999683" y="6372147"/>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Mental Health Pre/During Covid-19</a:t>
            </a:r>
            <a:endParaRPr lang="en-US" dirty="0"/>
          </a:p>
        </p:txBody>
      </p:sp>
      <p:pic>
        <p:nvPicPr>
          <p:cNvPr id="14" name="Picture 13">
            <a:extLst>
              <a:ext uri="{FF2B5EF4-FFF2-40B4-BE49-F238E27FC236}">
                <a16:creationId xmlns:a16="http://schemas.microsoft.com/office/drawing/2014/main" id="{AB56B247-13D7-C4D8-5D17-7608BF70CE7E}"/>
              </a:ext>
            </a:extLst>
          </p:cNvPr>
          <p:cNvPicPr>
            <a:picLocks noChangeAspect="1"/>
          </p:cNvPicPr>
          <p:nvPr/>
        </p:nvPicPr>
        <p:blipFill>
          <a:blip r:embed="rId2"/>
          <a:stretch>
            <a:fillRect/>
          </a:stretch>
        </p:blipFill>
        <p:spPr>
          <a:xfrm>
            <a:off x="2125912" y="1737432"/>
            <a:ext cx="3045527" cy="4381725"/>
          </a:xfrm>
          <a:prstGeom prst="rect">
            <a:avLst/>
          </a:prstGeom>
        </p:spPr>
      </p:pic>
    </p:spTree>
    <p:extLst>
      <p:ext uri="{BB962C8B-B14F-4D97-AF65-F5344CB8AC3E}">
        <p14:creationId xmlns:p14="http://schemas.microsoft.com/office/powerpoint/2010/main" val="272020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AA07EDC-62BE-6A3A-0F18-851D1792D5DA}"/>
              </a:ext>
            </a:extLst>
          </p:cNvPr>
          <p:cNvSpPr>
            <a:spLocks noGrp="1"/>
          </p:cNvSpPr>
          <p:nvPr>
            <p:ph type="title"/>
          </p:nvPr>
        </p:nvSpPr>
        <p:spPr>
          <a:xfrm>
            <a:off x="1167492" y="381000"/>
            <a:ext cx="9779183" cy="1325563"/>
          </a:xfrm>
        </p:spPr>
        <p:txBody>
          <a:bodyPr anchor="b">
            <a:normAutofit/>
          </a:bodyPr>
          <a:lstStyle/>
          <a:p>
            <a:r>
              <a:rPr lang="en-US" sz="4400" dirty="0"/>
              <a:t>Which age group were taking treatment</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24" name="Content Placeholder 6">
            <a:extLst>
              <a:ext uri="{FF2B5EF4-FFF2-40B4-BE49-F238E27FC236}">
                <a16:creationId xmlns:a16="http://schemas.microsoft.com/office/drawing/2014/main" id="{1E326DE0-FA9C-23B5-278A-3BF8B61A1D2B}"/>
              </a:ext>
            </a:extLst>
          </p:cNvPr>
          <p:cNvSpPr>
            <a:spLocks noGrp="1"/>
          </p:cNvSpPr>
          <p:nvPr>
            <p:ph idx="10"/>
          </p:nvPr>
        </p:nvSpPr>
        <p:spPr>
          <a:xfrm>
            <a:off x="6460958" y="2766218"/>
            <a:ext cx="4485619" cy="1325563"/>
          </a:xfrm>
        </p:spPr>
        <p:txBody>
          <a:bodyPr/>
          <a:lstStyle/>
          <a:p>
            <a:r>
              <a:rPr lang="en-US" dirty="0"/>
              <a:t>From this we can observe that employees within the age of 30-40 were seeking treatment followed by age group less than 30.</a:t>
            </a:r>
          </a:p>
        </p:txBody>
      </p:sp>
      <p:sp>
        <p:nvSpPr>
          <p:cNvPr id="3" name="Date Placeholder 2" hidden="1">
            <a:extLst>
              <a:ext uri="{FF2B5EF4-FFF2-40B4-BE49-F238E27FC236}">
                <a16:creationId xmlns:a16="http://schemas.microsoft.com/office/drawing/2014/main" id="{7517F12A-7304-B447-BEB8-A99EA8009F15}"/>
              </a:ext>
            </a:extLst>
          </p:cNvPr>
          <p:cNvSpPr>
            <a:spLocks noGrp="1"/>
          </p:cNvSpPr>
          <p:nvPr>
            <p:ph type="dt" sz="half" idx="2"/>
          </p:nvPr>
        </p:nvSpPr>
        <p:spPr>
          <a:xfrm>
            <a:off x="381000" y="6356350"/>
            <a:ext cx="2743200" cy="365125"/>
          </a:xfrm>
        </p:spPr>
        <p:txBody>
          <a:bodyPr anchor="ctr">
            <a:normAutofit/>
          </a:bodyPr>
          <a:lstStyle/>
          <a:p>
            <a:pPr>
              <a:spcAft>
                <a:spcPts val="600"/>
              </a:spcAft>
            </a:pPr>
            <a:endParaRPr lang="en-US" dirty="0"/>
          </a:p>
        </p:txBody>
      </p:sp>
      <p:sp>
        <p:nvSpPr>
          <p:cNvPr id="2" name="Footer Placeholder 4">
            <a:extLst>
              <a:ext uri="{FF2B5EF4-FFF2-40B4-BE49-F238E27FC236}">
                <a16:creationId xmlns:a16="http://schemas.microsoft.com/office/drawing/2014/main" id="{B3276C61-8FB7-F915-B5A4-E6FEE8BE1FFE}"/>
              </a:ext>
            </a:extLst>
          </p:cNvPr>
          <p:cNvSpPr>
            <a:spLocks noGrp="1"/>
          </p:cNvSpPr>
          <p:nvPr>
            <p:ph type="ftr" sz="quarter" idx="3"/>
          </p:nvPr>
        </p:nvSpPr>
        <p:spPr>
          <a:xfrm>
            <a:off x="4038600" y="6356350"/>
            <a:ext cx="4114800" cy="365125"/>
          </a:xfrm>
        </p:spPr>
        <p:txBody>
          <a:bodyPr/>
          <a:lstStyle/>
          <a:p>
            <a:r>
              <a:rPr lang="en-US" dirty="0"/>
              <a:t>Mental Health Pre/During Covid-19</a:t>
            </a:r>
          </a:p>
        </p:txBody>
      </p:sp>
      <p:pic>
        <p:nvPicPr>
          <p:cNvPr id="6" name="Picture 5">
            <a:extLst>
              <a:ext uri="{FF2B5EF4-FFF2-40B4-BE49-F238E27FC236}">
                <a16:creationId xmlns:a16="http://schemas.microsoft.com/office/drawing/2014/main" id="{E419B6F6-DD7B-CD39-240B-2D25B27A8058}"/>
              </a:ext>
            </a:extLst>
          </p:cNvPr>
          <p:cNvPicPr>
            <a:picLocks noChangeAspect="1"/>
          </p:cNvPicPr>
          <p:nvPr/>
        </p:nvPicPr>
        <p:blipFill>
          <a:blip r:embed="rId2"/>
          <a:stretch>
            <a:fillRect/>
          </a:stretch>
        </p:blipFill>
        <p:spPr>
          <a:xfrm>
            <a:off x="1259861" y="1780269"/>
            <a:ext cx="4836139" cy="4381725"/>
          </a:xfrm>
          <a:prstGeom prst="rect">
            <a:avLst/>
          </a:prstGeom>
        </p:spPr>
      </p:pic>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380BC1F-8D2D-E7FF-84FA-9DC6915CBB59}"/>
              </a:ext>
            </a:extLst>
          </p:cNvPr>
          <p:cNvSpPr>
            <a:spLocks noGrp="1"/>
          </p:cNvSpPr>
          <p:nvPr>
            <p:ph type="ftr" sz="quarter" idx="3"/>
          </p:nvPr>
        </p:nvSpPr>
        <p:spPr/>
        <p:txBody>
          <a:bodyPr/>
          <a:lstStyle/>
          <a:p>
            <a:r>
              <a:rPr lang="en-US" dirty="0"/>
              <a:t>Mental Health Pre/During Covid-19</a:t>
            </a:r>
          </a:p>
        </p:txBody>
      </p:sp>
      <p:sp>
        <p:nvSpPr>
          <p:cNvPr id="6" name="Slide Number Placeholder 5">
            <a:extLst>
              <a:ext uri="{FF2B5EF4-FFF2-40B4-BE49-F238E27FC236}">
                <a16:creationId xmlns:a16="http://schemas.microsoft.com/office/drawing/2014/main" id="{47D6125C-2F3B-711F-AE17-21CE5F59BB14}"/>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D7C4343C-9A86-DA23-763F-63B317A2E044}"/>
              </a:ext>
            </a:extLst>
          </p:cNvPr>
          <p:cNvSpPr>
            <a:spLocks noGrp="1"/>
          </p:cNvSpPr>
          <p:nvPr>
            <p:ph idx="10"/>
          </p:nvPr>
        </p:nvSpPr>
        <p:spPr>
          <a:xfrm>
            <a:off x="7147559" y="2203083"/>
            <a:ext cx="4663440" cy="2828613"/>
          </a:xfrm>
        </p:spPr>
        <p:txBody>
          <a:bodyPr/>
          <a:lstStyle/>
          <a:p>
            <a:r>
              <a:rPr lang="en-CA" dirty="0"/>
              <a:t>In terms of willingness only few employees would discuss their mental health issue with coworkers, while </a:t>
            </a:r>
            <a:r>
              <a:rPr lang="en-CA" b="1" dirty="0"/>
              <a:t>some of them </a:t>
            </a:r>
            <a:r>
              <a:rPr lang="en-CA" dirty="0"/>
              <a:t>might or might not discuss their issues with coworkers and the reason could be personal or the trust and relationship between employees.</a:t>
            </a:r>
            <a:r>
              <a:rPr lang="en-CA" b="1" dirty="0"/>
              <a:t> </a:t>
            </a:r>
          </a:p>
        </p:txBody>
      </p:sp>
      <p:pic>
        <p:nvPicPr>
          <p:cNvPr id="3" name="Picture 2">
            <a:extLst>
              <a:ext uri="{FF2B5EF4-FFF2-40B4-BE49-F238E27FC236}">
                <a16:creationId xmlns:a16="http://schemas.microsoft.com/office/drawing/2014/main" id="{CF8F5984-815D-A680-6AD3-02FD01438BD1}"/>
              </a:ext>
            </a:extLst>
          </p:cNvPr>
          <p:cNvPicPr>
            <a:picLocks noChangeAspect="1"/>
          </p:cNvPicPr>
          <p:nvPr/>
        </p:nvPicPr>
        <p:blipFill>
          <a:blip r:embed="rId2"/>
          <a:stretch>
            <a:fillRect/>
          </a:stretch>
        </p:blipFill>
        <p:spPr>
          <a:xfrm>
            <a:off x="721360" y="1159890"/>
            <a:ext cx="5841999" cy="4712590"/>
          </a:xfrm>
          <a:prstGeom prst="rect">
            <a:avLst/>
          </a:prstGeom>
        </p:spPr>
      </p:pic>
    </p:spTree>
    <p:extLst>
      <p:ext uri="{BB962C8B-B14F-4D97-AF65-F5344CB8AC3E}">
        <p14:creationId xmlns:p14="http://schemas.microsoft.com/office/powerpoint/2010/main" val="18553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5342-F213-A3D9-1EBB-1643E8D1C5B2}"/>
              </a:ext>
            </a:extLst>
          </p:cNvPr>
          <p:cNvSpPr>
            <a:spLocks noGrp="1"/>
          </p:cNvSpPr>
          <p:nvPr>
            <p:ph type="title"/>
          </p:nvPr>
        </p:nvSpPr>
        <p:spPr>
          <a:xfrm>
            <a:off x="1304126" y="265797"/>
            <a:ext cx="9779183" cy="730296"/>
          </a:xfrm>
        </p:spPr>
        <p:txBody>
          <a:bodyPr anchor="b">
            <a:normAutofit/>
          </a:bodyPr>
          <a:lstStyle/>
          <a:p>
            <a:pPr algn="ctr"/>
            <a:r>
              <a:rPr lang="en-CA" sz="2800" dirty="0"/>
              <a:t>How is Company Treating their Employees ?</a:t>
            </a:r>
          </a:p>
        </p:txBody>
      </p:sp>
      <p:sp>
        <p:nvSpPr>
          <p:cNvPr id="6" name="Slide Number Placeholder 5">
            <a:extLst>
              <a:ext uri="{FF2B5EF4-FFF2-40B4-BE49-F238E27FC236}">
                <a16:creationId xmlns:a16="http://schemas.microsoft.com/office/drawing/2014/main" id="{1FFB85C4-50C3-1F19-601C-2921C4C432C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
        <p:nvSpPr>
          <p:cNvPr id="32" name="Content Placeholder 7">
            <a:extLst>
              <a:ext uri="{FF2B5EF4-FFF2-40B4-BE49-F238E27FC236}">
                <a16:creationId xmlns:a16="http://schemas.microsoft.com/office/drawing/2014/main" id="{D7C9AC49-4C28-1E65-9E90-5DF5E716F70F}"/>
              </a:ext>
            </a:extLst>
          </p:cNvPr>
          <p:cNvSpPr>
            <a:spLocks noGrp="1"/>
          </p:cNvSpPr>
          <p:nvPr>
            <p:ph idx="11"/>
          </p:nvPr>
        </p:nvSpPr>
        <p:spPr>
          <a:xfrm>
            <a:off x="3808928" y="2617554"/>
            <a:ext cx="3873543" cy="2332646"/>
          </a:xfrm>
        </p:spPr>
        <p:txBody>
          <a:bodyPr/>
          <a:lstStyle/>
          <a:p>
            <a:r>
              <a:rPr lang="en-US" sz="1400" b="0" dirty="0"/>
              <a:t>Most of the Tech Companies are providing mental health benefits but there is small portion of employees who are not aware whether there is any kind of benefit provided by their company or not. Although benefits are provided but there is lack of resources in accessing those benefits which we can see from chart on left side, depicting that mostly people are not provided resources while some don’t know if there is any kind of resource available.</a:t>
            </a:r>
          </a:p>
        </p:txBody>
      </p:sp>
      <p:sp>
        <p:nvSpPr>
          <p:cNvPr id="3" name="Footer Placeholder 4">
            <a:extLst>
              <a:ext uri="{FF2B5EF4-FFF2-40B4-BE49-F238E27FC236}">
                <a16:creationId xmlns:a16="http://schemas.microsoft.com/office/drawing/2014/main" id="{88CEE0DE-84EC-ECBF-2864-1FEF2FE89DC3}"/>
              </a:ext>
            </a:extLst>
          </p:cNvPr>
          <p:cNvSpPr>
            <a:spLocks noGrp="1"/>
          </p:cNvSpPr>
          <p:nvPr>
            <p:ph type="ftr" sz="quarter" idx="3"/>
          </p:nvPr>
        </p:nvSpPr>
        <p:spPr>
          <a:xfrm>
            <a:off x="3808928" y="6389098"/>
            <a:ext cx="4114800" cy="365125"/>
          </a:xfrm>
        </p:spPr>
        <p:txBody>
          <a:bodyPr/>
          <a:lstStyle/>
          <a:p>
            <a:r>
              <a:rPr lang="en-US" dirty="0"/>
              <a:t>Mental Health Pre/During Covid-19</a:t>
            </a:r>
          </a:p>
        </p:txBody>
      </p:sp>
      <p:pic>
        <p:nvPicPr>
          <p:cNvPr id="5" name="Picture 4">
            <a:extLst>
              <a:ext uri="{FF2B5EF4-FFF2-40B4-BE49-F238E27FC236}">
                <a16:creationId xmlns:a16="http://schemas.microsoft.com/office/drawing/2014/main" id="{2AF26BC0-C505-8665-596B-309831E349F8}"/>
              </a:ext>
            </a:extLst>
          </p:cNvPr>
          <p:cNvPicPr>
            <a:picLocks noChangeAspect="1"/>
          </p:cNvPicPr>
          <p:nvPr/>
        </p:nvPicPr>
        <p:blipFill>
          <a:blip r:embed="rId2"/>
          <a:stretch>
            <a:fillRect/>
          </a:stretch>
        </p:blipFill>
        <p:spPr>
          <a:xfrm>
            <a:off x="265308" y="1347600"/>
            <a:ext cx="3543620" cy="4339871"/>
          </a:xfrm>
          <a:prstGeom prst="rect">
            <a:avLst/>
          </a:prstGeom>
        </p:spPr>
      </p:pic>
      <p:pic>
        <p:nvPicPr>
          <p:cNvPr id="8" name="Picture 7">
            <a:extLst>
              <a:ext uri="{FF2B5EF4-FFF2-40B4-BE49-F238E27FC236}">
                <a16:creationId xmlns:a16="http://schemas.microsoft.com/office/drawing/2014/main" id="{09820CC3-5F5B-6E9B-15C6-F132D9E4F076}"/>
              </a:ext>
            </a:extLst>
          </p:cNvPr>
          <p:cNvPicPr>
            <a:picLocks noChangeAspect="1"/>
          </p:cNvPicPr>
          <p:nvPr/>
        </p:nvPicPr>
        <p:blipFill>
          <a:blip r:embed="rId3"/>
          <a:stretch>
            <a:fillRect/>
          </a:stretch>
        </p:blipFill>
        <p:spPr>
          <a:xfrm>
            <a:off x="9006773" y="1347600"/>
            <a:ext cx="2590933" cy="4339871"/>
          </a:xfrm>
          <a:prstGeom prst="rect">
            <a:avLst/>
          </a:prstGeom>
        </p:spPr>
      </p:pic>
    </p:spTree>
    <p:extLst>
      <p:ext uri="{BB962C8B-B14F-4D97-AF65-F5344CB8AC3E}">
        <p14:creationId xmlns:p14="http://schemas.microsoft.com/office/powerpoint/2010/main" val="188811491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{50012C6E-E4EB-4E4B-AB74-3A242567D08F}tf45331398_win32</Template>
  <TotalTime>702</TotalTime>
  <Words>1055</Words>
  <Application>Microsoft Office PowerPoint</Application>
  <PresentationFormat>Widescreen</PresentationFormat>
  <Paragraphs>137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Google Sans</vt:lpstr>
      <vt:lpstr>Tenorite</vt:lpstr>
      <vt:lpstr>Office Theme</vt:lpstr>
      <vt:lpstr>Healthcare Analytics</vt:lpstr>
      <vt:lpstr>Agenda</vt:lpstr>
      <vt:lpstr>Objective</vt:lpstr>
      <vt:lpstr>Dataset and Data Cleaning</vt:lpstr>
      <vt:lpstr>Primary goals</vt:lpstr>
      <vt:lpstr>Pre-Covid</vt:lpstr>
      <vt:lpstr>Which age group were taking treatment</vt:lpstr>
      <vt:lpstr>PowerPoint Presentation</vt:lpstr>
      <vt:lpstr>How is Company Treating their Employees ?</vt:lpstr>
      <vt:lpstr>During Pandemic (Covid-19)</vt:lpstr>
      <vt:lpstr> Schema - 1 Effect on Travel</vt:lpstr>
      <vt:lpstr>Vulnerability by Zip codes</vt:lpstr>
      <vt:lpstr>Effect of Medical Condition on Vulnerability </vt:lpstr>
      <vt:lpstr>Schema – 2 </vt:lpstr>
      <vt:lpstr>PowerPoint Presentation</vt:lpstr>
      <vt:lpstr>Gender vs Illness</vt:lpstr>
      <vt:lpstr>Schema - 3</vt:lpstr>
      <vt:lpstr>Were they tested for Covid-19?</vt:lpstr>
      <vt:lpstr>What help was needed?</vt:lpstr>
      <vt:lpstr>How was mental health impacted?</vt:lpstr>
      <vt:lpstr>How was the commute?</vt:lpstr>
      <vt:lpstr>Timeline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Analytics</dc:title>
  <dc:creator>Shraddha Kolte</dc:creator>
  <cp:lastModifiedBy>Manpreet Kaur</cp:lastModifiedBy>
  <cp:revision>37</cp:revision>
  <dcterms:created xsi:type="dcterms:W3CDTF">2022-12-03T19:27:28Z</dcterms:created>
  <dcterms:modified xsi:type="dcterms:W3CDTF">2022-12-07T23:37:58Z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