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45285"/>
          </a:xfrm>
        </p:spPr>
        <p:txBody>
          <a:bodyPr/>
          <a:p>
            <a:r>
              <a:rPr lang="en-US" b="1">
                <a:solidFill>
                  <a:schemeClr val="tx1"/>
                </a:solidFill>
              </a:rPr>
              <a:t>IELTS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886075"/>
            <a:ext cx="9144000" cy="2371725"/>
          </a:xfrm>
        </p:spPr>
        <p:txBody>
          <a:bodyPr/>
          <a:p>
            <a:r>
              <a:rPr lang="en-US"/>
              <a:t>Pursue </a:t>
            </a:r>
            <a:endParaRPr lang="en-US"/>
          </a:p>
        </p:txBody>
      </p:sp>
      <p:pic>
        <p:nvPicPr>
          <p:cNvPr id="6" name="Picture 5" descr="pic"/>
          <p:cNvPicPr>
            <a:picLocks noChangeAspect="1"/>
          </p:cNvPicPr>
          <p:nvPr/>
        </p:nvPicPr>
        <p:blipFill>
          <a:blip r:embed="rId1">
            <a:alphaModFix amt="40000"/>
            <a:lum bright="-18000" contrast="48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IELTS</dc:title>
  <dc:creator>satnam</dc:creator>
  <cp:lastModifiedBy>satnam</cp:lastModifiedBy>
  <cp:revision>1</cp:revision>
  <dcterms:created xsi:type="dcterms:W3CDTF">2024-02-14T14:21:58Z</dcterms:created>
  <dcterms:modified xsi:type="dcterms:W3CDTF">2024-02-14T14:21:59Z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F82AB9F200444B15BD16DF05F56B3C28_11</vt:lpwstr>
  </property>
  <property fmtid="{D5CDD505-2E9C-101B-9397-08002B2CF9AE}" pid="3" name="KSOProductBuildVer">
    <vt:lpwstr>1033-12.2.0.13431</vt:lpwstr>
  </property>
</Properties>
</file>