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pic4"/>
          <p:cNvPicPr>
            <a:picLocks noChangeAspect="1"/>
          </p:cNvPicPr>
          <p:nvPr/>
        </p:nvPicPr>
        <p:blipFill>
          <a:blip r:embed="rId1">
            <a:alphaModFix amt="40000"/>
          </a:blip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Blue Waves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satnam</dc:creator>
  <cp:lastModifiedBy>satnam</cp:lastModifiedBy>
  <cp:revision>2</cp:revision>
  <dcterms:created xsi:type="dcterms:W3CDTF">2024-02-14T15:25:00Z</dcterms:created>
  <dcterms:modified xsi:type="dcterms:W3CDTF">2024-02-14T15:27:10Z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4F26E250E14A49D8BA8A561AC1FE1C09_13</vt:lpwstr>
  </property>
  <property fmtid="{D5CDD505-2E9C-101B-9397-08002B2CF9AE}" pid="3" name="KSOProductBuildVer">
    <vt:lpwstr>1033-12.2.0.13431</vt:lpwstr>
  </property>
</Properties>
</file>