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1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03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9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E0DD-99EB-47BA-9899-6156DFAC04F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E1A4-8214-4E52-A649-7E75723B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0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02A-C186-084A-915C-88A7FA190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Task Manager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991C-B64F-7959-3EEE-11FA35AB5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Demonstrating App's Features, Design, and Technical Aspects</a:t>
            </a: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35FCAB-644F-D367-A9B8-99FAC425E853}"/>
              </a:ext>
            </a:extLst>
          </p:cNvPr>
          <p:cNvSpPr txBox="1">
            <a:spLocks/>
          </p:cNvSpPr>
          <p:nvPr/>
        </p:nvSpPr>
        <p:spPr>
          <a:xfrm>
            <a:off x="1371600" y="4082313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Söhne"/>
              </a:rPr>
              <a:t>						Submitted by:  Gurleen Kaur Gandhi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38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3658-062D-3FD0-6DF1-521F30B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1F0-CC3F-0551-E8F2-7AA6EB44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framework for cross-platform app development.</a:t>
            </a:r>
          </a:p>
          <a:p>
            <a:r>
              <a:rPr lang="en-US" dirty="0"/>
              <a:t>Dart programming language for efficient app logic and execution.</a:t>
            </a:r>
          </a:p>
          <a:p>
            <a:r>
              <a:rPr lang="en-US" dirty="0"/>
              <a:t>Firebase Authentication and Realtime Database for secure authentication and real-time data synchronization.</a:t>
            </a:r>
          </a:p>
          <a:p>
            <a:r>
              <a:rPr lang="en-US" dirty="0"/>
              <a:t>Integration with RESTful APIs for enhanced functionality.</a:t>
            </a:r>
          </a:p>
          <a:p>
            <a:r>
              <a:rPr lang="en-US" dirty="0"/>
              <a:t>Local data storage for offline access and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197781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9FE6-EB69-B083-94B2-B257F424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36E1-F6FE-4BE3-6B39-B2323409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190642" cy="4163209"/>
          </a:xfrm>
        </p:spPr>
        <p:txBody>
          <a:bodyPr/>
          <a:lstStyle/>
          <a:p>
            <a:r>
              <a:rPr lang="en-US" dirty="0"/>
              <a:t>Recap the key benefits and features of the Flutter Task Manager App:</a:t>
            </a:r>
          </a:p>
          <a:p>
            <a:pPr lvl="1"/>
            <a:r>
              <a:rPr lang="en-US" dirty="0"/>
              <a:t>Efficient task creation, updates, and real-time synchronization.</a:t>
            </a:r>
          </a:p>
          <a:p>
            <a:pPr lvl="1"/>
            <a:r>
              <a:rPr lang="en-US" dirty="0"/>
              <a:t>Improved task organization, prioritization, and collaboration.</a:t>
            </a:r>
          </a:p>
          <a:p>
            <a:pPr lvl="1"/>
            <a:r>
              <a:rPr lang="en-US" dirty="0"/>
              <a:t>Intuitive user interface and seamless navigation.</a:t>
            </a:r>
          </a:p>
          <a:p>
            <a:pPr lvl="1"/>
            <a:r>
              <a:rPr lang="en-US" dirty="0"/>
              <a:t>Secure user authentication and data privacy.</a:t>
            </a:r>
          </a:p>
          <a:p>
            <a:pPr lvl="1"/>
            <a:r>
              <a:rPr lang="en-US" dirty="0"/>
              <a:t>Emphasize the positive impact on task management, productivity, and organization.</a:t>
            </a:r>
          </a:p>
          <a:p>
            <a:pPr lvl="1"/>
            <a:r>
              <a:rPr lang="en-US" dirty="0"/>
              <a:t>Encourage users to explore and engage with the app to experience its full potential in streamlining their task management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25128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5601-3C6A-059B-E666-E3A5304B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39C7-1545-5496-B282-3144A144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Flutter Task Manager App</a:t>
            </a:r>
          </a:p>
          <a:p>
            <a:r>
              <a:rPr lang="en-US" dirty="0"/>
              <a:t>Introduction to the app and its purpose: The Flutter Task Manager App is a powerful mobile application designed to streamline task management and improve productivity.</a:t>
            </a:r>
          </a:p>
          <a:p>
            <a:r>
              <a:rPr lang="en-US" dirty="0"/>
              <a:t>Benefits and use cases for different audiences: From professionals to students and individuals managing personal projects, the app provides a user-friendly and efficient solution for organizing and tracking tasks.</a:t>
            </a:r>
          </a:p>
        </p:txBody>
      </p:sp>
    </p:spTree>
    <p:extLst>
      <p:ext uri="{BB962C8B-B14F-4D97-AF65-F5344CB8AC3E}">
        <p14:creationId xmlns:p14="http://schemas.microsoft.com/office/powerpoint/2010/main" val="32105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974F-12F7-210B-8E7E-7E38D70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1FBF-D44E-FD9D-EE68-CA75A342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in task management: Disorganized task lists, lack of real-time updates, and difficulty in prioritizing and tracking task progress.</a:t>
            </a:r>
          </a:p>
          <a:p>
            <a:r>
              <a:rPr lang="en-US" dirty="0"/>
              <a:t>The need for a reliable and real-time task manager solution: The app addresses these challenges by providing a centralized platform for task management, efficient collaboration, and deadline tracking.</a:t>
            </a:r>
          </a:p>
        </p:txBody>
      </p:sp>
    </p:spTree>
    <p:extLst>
      <p:ext uri="{BB962C8B-B14F-4D97-AF65-F5344CB8AC3E}">
        <p14:creationId xmlns:p14="http://schemas.microsoft.com/office/powerpoint/2010/main" val="22112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A172-D2EE-FB87-D98A-9EE9C38D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1932-F847-7061-F925-BD50911F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Professionals: Improve productivity by effectively managing tasks, collaborating with team members, and meeting deadlines.</a:t>
            </a:r>
          </a:p>
          <a:p>
            <a:r>
              <a:rPr lang="en-US" dirty="0"/>
              <a:t>Students: Organize academic assignments, extracurricular activities, and personal commitments for better time management and academic performance.</a:t>
            </a:r>
          </a:p>
          <a:p>
            <a:r>
              <a:rPr lang="en-US" dirty="0"/>
              <a:t>Individuals Managing Personal Projects: Streamline project planning, track progress, and stay organized in personal endeavors, hobbies, or freelance work.</a:t>
            </a:r>
          </a:p>
        </p:txBody>
      </p:sp>
    </p:spTree>
    <p:extLst>
      <p:ext uri="{BB962C8B-B14F-4D97-AF65-F5344CB8AC3E}">
        <p14:creationId xmlns:p14="http://schemas.microsoft.com/office/powerpoint/2010/main" val="871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BA7B-71B0-83EA-4C57-FD839611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E4B3-D5BD-3726-DE9C-F461EDD3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features: Create, update, and delete tasks; real-time synchronization across devices for seamless collaboration and updates.</a:t>
            </a:r>
          </a:p>
          <a:p>
            <a:r>
              <a:rPr lang="en-US" dirty="0"/>
              <a:t>Additional features: Categorize tasks, set task priorities, assign tasks to team members for collaboration and efficient task management.</a:t>
            </a:r>
          </a:p>
        </p:txBody>
      </p:sp>
    </p:spTree>
    <p:extLst>
      <p:ext uri="{BB962C8B-B14F-4D97-AF65-F5344CB8AC3E}">
        <p14:creationId xmlns:p14="http://schemas.microsoft.com/office/powerpoint/2010/main" val="141512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3DDD-39DF-14DA-9820-9B48A617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A9E2-BF3A-E99B-EED5-E9FAFA8E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user registration, login, and logout using Firebase Authentication.</a:t>
            </a:r>
          </a:p>
          <a:p>
            <a:r>
              <a:rPr lang="en-US" dirty="0"/>
              <a:t>Provides authorized access to the app's features and ensures data security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4641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135A-6445-8002-4BAA-2843DB9A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DA43-D166-57C4-F13A-4A54982B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tasks with title, description, due date, and status.</a:t>
            </a:r>
          </a:p>
          <a:p>
            <a:r>
              <a:rPr lang="en-US" dirty="0"/>
              <a:t>Update task details, mark tasks as completed, or delete tasks when necessary.</a:t>
            </a:r>
          </a:p>
          <a:p>
            <a:r>
              <a:rPr lang="en-US" dirty="0"/>
              <a:t>Real-time synchronization ensures up-to-date task information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24845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0BEA-49AE-4B88-BEAD-C2EA3315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External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51ED-3634-801F-AF17-06699F4E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 integration with external APIs to fetch additional data related to tasks, such as weather information for due dates.</a:t>
            </a:r>
          </a:p>
          <a:p>
            <a:r>
              <a:rPr lang="en-US" dirty="0"/>
              <a:t>Enhances the app's functionality and provides valuable context for task management.</a:t>
            </a:r>
          </a:p>
        </p:txBody>
      </p:sp>
    </p:spTree>
    <p:extLst>
      <p:ext uri="{BB962C8B-B14F-4D97-AF65-F5344CB8AC3E}">
        <p14:creationId xmlns:p14="http://schemas.microsoft.com/office/powerpoint/2010/main" val="255028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209-76A7-2666-639F-D587BDE7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2DB0-3267-F1F8-176B-EA86A449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error handling and validation mechanisms for smooth user experience.</a:t>
            </a:r>
          </a:p>
          <a:p>
            <a:r>
              <a:rPr lang="en-US" dirty="0"/>
              <a:t>Meaningful error messages guide users in troubleshooting and resolving issues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7587973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3133</TotalTime>
  <Words>519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Söhne</vt:lpstr>
      <vt:lpstr>Vapor Trail</vt:lpstr>
      <vt:lpstr>Task Manager Presentation</vt:lpstr>
      <vt:lpstr>Introduction</vt:lpstr>
      <vt:lpstr>Problem Statement</vt:lpstr>
      <vt:lpstr>Target Audience</vt:lpstr>
      <vt:lpstr>Main Features</vt:lpstr>
      <vt:lpstr>User Authentication</vt:lpstr>
      <vt:lpstr>Task Manager Features</vt:lpstr>
      <vt:lpstr>Integration with External APIs</vt:lpstr>
      <vt:lpstr>Error Handling and Validation</vt:lpstr>
      <vt:lpstr>Technology Stack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Presentation</dc:title>
  <dc:creator>Ali Aslam</dc:creator>
  <cp:lastModifiedBy>Gurleen Gandhi</cp:lastModifiedBy>
  <cp:revision>2</cp:revision>
  <dcterms:created xsi:type="dcterms:W3CDTF">2023-07-14T04:42:03Z</dcterms:created>
  <dcterms:modified xsi:type="dcterms:W3CDTF">2023-07-17T02:12:03Z</dcterms:modified>
</cp:coreProperties>
</file>