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Libre Franklin"/>
      <p:regular r:id="rId19"/>
      <p:bold r:id="rId20"/>
      <p:italic r:id="rId21"/>
      <p:boldItalic r:id="rId22"/>
    </p:embeddedFont>
    <p:embeddedFont>
      <p:font typeface="Libre Franklin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c3GoTgJJ7R2ygLq5wqkzr8ppT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LibreFranklinMedium-bold.fntdata"/><Relationship Id="rId23" Type="http://schemas.openxmlformats.org/officeDocument/2006/relationships/font" Target="fonts/LibreFranklin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Medium-boldItalic.fntdata"/><Relationship Id="rId25" Type="http://schemas.openxmlformats.org/officeDocument/2006/relationships/font" Target="fonts/LibreFranklinMedium-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LibreFranklin-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3f804cc2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253f804cc2_5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70bb2f3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170bb2f344_0_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70bb2f3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170bb2f344_0_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804cc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253f804cc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70bb2f3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170bb2f344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3f804cc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253f804cc2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70bb2f3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170bb2f344_0_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53f804cc2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253f804cc2_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3f804cc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253f804cc2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pic>
        <p:nvPicPr>
          <p:cNvPr id="7" name="Google Shape;7;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 name="Google Shape;8;p14"/>
          <p:cNvSpPr txBox="1"/>
          <p:nvPr>
            <p:ph idx="1" type="subTitle"/>
          </p:nvPr>
        </p:nvSpPr>
        <p:spPr>
          <a:xfrm>
            <a:off x="1524000" y="2690571"/>
            <a:ext cx="9144000" cy="66885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Libre Franklin"/>
                <a:ea typeface="Libre Franklin"/>
                <a:cs typeface="Libre Franklin"/>
                <a:sym typeface="Libre Franklin"/>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 name="Google Shape;9;p14"/>
          <p:cNvSpPr txBox="1"/>
          <p:nvPr>
            <p:ph type="title"/>
          </p:nvPr>
        </p:nvSpPr>
        <p:spPr>
          <a:xfrm>
            <a:off x="1524000" y="1113184"/>
            <a:ext cx="9144000" cy="1507606"/>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rgbClr val="234078"/>
              </a:buClr>
              <a:buSzPts val="4400"/>
              <a:buFont typeface="Libre Franklin Medium"/>
              <a:buNone/>
              <a:defRPr b="0" i="0" sz="4400" u="none" cap="none" strike="noStrike">
                <a:solidFill>
                  <a:srgbClr val="234078"/>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 name="Shape 10"/>
        <p:cNvGrpSpPr/>
        <p:nvPr/>
      </p:nvGrpSpPr>
      <p:grpSpPr>
        <a:xfrm>
          <a:off x="0" y="0"/>
          <a:ext cx="0" cy="0"/>
          <a:chOff x="0" y="0"/>
          <a:chExt cx="0" cy="0"/>
        </a:xfrm>
      </p:grpSpPr>
      <p:pic>
        <p:nvPicPr>
          <p:cNvPr id="11" name="Google Shape;11;p15"/>
          <p:cNvPicPr preferRelativeResize="0"/>
          <p:nvPr/>
        </p:nvPicPr>
        <p:blipFill rotWithShape="1">
          <a:blip r:embed="rId2">
            <a:alphaModFix/>
          </a:blip>
          <a:srcRect b="0" l="0" r="0" t="0"/>
          <a:stretch/>
        </p:blipFill>
        <p:spPr>
          <a:xfrm>
            <a:off x="-2" y="-1"/>
            <a:ext cx="12192002" cy="6858001"/>
          </a:xfrm>
          <a:prstGeom prst="rect">
            <a:avLst/>
          </a:prstGeom>
          <a:noFill/>
          <a:ln>
            <a:noFill/>
          </a:ln>
        </p:spPr>
      </p:pic>
      <p:sp>
        <p:nvSpPr>
          <p:cNvPr id="12" name="Google Shape;12;p15"/>
          <p:cNvSpPr txBox="1"/>
          <p:nvPr>
            <p:ph type="title"/>
          </p:nvPr>
        </p:nvSpPr>
        <p:spPr>
          <a:xfrm>
            <a:off x="838200" y="365125"/>
            <a:ext cx="10515600" cy="102635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7E9FC3"/>
              </a:buClr>
              <a:buSzPts val="4400"/>
              <a:buFont typeface="Libre Franklin Medium"/>
              <a:buNone/>
              <a:defRPr b="0" i="0" sz="4400" u="none" cap="none" strike="noStrike">
                <a:solidFill>
                  <a:srgbClr val="7E9FC3"/>
                </a:solidFill>
                <a:latin typeface="Libre Franklin Medium"/>
                <a:ea typeface="Libre Franklin Medium"/>
                <a:cs typeface="Libre Franklin Medium"/>
                <a:sym typeface="Libre Franklin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5"/>
          <p:cNvSpPr txBox="1"/>
          <p:nvPr>
            <p:ph idx="1" type="body"/>
          </p:nvPr>
        </p:nvSpPr>
        <p:spPr>
          <a:xfrm>
            <a:off x="838199" y="1391478"/>
            <a:ext cx="10515599" cy="478548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14" name="Shape 14"/>
        <p:cNvGrpSpPr/>
        <p:nvPr/>
      </p:nvGrpSpPr>
      <p:grpSpPr>
        <a:xfrm>
          <a:off x="0" y="0"/>
          <a:ext cx="0" cy="0"/>
          <a:chOff x="0" y="0"/>
          <a:chExt cx="0" cy="0"/>
        </a:xfrm>
      </p:grpSpPr>
      <p:sp>
        <p:nvSpPr>
          <p:cNvPr id="15" name="Google Shape;15;g1253f804cc2_7_332"/>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1253f804cc2_7_332"/>
          <p:cNvSpPr txBox="1"/>
          <p:nvPr>
            <p:ph type="title"/>
          </p:nvPr>
        </p:nvSpPr>
        <p:spPr>
          <a:xfrm>
            <a:off x="389167" y="542533"/>
            <a:ext cx="4052700" cy="18516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Clr>
                <a:srgbClr val="000000"/>
              </a:buClr>
              <a:buSzPts val="4000"/>
              <a:buNone/>
              <a:defRPr b="1" sz="4000">
                <a:solidFill>
                  <a:srgbClr val="000000"/>
                </a:solidFill>
                <a:latin typeface="Libre Franklin Medium"/>
                <a:ea typeface="Libre Franklin Medium"/>
                <a:cs typeface="Libre Franklin Medium"/>
                <a:sym typeface="Libre Franklin Medium"/>
              </a:defRPr>
            </a:lvl1pPr>
            <a:lvl2pPr lvl="1" algn="l">
              <a:lnSpc>
                <a:spcPct val="100000"/>
              </a:lnSpc>
              <a:spcBef>
                <a:spcPts val="0"/>
              </a:spcBef>
              <a:spcAft>
                <a:spcPts val="0"/>
              </a:spcAft>
              <a:buClr>
                <a:srgbClr val="000000"/>
              </a:buClr>
              <a:buSzPts val="4000"/>
              <a:buNone/>
              <a:defRPr b="1" sz="4000">
                <a:solidFill>
                  <a:srgbClr val="000000"/>
                </a:solidFill>
              </a:defRPr>
            </a:lvl2pPr>
            <a:lvl3pPr lvl="2" algn="l">
              <a:lnSpc>
                <a:spcPct val="100000"/>
              </a:lnSpc>
              <a:spcBef>
                <a:spcPts val="0"/>
              </a:spcBef>
              <a:spcAft>
                <a:spcPts val="0"/>
              </a:spcAft>
              <a:buClr>
                <a:srgbClr val="000000"/>
              </a:buClr>
              <a:buSzPts val="4000"/>
              <a:buNone/>
              <a:defRPr b="1" sz="4000">
                <a:solidFill>
                  <a:srgbClr val="000000"/>
                </a:solidFill>
              </a:defRPr>
            </a:lvl3pPr>
            <a:lvl4pPr lvl="3" algn="l">
              <a:lnSpc>
                <a:spcPct val="100000"/>
              </a:lnSpc>
              <a:spcBef>
                <a:spcPts val="0"/>
              </a:spcBef>
              <a:spcAft>
                <a:spcPts val="0"/>
              </a:spcAft>
              <a:buClr>
                <a:srgbClr val="000000"/>
              </a:buClr>
              <a:buSzPts val="4000"/>
              <a:buNone/>
              <a:defRPr b="1" sz="4000">
                <a:solidFill>
                  <a:srgbClr val="000000"/>
                </a:solidFill>
              </a:defRPr>
            </a:lvl4pPr>
            <a:lvl5pPr lvl="4" algn="l">
              <a:lnSpc>
                <a:spcPct val="100000"/>
              </a:lnSpc>
              <a:spcBef>
                <a:spcPts val="0"/>
              </a:spcBef>
              <a:spcAft>
                <a:spcPts val="0"/>
              </a:spcAft>
              <a:buClr>
                <a:srgbClr val="000000"/>
              </a:buClr>
              <a:buSzPts val="4000"/>
              <a:buNone/>
              <a:defRPr b="1" sz="4000">
                <a:solidFill>
                  <a:srgbClr val="000000"/>
                </a:solidFill>
              </a:defRPr>
            </a:lvl5pPr>
            <a:lvl6pPr lvl="5" algn="l">
              <a:lnSpc>
                <a:spcPct val="100000"/>
              </a:lnSpc>
              <a:spcBef>
                <a:spcPts val="0"/>
              </a:spcBef>
              <a:spcAft>
                <a:spcPts val="0"/>
              </a:spcAft>
              <a:buClr>
                <a:srgbClr val="000000"/>
              </a:buClr>
              <a:buSzPts val="4000"/>
              <a:buNone/>
              <a:defRPr b="1" sz="4000">
                <a:solidFill>
                  <a:srgbClr val="000000"/>
                </a:solidFill>
              </a:defRPr>
            </a:lvl6pPr>
            <a:lvl7pPr lvl="6" algn="l">
              <a:lnSpc>
                <a:spcPct val="100000"/>
              </a:lnSpc>
              <a:spcBef>
                <a:spcPts val="0"/>
              </a:spcBef>
              <a:spcAft>
                <a:spcPts val="0"/>
              </a:spcAft>
              <a:buClr>
                <a:srgbClr val="000000"/>
              </a:buClr>
              <a:buSzPts val="4000"/>
              <a:buNone/>
              <a:defRPr b="1" sz="4000">
                <a:solidFill>
                  <a:srgbClr val="000000"/>
                </a:solidFill>
              </a:defRPr>
            </a:lvl7pPr>
            <a:lvl8pPr lvl="7" algn="l">
              <a:lnSpc>
                <a:spcPct val="100000"/>
              </a:lnSpc>
              <a:spcBef>
                <a:spcPts val="0"/>
              </a:spcBef>
              <a:spcAft>
                <a:spcPts val="0"/>
              </a:spcAft>
              <a:buClr>
                <a:srgbClr val="000000"/>
              </a:buClr>
              <a:buSzPts val="4000"/>
              <a:buNone/>
              <a:defRPr b="1" sz="4000">
                <a:solidFill>
                  <a:srgbClr val="000000"/>
                </a:solidFill>
              </a:defRPr>
            </a:lvl8pPr>
            <a:lvl9pPr lvl="8" algn="l">
              <a:lnSpc>
                <a:spcPct val="100000"/>
              </a:lnSpc>
              <a:spcBef>
                <a:spcPts val="0"/>
              </a:spcBef>
              <a:spcAft>
                <a:spcPts val="0"/>
              </a:spcAft>
              <a:buClr>
                <a:srgbClr val="000000"/>
              </a:buClr>
              <a:buSzPts val="4000"/>
              <a:buNone/>
              <a:defRPr b="1" sz="4000">
                <a:solidFill>
                  <a:srgbClr val="000000"/>
                </a:solidFill>
              </a:defRPr>
            </a:lvl9pPr>
          </a:lstStyle>
          <a:p/>
        </p:txBody>
      </p:sp>
      <p:sp>
        <p:nvSpPr>
          <p:cNvPr id="17" name="Google Shape;17;g1253f804cc2_7_332"/>
          <p:cNvSpPr txBox="1"/>
          <p:nvPr>
            <p:ph idx="1" type="body"/>
          </p:nvPr>
        </p:nvSpPr>
        <p:spPr>
          <a:xfrm>
            <a:off x="389251" y="2738290"/>
            <a:ext cx="4052700" cy="3170700"/>
          </a:xfrm>
          <a:prstGeom prst="rect">
            <a:avLst/>
          </a:prstGeom>
          <a:noFill/>
          <a:ln>
            <a:noFill/>
          </a:ln>
        </p:spPr>
        <p:txBody>
          <a:bodyPr anchorCtr="0" anchor="t" bIns="121900" lIns="121900" spcFirstLastPara="1" rIns="121900" wrap="square" tIns="121900">
            <a:noAutofit/>
          </a:bodyPr>
          <a:lstStyle>
            <a:lvl1pPr indent="-361950" lvl="0" marL="457200" algn="l">
              <a:lnSpc>
                <a:spcPct val="115000"/>
              </a:lnSpc>
              <a:spcBef>
                <a:spcPts val="0"/>
              </a:spcBef>
              <a:spcAft>
                <a:spcPts val="0"/>
              </a:spcAft>
              <a:buClr>
                <a:srgbClr val="212121"/>
              </a:buClr>
              <a:buSzPts val="2100"/>
              <a:buChar char="●"/>
              <a:defRPr sz="2100">
                <a:solidFill>
                  <a:srgbClr val="212121"/>
                </a:solidFill>
                <a:latin typeface="Libre Franklin"/>
                <a:ea typeface="Libre Franklin"/>
                <a:cs typeface="Libre Franklin"/>
                <a:sym typeface="Libre Franklin"/>
              </a:defRPr>
            </a:lvl1pPr>
            <a:lvl2pPr indent="-349250" lvl="1" marL="9144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2pPr>
            <a:lvl3pPr indent="-349250" lvl="2" marL="13716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3pPr>
            <a:lvl4pPr indent="-349250" lvl="3" marL="18288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4pPr>
            <a:lvl5pPr indent="-349250" lvl="4" marL="22860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5pPr>
            <a:lvl6pPr indent="-349250" lvl="5" marL="27432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6pPr>
            <a:lvl7pPr indent="-349250" lvl="6" marL="32004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7pPr>
            <a:lvl8pPr indent="-349250" lvl="7" marL="3657600" algn="l">
              <a:lnSpc>
                <a:spcPct val="115000"/>
              </a:lnSpc>
              <a:spcBef>
                <a:spcPts val="2100"/>
              </a:spcBef>
              <a:spcAft>
                <a:spcPts val="0"/>
              </a:spcAft>
              <a:buClr>
                <a:srgbClr val="212121"/>
              </a:buClr>
              <a:buSzPts val="1900"/>
              <a:buChar char="○"/>
              <a:defRPr sz="1900">
                <a:solidFill>
                  <a:srgbClr val="212121"/>
                </a:solidFill>
                <a:latin typeface="Calibri"/>
                <a:ea typeface="Calibri"/>
                <a:cs typeface="Calibri"/>
                <a:sym typeface="Calibri"/>
              </a:defRPr>
            </a:lvl8pPr>
            <a:lvl9pPr indent="-349250" lvl="8" marL="4114800" algn="l">
              <a:lnSpc>
                <a:spcPct val="115000"/>
              </a:lnSpc>
              <a:spcBef>
                <a:spcPts val="2100"/>
              </a:spcBef>
              <a:spcAft>
                <a:spcPts val="2100"/>
              </a:spcAft>
              <a:buClr>
                <a:srgbClr val="212121"/>
              </a:buClr>
              <a:buSzPts val="1900"/>
              <a:buChar char="■"/>
              <a:defRPr sz="1900">
                <a:solidFill>
                  <a:srgbClr val="212121"/>
                </a:solidFill>
                <a:latin typeface="Calibri"/>
                <a:ea typeface="Calibri"/>
                <a:cs typeface="Calibri"/>
                <a:sym typeface="Calibri"/>
              </a:defRPr>
            </a:lvl9pPr>
          </a:lstStyle>
          <a:p/>
        </p:txBody>
      </p:sp>
      <p:sp>
        <p:nvSpPr>
          <p:cNvPr id="18" name="Google Shape;18;g1253f804cc2_7_33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lnSpc>
                <a:spcPct val="100000"/>
              </a:lnSpc>
              <a:spcAft>
                <a:spcPts val="0"/>
              </a:spcAft>
              <a:buNone/>
              <a:defRPr sz="1300">
                <a:solidFill>
                  <a:srgbClr val="212121"/>
                </a:solidFill>
              </a:defRPr>
            </a:lvl1pPr>
            <a:lvl2pPr lvl="1" algn="r">
              <a:lnSpc>
                <a:spcPct val="100000"/>
              </a:lnSpc>
              <a:spcAft>
                <a:spcPts val="0"/>
              </a:spcAft>
              <a:buNone/>
              <a:defRPr sz="1300">
                <a:solidFill>
                  <a:srgbClr val="212121"/>
                </a:solidFill>
              </a:defRPr>
            </a:lvl2pPr>
            <a:lvl3pPr lvl="2" algn="r">
              <a:lnSpc>
                <a:spcPct val="100000"/>
              </a:lnSpc>
              <a:spcAft>
                <a:spcPts val="0"/>
              </a:spcAft>
              <a:buNone/>
              <a:defRPr sz="1300">
                <a:solidFill>
                  <a:srgbClr val="212121"/>
                </a:solidFill>
              </a:defRPr>
            </a:lvl3pPr>
            <a:lvl4pPr lvl="3" algn="r">
              <a:lnSpc>
                <a:spcPct val="100000"/>
              </a:lnSpc>
              <a:spcAft>
                <a:spcPts val="0"/>
              </a:spcAft>
              <a:buNone/>
              <a:defRPr sz="1300">
                <a:solidFill>
                  <a:srgbClr val="212121"/>
                </a:solidFill>
              </a:defRPr>
            </a:lvl4pPr>
            <a:lvl5pPr lvl="4" algn="r">
              <a:lnSpc>
                <a:spcPct val="100000"/>
              </a:lnSpc>
              <a:spcAft>
                <a:spcPts val="0"/>
              </a:spcAft>
              <a:buNone/>
              <a:defRPr sz="1300">
                <a:solidFill>
                  <a:srgbClr val="212121"/>
                </a:solidFill>
              </a:defRPr>
            </a:lvl5pPr>
            <a:lvl6pPr lvl="5" algn="r">
              <a:lnSpc>
                <a:spcPct val="100000"/>
              </a:lnSpc>
              <a:spcAft>
                <a:spcPts val="0"/>
              </a:spcAft>
              <a:buNone/>
              <a:defRPr sz="1300">
                <a:solidFill>
                  <a:srgbClr val="212121"/>
                </a:solidFill>
              </a:defRPr>
            </a:lvl6pPr>
            <a:lvl7pPr lvl="6" algn="r">
              <a:lnSpc>
                <a:spcPct val="100000"/>
              </a:lnSpc>
              <a:spcAft>
                <a:spcPts val="0"/>
              </a:spcAft>
              <a:buNone/>
              <a:defRPr sz="1300">
                <a:solidFill>
                  <a:srgbClr val="212121"/>
                </a:solidFill>
              </a:defRPr>
            </a:lvl7pPr>
            <a:lvl8pPr lvl="7" algn="r">
              <a:lnSpc>
                <a:spcPct val="100000"/>
              </a:lnSpc>
              <a:spcAft>
                <a:spcPts val="0"/>
              </a:spcAft>
              <a:buNone/>
              <a:defRPr sz="1300">
                <a:solidFill>
                  <a:srgbClr val="212121"/>
                </a:solidFill>
              </a:defRPr>
            </a:lvl8pPr>
            <a:lvl9pPr lvl="8" algn="r">
              <a:lnSpc>
                <a:spcPct val="100000"/>
              </a:lnSpc>
              <a:spcAft>
                <a:spcPts val="0"/>
              </a:spcAft>
              <a:buNone/>
              <a:defRPr sz="1300">
                <a:solidFill>
                  <a:srgbClr val="21212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19" name="Shape 19"/>
        <p:cNvGrpSpPr/>
        <p:nvPr/>
      </p:nvGrpSpPr>
      <p:grpSpPr>
        <a:xfrm>
          <a:off x="0" y="0"/>
          <a:ext cx="0" cy="0"/>
          <a:chOff x="0" y="0"/>
          <a:chExt cx="0" cy="0"/>
        </a:xfrm>
      </p:grpSpPr>
      <p:sp>
        <p:nvSpPr>
          <p:cNvPr id="20" name="Google Shape;20;g1253f804cc2_7_378"/>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1" name="Google Shape;21;g1253f804cc2_7_378"/>
          <p:cNvGrpSpPr/>
          <p:nvPr/>
        </p:nvGrpSpPr>
        <p:grpSpPr>
          <a:xfrm>
            <a:off x="0" y="0"/>
            <a:ext cx="5755456" cy="6857829"/>
            <a:chOff x="0" y="0"/>
            <a:chExt cx="4316700" cy="5143500"/>
          </a:xfrm>
        </p:grpSpPr>
        <p:sp>
          <p:nvSpPr>
            <p:cNvPr id="22" name="Google Shape;22;g1253f804cc2_7_378"/>
            <p:cNvSpPr/>
            <p:nvPr/>
          </p:nvSpPr>
          <p:spPr>
            <a:xfrm>
              <a:off x="0" y="0"/>
              <a:ext cx="4316700" cy="5143500"/>
            </a:xfrm>
            <a:prstGeom prst="rect">
              <a:avLst/>
            </a:prstGeom>
            <a:solidFill>
              <a:srgbClr val="284F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1253f804cc2_7_378"/>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253f804cc2_7_378"/>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253f804cc2_7_378"/>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253f804cc2_7_378"/>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253f804cc2_7_378"/>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253f804cc2_7_378"/>
          <p:cNvSpPr txBox="1"/>
          <p:nvPr>
            <p:ph type="title"/>
          </p:nvPr>
        </p:nvSpPr>
        <p:spPr>
          <a:xfrm>
            <a:off x="415633" y="871101"/>
            <a:ext cx="4941900" cy="4446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None/>
              <a:defRPr b="1" sz="3200">
                <a:solidFill>
                  <a:srgbClr val="FFFFFF"/>
                </a:solidFill>
                <a:latin typeface="Libre Franklin Medium"/>
                <a:ea typeface="Libre Franklin Medium"/>
                <a:cs typeface="Libre Franklin Medium"/>
                <a:sym typeface="Libre Franklin Medium"/>
              </a:defRPr>
            </a:lvl1pPr>
            <a:lvl2pPr lvl="1" algn="l">
              <a:lnSpc>
                <a:spcPct val="100000"/>
              </a:lnSpc>
              <a:spcBef>
                <a:spcPts val="0"/>
              </a:spcBef>
              <a:spcAft>
                <a:spcPts val="0"/>
              </a:spcAft>
              <a:buNone/>
              <a:defRPr b="1" sz="3200">
                <a:solidFill>
                  <a:srgbClr val="FFFFFF"/>
                </a:solidFill>
              </a:defRPr>
            </a:lvl2pPr>
            <a:lvl3pPr lvl="2" algn="l">
              <a:lnSpc>
                <a:spcPct val="100000"/>
              </a:lnSpc>
              <a:spcBef>
                <a:spcPts val="0"/>
              </a:spcBef>
              <a:spcAft>
                <a:spcPts val="0"/>
              </a:spcAft>
              <a:buNone/>
              <a:defRPr b="1" sz="3200">
                <a:solidFill>
                  <a:srgbClr val="FFFFFF"/>
                </a:solidFill>
              </a:defRPr>
            </a:lvl3pPr>
            <a:lvl4pPr lvl="3" algn="l">
              <a:lnSpc>
                <a:spcPct val="100000"/>
              </a:lnSpc>
              <a:spcBef>
                <a:spcPts val="0"/>
              </a:spcBef>
              <a:spcAft>
                <a:spcPts val="0"/>
              </a:spcAft>
              <a:buNone/>
              <a:defRPr b="1" sz="3200">
                <a:solidFill>
                  <a:srgbClr val="FFFFFF"/>
                </a:solidFill>
              </a:defRPr>
            </a:lvl4pPr>
            <a:lvl5pPr lvl="4" algn="l">
              <a:lnSpc>
                <a:spcPct val="100000"/>
              </a:lnSpc>
              <a:spcBef>
                <a:spcPts val="0"/>
              </a:spcBef>
              <a:spcAft>
                <a:spcPts val="0"/>
              </a:spcAft>
              <a:buNone/>
              <a:defRPr b="1" sz="3200">
                <a:solidFill>
                  <a:srgbClr val="FFFFFF"/>
                </a:solidFill>
              </a:defRPr>
            </a:lvl5pPr>
            <a:lvl6pPr lvl="5" algn="l">
              <a:lnSpc>
                <a:spcPct val="100000"/>
              </a:lnSpc>
              <a:spcBef>
                <a:spcPts val="0"/>
              </a:spcBef>
              <a:spcAft>
                <a:spcPts val="0"/>
              </a:spcAft>
              <a:buNone/>
              <a:defRPr b="1" sz="3200">
                <a:solidFill>
                  <a:srgbClr val="FFFFFF"/>
                </a:solidFill>
              </a:defRPr>
            </a:lvl6pPr>
            <a:lvl7pPr lvl="6" algn="l">
              <a:lnSpc>
                <a:spcPct val="100000"/>
              </a:lnSpc>
              <a:spcBef>
                <a:spcPts val="0"/>
              </a:spcBef>
              <a:spcAft>
                <a:spcPts val="0"/>
              </a:spcAft>
              <a:buNone/>
              <a:defRPr b="1" sz="3200">
                <a:solidFill>
                  <a:srgbClr val="FFFFFF"/>
                </a:solidFill>
              </a:defRPr>
            </a:lvl7pPr>
            <a:lvl8pPr lvl="7" algn="l">
              <a:lnSpc>
                <a:spcPct val="100000"/>
              </a:lnSpc>
              <a:spcBef>
                <a:spcPts val="0"/>
              </a:spcBef>
              <a:spcAft>
                <a:spcPts val="0"/>
              </a:spcAft>
              <a:buNone/>
              <a:defRPr b="1" sz="3200">
                <a:solidFill>
                  <a:srgbClr val="FFFFFF"/>
                </a:solidFill>
              </a:defRPr>
            </a:lvl8pPr>
            <a:lvl9pPr lvl="8" algn="l">
              <a:lnSpc>
                <a:spcPct val="100000"/>
              </a:lnSpc>
              <a:spcBef>
                <a:spcPts val="0"/>
              </a:spcBef>
              <a:spcAft>
                <a:spcPts val="0"/>
              </a:spcAft>
              <a:buNone/>
              <a:defRPr b="1" sz="3200">
                <a:solidFill>
                  <a:srgbClr val="FFFFFF"/>
                </a:solidFill>
              </a:defRPr>
            </a:lvl9pPr>
          </a:lstStyle>
          <a:p/>
        </p:txBody>
      </p:sp>
      <p:sp>
        <p:nvSpPr>
          <p:cNvPr id="29" name="Google Shape;29;g1253f804cc2_7_378"/>
          <p:cNvSpPr txBox="1"/>
          <p:nvPr>
            <p:ph idx="1" type="body"/>
          </p:nvPr>
        </p:nvSpPr>
        <p:spPr>
          <a:xfrm>
            <a:off x="6160767" y="871100"/>
            <a:ext cx="5615700" cy="49884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Clr>
                <a:srgbClr val="284F7D"/>
              </a:buClr>
              <a:buSzPts val="1600"/>
              <a:buChar char="●"/>
              <a:defRPr sz="1600">
                <a:solidFill>
                  <a:srgbClr val="284F7D"/>
                </a:solidFill>
                <a:latin typeface="Libre Franklin"/>
                <a:ea typeface="Libre Franklin"/>
                <a:cs typeface="Libre Franklin"/>
                <a:sym typeface="Libre Franklin"/>
              </a:defRPr>
            </a:lvl1pPr>
            <a:lvl2pPr indent="-311150" lvl="1" marL="9144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2pPr>
            <a:lvl3pPr indent="-311150" lvl="2" marL="13716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3pPr>
            <a:lvl4pPr indent="-311150" lvl="3" marL="18288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4pPr>
            <a:lvl5pPr indent="-311150" lvl="4" marL="22860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5pPr>
            <a:lvl6pPr indent="-311150" lvl="5" marL="27432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6pPr>
            <a:lvl7pPr indent="-311150" lvl="6" marL="32004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7pPr>
            <a:lvl8pPr indent="-311150" lvl="7" marL="3657600" algn="l">
              <a:lnSpc>
                <a:spcPct val="115000"/>
              </a:lnSpc>
              <a:spcBef>
                <a:spcPts val="2100"/>
              </a:spcBef>
              <a:spcAft>
                <a:spcPts val="0"/>
              </a:spcAft>
              <a:buClr>
                <a:srgbClr val="284F7D"/>
              </a:buClr>
              <a:buSzPts val="1300"/>
              <a:buChar char="○"/>
              <a:defRPr sz="1300">
                <a:solidFill>
                  <a:srgbClr val="284F7D"/>
                </a:solidFill>
                <a:latin typeface="Calibri"/>
                <a:ea typeface="Calibri"/>
                <a:cs typeface="Calibri"/>
                <a:sym typeface="Calibri"/>
              </a:defRPr>
            </a:lvl8pPr>
            <a:lvl9pPr indent="-311150" lvl="8" marL="4114800" algn="l">
              <a:lnSpc>
                <a:spcPct val="115000"/>
              </a:lnSpc>
              <a:spcBef>
                <a:spcPts val="2100"/>
              </a:spcBef>
              <a:spcAft>
                <a:spcPts val="2100"/>
              </a:spcAft>
              <a:buClr>
                <a:srgbClr val="284F7D"/>
              </a:buClr>
              <a:buSzPts val="1300"/>
              <a:buChar char="■"/>
              <a:defRPr sz="1300">
                <a:solidFill>
                  <a:srgbClr val="284F7D"/>
                </a:solidFill>
                <a:latin typeface="Calibri"/>
                <a:ea typeface="Calibri"/>
                <a:cs typeface="Calibri"/>
                <a:sym typeface="Calibri"/>
              </a:defRPr>
            </a:lvl9pPr>
          </a:lstStyle>
          <a:p/>
        </p:txBody>
      </p:sp>
      <p:sp>
        <p:nvSpPr>
          <p:cNvPr id="30" name="Google Shape;30;g1253f804cc2_7_3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lnSpc>
                <a:spcPct val="100000"/>
              </a:lnSpc>
              <a:spcAft>
                <a:spcPts val="0"/>
              </a:spcAft>
              <a:buNone/>
              <a:defRPr sz="1300">
                <a:solidFill>
                  <a:srgbClr val="616161"/>
                </a:solidFill>
              </a:defRPr>
            </a:lvl1pPr>
            <a:lvl2pPr lvl="1" algn="r">
              <a:lnSpc>
                <a:spcPct val="100000"/>
              </a:lnSpc>
              <a:spcAft>
                <a:spcPts val="0"/>
              </a:spcAft>
              <a:buNone/>
              <a:defRPr sz="1300">
                <a:solidFill>
                  <a:srgbClr val="616161"/>
                </a:solidFill>
              </a:defRPr>
            </a:lvl2pPr>
            <a:lvl3pPr lvl="2" algn="r">
              <a:lnSpc>
                <a:spcPct val="100000"/>
              </a:lnSpc>
              <a:spcAft>
                <a:spcPts val="0"/>
              </a:spcAft>
              <a:buNone/>
              <a:defRPr sz="1300">
                <a:solidFill>
                  <a:srgbClr val="616161"/>
                </a:solidFill>
              </a:defRPr>
            </a:lvl3pPr>
            <a:lvl4pPr lvl="3" algn="r">
              <a:lnSpc>
                <a:spcPct val="100000"/>
              </a:lnSpc>
              <a:spcAft>
                <a:spcPts val="0"/>
              </a:spcAft>
              <a:buNone/>
              <a:defRPr sz="1300">
                <a:solidFill>
                  <a:srgbClr val="616161"/>
                </a:solidFill>
              </a:defRPr>
            </a:lvl4pPr>
            <a:lvl5pPr lvl="4" algn="r">
              <a:lnSpc>
                <a:spcPct val="100000"/>
              </a:lnSpc>
              <a:spcAft>
                <a:spcPts val="0"/>
              </a:spcAft>
              <a:buNone/>
              <a:defRPr sz="1300">
                <a:solidFill>
                  <a:srgbClr val="616161"/>
                </a:solidFill>
              </a:defRPr>
            </a:lvl5pPr>
            <a:lvl6pPr lvl="5" algn="r">
              <a:lnSpc>
                <a:spcPct val="100000"/>
              </a:lnSpc>
              <a:spcAft>
                <a:spcPts val="0"/>
              </a:spcAft>
              <a:buNone/>
              <a:defRPr sz="1300">
                <a:solidFill>
                  <a:srgbClr val="616161"/>
                </a:solidFill>
              </a:defRPr>
            </a:lvl6pPr>
            <a:lvl7pPr lvl="6" algn="r">
              <a:lnSpc>
                <a:spcPct val="100000"/>
              </a:lnSpc>
              <a:spcAft>
                <a:spcPts val="0"/>
              </a:spcAft>
              <a:buNone/>
              <a:defRPr sz="1300">
                <a:solidFill>
                  <a:srgbClr val="616161"/>
                </a:solidFill>
              </a:defRPr>
            </a:lvl7pPr>
            <a:lvl8pPr lvl="7" algn="r">
              <a:lnSpc>
                <a:spcPct val="100000"/>
              </a:lnSpc>
              <a:spcAft>
                <a:spcPts val="0"/>
              </a:spcAft>
              <a:buNone/>
              <a:defRPr sz="1300">
                <a:solidFill>
                  <a:srgbClr val="616161"/>
                </a:solidFill>
              </a:defRPr>
            </a:lvl8pPr>
            <a:lvl9pPr lvl="8" algn="r">
              <a:lnSpc>
                <a:spcPct val="100000"/>
              </a:lnSpc>
              <a:spcAft>
                <a:spcPts val="0"/>
              </a:spcAft>
              <a:buNone/>
              <a:defRPr sz="1300">
                <a:solidFill>
                  <a:srgbClr val="61616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3">
    <p:spTree>
      <p:nvGrpSpPr>
        <p:cNvPr id="31" name="Shape 31"/>
        <p:cNvGrpSpPr/>
        <p:nvPr/>
      </p:nvGrpSpPr>
      <p:grpSpPr>
        <a:xfrm>
          <a:off x="0" y="0"/>
          <a:ext cx="0" cy="0"/>
          <a:chOff x="0" y="0"/>
          <a:chExt cx="0" cy="0"/>
        </a:xfrm>
      </p:grpSpPr>
      <p:sp>
        <p:nvSpPr>
          <p:cNvPr id="32" name="Google Shape;32;g11b3e82f8d8_1_351"/>
          <p:cNvSpPr/>
          <p:nvPr/>
        </p:nvSpPr>
        <p:spPr>
          <a:xfrm>
            <a:off x="0" y="0"/>
            <a:ext cx="12192000" cy="6858000"/>
          </a:xfrm>
          <a:prstGeom prst="rect">
            <a:avLst/>
          </a:prstGeom>
          <a:solidFill>
            <a:srgbClr val="21212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3" name="Google Shape;33;g11b3e82f8d8_1_351"/>
          <p:cNvPicPr preferRelativeResize="0"/>
          <p:nvPr/>
        </p:nvPicPr>
        <p:blipFill rotWithShape="1">
          <a:blip r:embed="rId2">
            <a:alphaModFix amt="64000"/>
          </a:blip>
          <a:srcRect b="7820" l="0" r="0" t="7820"/>
          <a:stretch/>
        </p:blipFill>
        <p:spPr>
          <a:xfrm>
            <a:off x="-1" y="-3"/>
            <a:ext cx="12192006" cy="6858000"/>
          </a:xfrm>
          <a:prstGeom prst="rect">
            <a:avLst/>
          </a:prstGeom>
          <a:noFill/>
          <a:ln>
            <a:noFill/>
          </a:ln>
        </p:spPr>
      </p:pic>
      <p:sp>
        <p:nvSpPr>
          <p:cNvPr id="34" name="Google Shape;34;g11b3e82f8d8_1_351"/>
          <p:cNvSpPr/>
          <p:nvPr/>
        </p:nvSpPr>
        <p:spPr>
          <a:xfrm>
            <a:off x="1095781" y="3687267"/>
            <a:ext cx="850800" cy="96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1b3e82f8d8_1_351"/>
          <p:cNvSpPr txBox="1"/>
          <p:nvPr>
            <p:ph type="ctrTitle"/>
          </p:nvPr>
        </p:nvSpPr>
        <p:spPr>
          <a:xfrm>
            <a:off x="953100" y="3998067"/>
            <a:ext cx="6491100" cy="19293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b="1" sz="4000">
                <a:solidFill>
                  <a:srgbClr val="FFFFFF"/>
                </a:solidFill>
                <a:latin typeface="Libre Franklin"/>
                <a:ea typeface="Libre Franklin"/>
                <a:cs typeface="Libre Franklin"/>
                <a:sym typeface="Libre Franklin"/>
              </a:defRPr>
            </a:lvl1pPr>
            <a:lvl2pPr lvl="1"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2pPr>
            <a:lvl3pPr lvl="2"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3pPr>
            <a:lvl4pPr lvl="3"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4pPr>
            <a:lvl5pPr lvl="4"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5pPr>
            <a:lvl6pPr lvl="5"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6pPr>
            <a:lvl7pPr lvl="6"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7pPr>
            <a:lvl8pPr lvl="7"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8pPr>
            <a:lvl9pPr lvl="8" algn="l">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9pPr>
          </a:lstStyle>
          <a:p/>
        </p:txBody>
      </p:sp>
      <p:sp>
        <p:nvSpPr>
          <p:cNvPr id="36" name="Google Shape;36;g11b3e82f8d8_1_3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lnSpc>
                <a:spcPct val="100000"/>
              </a:lnSpc>
              <a:spcAft>
                <a:spcPts val="0"/>
              </a:spcAft>
              <a:buNone/>
              <a:defRPr sz="1300">
                <a:solidFill>
                  <a:srgbClr val="212121"/>
                </a:solidFill>
              </a:defRPr>
            </a:lvl1pPr>
            <a:lvl2pPr lvl="1" algn="r">
              <a:lnSpc>
                <a:spcPct val="100000"/>
              </a:lnSpc>
              <a:spcAft>
                <a:spcPts val="0"/>
              </a:spcAft>
              <a:buNone/>
              <a:defRPr sz="1300">
                <a:solidFill>
                  <a:srgbClr val="212121"/>
                </a:solidFill>
              </a:defRPr>
            </a:lvl2pPr>
            <a:lvl3pPr lvl="2" algn="r">
              <a:lnSpc>
                <a:spcPct val="100000"/>
              </a:lnSpc>
              <a:spcAft>
                <a:spcPts val="0"/>
              </a:spcAft>
              <a:buNone/>
              <a:defRPr sz="1300">
                <a:solidFill>
                  <a:srgbClr val="212121"/>
                </a:solidFill>
              </a:defRPr>
            </a:lvl3pPr>
            <a:lvl4pPr lvl="3" algn="r">
              <a:lnSpc>
                <a:spcPct val="100000"/>
              </a:lnSpc>
              <a:spcAft>
                <a:spcPts val="0"/>
              </a:spcAft>
              <a:buNone/>
              <a:defRPr sz="1300">
                <a:solidFill>
                  <a:srgbClr val="212121"/>
                </a:solidFill>
              </a:defRPr>
            </a:lvl4pPr>
            <a:lvl5pPr lvl="4" algn="r">
              <a:lnSpc>
                <a:spcPct val="100000"/>
              </a:lnSpc>
              <a:spcAft>
                <a:spcPts val="0"/>
              </a:spcAft>
              <a:buNone/>
              <a:defRPr sz="1300">
                <a:solidFill>
                  <a:srgbClr val="212121"/>
                </a:solidFill>
              </a:defRPr>
            </a:lvl5pPr>
            <a:lvl6pPr lvl="5" algn="r">
              <a:lnSpc>
                <a:spcPct val="100000"/>
              </a:lnSpc>
              <a:spcAft>
                <a:spcPts val="0"/>
              </a:spcAft>
              <a:buNone/>
              <a:defRPr sz="1300">
                <a:solidFill>
                  <a:srgbClr val="212121"/>
                </a:solidFill>
              </a:defRPr>
            </a:lvl6pPr>
            <a:lvl7pPr lvl="6" algn="r">
              <a:lnSpc>
                <a:spcPct val="100000"/>
              </a:lnSpc>
              <a:spcAft>
                <a:spcPts val="0"/>
              </a:spcAft>
              <a:buNone/>
              <a:defRPr sz="1300">
                <a:solidFill>
                  <a:srgbClr val="212121"/>
                </a:solidFill>
              </a:defRPr>
            </a:lvl7pPr>
            <a:lvl8pPr lvl="7" algn="r">
              <a:lnSpc>
                <a:spcPct val="100000"/>
              </a:lnSpc>
              <a:spcAft>
                <a:spcPts val="0"/>
              </a:spcAft>
              <a:buNone/>
              <a:defRPr sz="1300">
                <a:solidFill>
                  <a:srgbClr val="212121"/>
                </a:solidFill>
              </a:defRPr>
            </a:lvl8pPr>
            <a:lvl9pPr lvl="8" algn="r">
              <a:lnSpc>
                <a:spcPct val="100000"/>
              </a:lnSpc>
              <a:spcAft>
                <a:spcPts val="0"/>
              </a:spcAft>
              <a:buNone/>
              <a:defRPr sz="1300">
                <a:solidFill>
                  <a:srgbClr val="21212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5">
    <p:bg>
      <p:bgPr>
        <a:solidFill>
          <a:srgbClr val="FFFFFF"/>
        </a:solidFill>
      </p:bgPr>
    </p:bg>
    <p:spTree>
      <p:nvGrpSpPr>
        <p:cNvPr id="37" name="Shape 37"/>
        <p:cNvGrpSpPr/>
        <p:nvPr/>
      </p:nvGrpSpPr>
      <p:grpSpPr>
        <a:xfrm>
          <a:off x="0" y="0"/>
          <a:ext cx="0" cy="0"/>
          <a:chOff x="0" y="0"/>
          <a:chExt cx="0" cy="0"/>
        </a:xfrm>
      </p:grpSpPr>
      <p:sp>
        <p:nvSpPr>
          <p:cNvPr id="38" name="Google Shape;38;g11b3e82f8d8_1_1031"/>
          <p:cNvSpPr/>
          <p:nvPr/>
        </p:nvSpPr>
        <p:spPr>
          <a:xfrm>
            <a:off x="0" y="0"/>
            <a:ext cx="12192000" cy="6858000"/>
          </a:xfrm>
          <a:prstGeom prst="rect">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1b3e82f8d8_1_1031"/>
          <p:cNvSpPr/>
          <p:nvPr/>
        </p:nvSpPr>
        <p:spPr>
          <a:xfrm>
            <a:off x="2854400" y="5042501"/>
            <a:ext cx="6483300" cy="165600"/>
          </a:xfrm>
          <a:prstGeom prst="rect">
            <a:avLst/>
          </a:prstGeom>
          <a:solidFill>
            <a:srgbClr val="0D47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g11b3e82f8d8_1_1031"/>
          <p:cNvSpPr/>
          <p:nvPr/>
        </p:nvSpPr>
        <p:spPr>
          <a:xfrm>
            <a:off x="2854400" y="1649883"/>
            <a:ext cx="6483300" cy="165600"/>
          </a:xfrm>
          <a:prstGeom prst="rect">
            <a:avLst/>
          </a:prstGeom>
          <a:solidFill>
            <a:srgbClr val="0D47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11b3e82f8d8_1_1031"/>
          <p:cNvSpPr txBox="1"/>
          <p:nvPr>
            <p:ph type="title"/>
          </p:nvPr>
        </p:nvSpPr>
        <p:spPr>
          <a:xfrm>
            <a:off x="2854400" y="2174000"/>
            <a:ext cx="6483300" cy="25101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rgbClr val="0D47A1"/>
              </a:buClr>
              <a:buSzPts val="5300"/>
              <a:buNone/>
              <a:defRPr b="1" sz="5300">
                <a:solidFill>
                  <a:srgbClr val="0D47A1"/>
                </a:solidFill>
                <a:latin typeface="Libre Franklin"/>
                <a:ea typeface="Libre Franklin"/>
                <a:cs typeface="Libre Franklin"/>
                <a:sym typeface="Libre Franklin"/>
              </a:defRPr>
            </a:lvl1pPr>
            <a:lvl2pPr lvl="1"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2pPr>
            <a:lvl3pPr lvl="2"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3pPr>
            <a:lvl4pPr lvl="3"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4pPr>
            <a:lvl5pPr lvl="4"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5pPr>
            <a:lvl6pPr lvl="5"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6pPr>
            <a:lvl7pPr lvl="6"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7pPr>
            <a:lvl8pPr lvl="7"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8pPr>
            <a:lvl9pPr lvl="8" algn="ctr">
              <a:lnSpc>
                <a:spcPct val="100000"/>
              </a:lnSpc>
              <a:spcBef>
                <a:spcPts val="0"/>
              </a:spcBef>
              <a:spcAft>
                <a:spcPts val="0"/>
              </a:spcAft>
              <a:buClr>
                <a:srgbClr val="0D47A1"/>
              </a:buClr>
              <a:buSzPts val="5300"/>
              <a:buNone/>
              <a:defRPr b="1" sz="5300">
                <a:solidFill>
                  <a:srgbClr val="0D47A1"/>
                </a:solidFill>
                <a:latin typeface="Calibri"/>
                <a:ea typeface="Calibri"/>
                <a:cs typeface="Calibri"/>
                <a:sym typeface="Calibri"/>
              </a:defRPr>
            </a:lvl9pPr>
          </a:lstStyle>
          <a:p/>
        </p:txBody>
      </p:sp>
      <p:sp>
        <p:nvSpPr>
          <p:cNvPr id="42" name="Google Shape;42;g11b3e82f8d8_1_1031"/>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lvl="0" algn="r">
              <a:lnSpc>
                <a:spcPct val="100000"/>
              </a:lnSpc>
              <a:spcAft>
                <a:spcPts val="0"/>
              </a:spcAft>
              <a:buNone/>
              <a:defRPr sz="1300">
                <a:solidFill>
                  <a:srgbClr val="0D47A1"/>
                </a:solidFill>
              </a:defRPr>
            </a:lvl1pPr>
            <a:lvl2pPr lvl="1" algn="r">
              <a:lnSpc>
                <a:spcPct val="100000"/>
              </a:lnSpc>
              <a:spcAft>
                <a:spcPts val="0"/>
              </a:spcAft>
              <a:buNone/>
              <a:defRPr sz="1300">
                <a:solidFill>
                  <a:srgbClr val="0D47A1"/>
                </a:solidFill>
              </a:defRPr>
            </a:lvl2pPr>
            <a:lvl3pPr lvl="2" algn="r">
              <a:lnSpc>
                <a:spcPct val="100000"/>
              </a:lnSpc>
              <a:spcAft>
                <a:spcPts val="0"/>
              </a:spcAft>
              <a:buNone/>
              <a:defRPr sz="1300">
                <a:solidFill>
                  <a:srgbClr val="0D47A1"/>
                </a:solidFill>
              </a:defRPr>
            </a:lvl3pPr>
            <a:lvl4pPr lvl="3" algn="r">
              <a:lnSpc>
                <a:spcPct val="100000"/>
              </a:lnSpc>
              <a:spcAft>
                <a:spcPts val="0"/>
              </a:spcAft>
              <a:buNone/>
              <a:defRPr sz="1300">
                <a:solidFill>
                  <a:srgbClr val="0D47A1"/>
                </a:solidFill>
              </a:defRPr>
            </a:lvl4pPr>
            <a:lvl5pPr lvl="4" algn="r">
              <a:lnSpc>
                <a:spcPct val="100000"/>
              </a:lnSpc>
              <a:spcAft>
                <a:spcPts val="0"/>
              </a:spcAft>
              <a:buNone/>
              <a:defRPr sz="1300">
                <a:solidFill>
                  <a:srgbClr val="0D47A1"/>
                </a:solidFill>
              </a:defRPr>
            </a:lvl5pPr>
            <a:lvl6pPr lvl="5" algn="r">
              <a:lnSpc>
                <a:spcPct val="100000"/>
              </a:lnSpc>
              <a:spcAft>
                <a:spcPts val="0"/>
              </a:spcAft>
              <a:buNone/>
              <a:defRPr sz="1300">
                <a:solidFill>
                  <a:srgbClr val="0D47A1"/>
                </a:solidFill>
              </a:defRPr>
            </a:lvl6pPr>
            <a:lvl7pPr lvl="6" algn="r">
              <a:lnSpc>
                <a:spcPct val="100000"/>
              </a:lnSpc>
              <a:spcAft>
                <a:spcPts val="0"/>
              </a:spcAft>
              <a:buNone/>
              <a:defRPr sz="1300">
                <a:solidFill>
                  <a:srgbClr val="0D47A1"/>
                </a:solidFill>
              </a:defRPr>
            </a:lvl7pPr>
            <a:lvl8pPr lvl="7" algn="r">
              <a:lnSpc>
                <a:spcPct val="100000"/>
              </a:lnSpc>
              <a:spcAft>
                <a:spcPts val="0"/>
              </a:spcAft>
              <a:buNone/>
              <a:defRPr sz="1300">
                <a:solidFill>
                  <a:srgbClr val="0D47A1"/>
                </a:solidFill>
              </a:defRPr>
            </a:lvl8pPr>
            <a:lvl9pPr lvl="8" algn="r">
              <a:lnSpc>
                <a:spcPct val="100000"/>
              </a:lnSpc>
              <a:spcAft>
                <a:spcPts val="0"/>
              </a:spcAft>
              <a:buNone/>
              <a:defRPr sz="1300">
                <a:solidFill>
                  <a:srgbClr val="0D47A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pic>
        <p:nvPicPr>
          <p:cNvPr id="47" name="Google Shape;47;p1"/>
          <p:cNvPicPr preferRelativeResize="0"/>
          <p:nvPr/>
        </p:nvPicPr>
        <p:blipFill rotWithShape="1">
          <a:blip r:embed="rId3">
            <a:alphaModFix/>
          </a:blip>
          <a:srcRect b="0" l="0" r="0" t="0"/>
          <a:stretch/>
        </p:blipFill>
        <p:spPr>
          <a:xfrm>
            <a:off x="7039395" y="0"/>
            <a:ext cx="3680904" cy="3692646"/>
          </a:xfrm>
          <a:prstGeom prst="rect">
            <a:avLst/>
          </a:prstGeom>
          <a:noFill/>
          <a:ln>
            <a:noFill/>
          </a:ln>
        </p:spPr>
      </p:pic>
      <p:sp>
        <p:nvSpPr>
          <p:cNvPr id="48" name="Google Shape;48;p1"/>
          <p:cNvSpPr txBox="1"/>
          <p:nvPr>
            <p:ph idx="1" type="subTitle"/>
          </p:nvPr>
        </p:nvSpPr>
        <p:spPr>
          <a:xfrm>
            <a:off x="1788607" y="3266569"/>
            <a:ext cx="2461846" cy="1797800"/>
          </a:xfrm>
          <a:prstGeom prst="rect">
            <a:avLst/>
          </a:prstGeom>
          <a:noFill/>
          <a:ln>
            <a:noFill/>
          </a:ln>
        </p:spPr>
        <p:txBody>
          <a:bodyPr anchorCtr="0" anchor="t" bIns="45700" lIns="91425" spcFirstLastPara="1" rIns="91425" wrap="square" tIns="45700">
            <a:noAutofit/>
          </a:bodyPr>
          <a:lstStyle/>
          <a:p>
            <a:pPr indent="0" lvl="0" marL="342900" marR="0" rtl="0" algn="ctr">
              <a:lnSpc>
                <a:spcPct val="90000"/>
              </a:lnSpc>
              <a:spcBef>
                <a:spcPts val="0"/>
              </a:spcBef>
              <a:spcAft>
                <a:spcPts val="0"/>
              </a:spcAft>
              <a:buSzPts val="2400"/>
              <a:buNone/>
            </a:pPr>
            <a:r>
              <a:rPr i="1" lang="en-US" sz="2000">
                <a:latin typeface="Times New Roman"/>
                <a:ea typeface="Times New Roman"/>
                <a:cs typeface="Times New Roman"/>
                <a:sym typeface="Times New Roman"/>
              </a:rPr>
              <a:t>Virajdatt Kohir</a:t>
            </a:r>
            <a:endParaRPr sz="2000">
              <a:latin typeface="Times New Roman"/>
              <a:ea typeface="Times New Roman"/>
              <a:cs typeface="Times New Roman"/>
              <a:sym typeface="Times New Roman"/>
            </a:endParaRPr>
          </a:p>
          <a:p>
            <a:pPr indent="0" lvl="0" marL="342900" marR="0" rtl="0" algn="ctr">
              <a:lnSpc>
                <a:spcPct val="90000"/>
              </a:lnSpc>
              <a:spcBef>
                <a:spcPts val="0"/>
              </a:spcBef>
              <a:spcAft>
                <a:spcPts val="0"/>
              </a:spcAft>
              <a:buSzPts val="2400"/>
              <a:buNone/>
            </a:pPr>
            <a:r>
              <a:rPr i="1" lang="en-US" sz="2000">
                <a:latin typeface="Times New Roman"/>
                <a:ea typeface="Times New Roman"/>
                <a:cs typeface="Times New Roman"/>
                <a:sym typeface="Times New Roman"/>
              </a:rPr>
              <a:t>Rudraksh Mishra</a:t>
            </a:r>
            <a:endParaRPr sz="2000">
              <a:latin typeface="Times New Roman"/>
              <a:ea typeface="Times New Roman"/>
              <a:cs typeface="Times New Roman"/>
              <a:sym typeface="Times New Roman"/>
            </a:endParaRPr>
          </a:p>
          <a:p>
            <a:pPr indent="0" lvl="0" marL="342900" marR="0" rtl="0" algn="ctr">
              <a:lnSpc>
                <a:spcPct val="90000"/>
              </a:lnSpc>
              <a:spcBef>
                <a:spcPts val="0"/>
              </a:spcBef>
              <a:spcAft>
                <a:spcPts val="0"/>
              </a:spcAft>
              <a:buSzPts val="2400"/>
              <a:buNone/>
            </a:pPr>
            <a:r>
              <a:rPr i="1" lang="en-US" sz="2000">
                <a:latin typeface="Times New Roman"/>
                <a:ea typeface="Times New Roman"/>
                <a:cs typeface="Times New Roman"/>
                <a:sym typeface="Times New Roman"/>
              </a:rPr>
              <a:t>Lakshmi Kavuri</a:t>
            </a:r>
            <a:endParaRPr sz="2000">
              <a:latin typeface="Times New Roman"/>
              <a:ea typeface="Times New Roman"/>
              <a:cs typeface="Times New Roman"/>
              <a:sym typeface="Times New Roman"/>
            </a:endParaRPr>
          </a:p>
          <a:p>
            <a:pPr indent="0" lvl="0" marL="342900" marR="0" rtl="0" algn="ctr">
              <a:lnSpc>
                <a:spcPct val="90000"/>
              </a:lnSpc>
              <a:spcBef>
                <a:spcPts val="0"/>
              </a:spcBef>
              <a:spcAft>
                <a:spcPts val="0"/>
              </a:spcAft>
              <a:buSzPts val="2400"/>
              <a:buNone/>
            </a:pPr>
            <a:r>
              <a:rPr i="1" lang="en-US" sz="2000">
                <a:latin typeface="Times New Roman"/>
                <a:ea typeface="Times New Roman"/>
                <a:cs typeface="Times New Roman"/>
                <a:sym typeface="Times New Roman"/>
              </a:rPr>
              <a:t>Arnav Gupta</a:t>
            </a:r>
            <a:endParaRPr sz="2000">
              <a:latin typeface="Times New Roman"/>
              <a:ea typeface="Times New Roman"/>
              <a:cs typeface="Times New Roman"/>
              <a:sym typeface="Times New Roman"/>
            </a:endParaRPr>
          </a:p>
          <a:p>
            <a:pPr indent="0" lvl="0" marL="342900" marR="0" rtl="0" algn="ctr">
              <a:lnSpc>
                <a:spcPct val="90000"/>
              </a:lnSpc>
              <a:spcBef>
                <a:spcPts val="0"/>
              </a:spcBef>
              <a:spcAft>
                <a:spcPts val="0"/>
              </a:spcAft>
              <a:buSzPts val="2400"/>
              <a:buNone/>
            </a:pPr>
            <a:r>
              <a:rPr i="1" lang="en-US" sz="2000">
                <a:latin typeface="Times New Roman"/>
                <a:ea typeface="Times New Roman"/>
                <a:cs typeface="Times New Roman"/>
                <a:sym typeface="Times New Roman"/>
              </a:rPr>
              <a:t>Manish Ranjan</a:t>
            </a:r>
            <a:endParaRPr sz="2000">
              <a:latin typeface="Times New Roman"/>
              <a:ea typeface="Times New Roman"/>
              <a:cs typeface="Times New Roman"/>
              <a:sym typeface="Times New Roman"/>
            </a:endParaRPr>
          </a:p>
          <a:p>
            <a:pPr indent="0" lvl="0" marL="342900" marR="0" rtl="0" algn="ctr">
              <a:lnSpc>
                <a:spcPct val="90000"/>
              </a:lnSpc>
              <a:spcBef>
                <a:spcPts val="0"/>
              </a:spcBef>
              <a:spcAft>
                <a:spcPts val="0"/>
              </a:spcAft>
              <a:buSzPts val="2400"/>
              <a:buNone/>
            </a:pPr>
            <a:r>
              <a:rPr i="1" lang="en-US" sz="2000">
                <a:latin typeface="Times New Roman"/>
                <a:ea typeface="Times New Roman"/>
                <a:cs typeface="Times New Roman"/>
                <a:sym typeface="Times New Roman"/>
              </a:rPr>
              <a:t>Sameer Mahajan</a:t>
            </a:r>
            <a:endParaRPr sz="2000">
              <a:latin typeface="Times New Roman"/>
              <a:ea typeface="Times New Roman"/>
              <a:cs typeface="Times New Roman"/>
              <a:sym typeface="Times New Roman"/>
            </a:endParaRPr>
          </a:p>
        </p:txBody>
      </p:sp>
      <p:sp>
        <p:nvSpPr>
          <p:cNvPr id="49" name="Google Shape;49;p1"/>
          <p:cNvSpPr txBox="1"/>
          <p:nvPr>
            <p:ph type="title"/>
          </p:nvPr>
        </p:nvSpPr>
        <p:spPr>
          <a:xfrm>
            <a:off x="23304" y="1691582"/>
            <a:ext cx="6963508" cy="9749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3200">
                <a:solidFill>
                  <a:schemeClr val="dk1"/>
                </a:solidFill>
                <a:latin typeface="Times New Roman"/>
                <a:ea typeface="Times New Roman"/>
                <a:cs typeface="Times New Roman"/>
                <a:sym typeface="Times New Roman"/>
              </a:rPr>
              <a:t>Accident Prediction : </a:t>
            </a:r>
            <a:br>
              <a:rPr lang="en-US" sz="3200">
                <a:solidFill>
                  <a:schemeClr val="dk1"/>
                </a:solidFill>
                <a:latin typeface="Times New Roman"/>
                <a:ea typeface="Times New Roman"/>
                <a:cs typeface="Times New Roman"/>
                <a:sym typeface="Times New Roman"/>
              </a:rPr>
            </a:br>
            <a:r>
              <a:rPr lang="en-US" sz="3200">
                <a:solidFill>
                  <a:schemeClr val="dk1"/>
                </a:solidFill>
                <a:latin typeface="Times New Roman"/>
                <a:ea typeface="Times New Roman"/>
                <a:cs typeface="Times New Roman"/>
                <a:sym typeface="Times New Roman"/>
              </a:rPr>
              <a:t>Data Driven Analysis of Traffic Accidents</a:t>
            </a:r>
            <a:endParaRPr sz="5400"/>
          </a:p>
        </p:txBody>
      </p:sp>
      <p:sp>
        <p:nvSpPr>
          <p:cNvPr id="50" name="Google Shape;50;p1"/>
          <p:cNvSpPr txBox="1"/>
          <p:nvPr/>
        </p:nvSpPr>
        <p:spPr>
          <a:xfrm>
            <a:off x="120581" y="5855492"/>
            <a:ext cx="9144000" cy="1107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i="0" sz="24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400"/>
              <a:buFont typeface="Arial"/>
              <a:buNone/>
            </a:pPr>
            <a:r>
              <a:rPr i="0" lang="en-US" sz="2400" u="none" cap="none" strike="noStrike">
                <a:solidFill>
                  <a:schemeClr val="dk1"/>
                </a:solidFill>
                <a:latin typeface="Times New Roman"/>
                <a:ea typeface="Times New Roman"/>
                <a:cs typeface="Times New Roman"/>
                <a:sym typeface="Times New Roman"/>
              </a:rPr>
              <a:t>Data Driven Decision Making (Spring 2, 2022) </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253f804cc2_5_17"/>
          <p:cNvSpPr txBox="1"/>
          <p:nvPr>
            <p:ph type="title"/>
          </p:nvPr>
        </p:nvSpPr>
        <p:spPr>
          <a:xfrm>
            <a:off x="927850" y="215700"/>
            <a:ext cx="10515600" cy="102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Experimental section/Code Demo </a:t>
            </a:r>
            <a:endParaRPr b="1">
              <a:latin typeface="Times New Roman"/>
              <a:ea typeface="Times New Roman"/>
              <a:cs typeface="Times New Roman"/>
              <a:sym typeface="Times New Roman"/>
            </a:endParaRPr>
          </a:p>
        </p:txBody>
      </p:sp>
      <p:sp>
        <p:nvSpPr>
          <p:cNvPr id="111" name="Google Shape;111;g1253f804cc2_5_17"/>
          <p:cNvSpPr txBox="1"/>
          <p:nvPr>
            <p:ph idx="1" type="body"/>
          </p:nvPr>
        </p:nvSpPr>
        <p:spPr>
          <a:xfrm>
            <a:off x="185600" y="1165775"/>
            <a:ext cx="5733900" cy="54474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90000"/>
              </a:lnSpc>
              <a:spcBef>
                <a:spcPts val="1000"/>
              </a:spcBef>
              <a:spcAft>
                <a:spcPts val="0"/>
              </a:spcAft>
              <a:buSzPts val="2400"/>
              <a:buFont typeface="Calibri"/>
              <a:buChar char="•"/>
            </a:pPr>
            <a:r>
              <a:rPr lang="en-US" sz="2400">
                <a:latin typeface="Calibri"/>
                <a:ea typeface="Calibri"/>
                <a:cs typeface="Calibri"/>
                <a:sym typeface="Calibri"/>
              </a:rPr>
              <a:t>RMSE is the most important metric for the problem and as mentioned in the introduction it helps us to understand whether our solution is bad or a very good solutions impacting a lot of lives.</a:t>
            </a:r>
            <a:endParaRPr sz="2400">
              <a:latin typeface="Calibri"/>
              <a:ea typeface="Calibri"/>
              <a:cs typeface="Calibri"/>
              <a:sym typeface="Calibri"/>
            </a:endParaRPr>
          </a:p>
          <a:p>
            <a:pPr indent="-381000" lvl="0" marL="457200" marR="0" rtl="0" algn="just">
              <a:lnSpc>
                <a:spcPct val="90000"/>
              </a:lnSpc>
              <a:spcBef>
                <a:spcPts val="0"/>
              </a:spcBef>
              <a:spcAft>
                <a:spcPts val="0"/>
              </a:spcAft>
              <a:buSzPts val="2400"/>
              <a:buFont typeface="Calibri"/>
              <a:buChar char="•"/>
            </a:pPr>
            <a:r>
              <a:rPr lang="en-US" sz="2400">
                <a:latin typeface="Calibri"/>
                <a:ea typeface="Calibri"/>
                <a:cs typeface="Calibri"/>
                <a:sym typeface="Calibri"/>
              </a:rPr>
              <a:t>The RMSE for the training and testing data are almost equal.</a:t>
            </a:r>
            <a:endParaRPr sz="2400">
              <a:latin typeface="Calibri"/>
              <a:ea typeface="Calibri"/>
              <a:cs typeface="Calibri"/>
              <a:sym typeface="Calibri"/>
            </a:endParaRPr>
          </a:p>
          <a:p>
            <a:pPr indent="-381000" lvl="0" marL="457200" marR="0" rtl="0" algn="just">
              <a:lnSpc>
                <a:spcPct val="90000"/>
              </a:lnSpc>
              <a:spcBef>
                <a:spcPts val="0"/>
              </a:spcBef>
              <a:spcAft>
                <a:spcPts val="0"/>
              </a:spcAft>
              <a:buSzPts val="2400"/>
              <a:buFont typeface="Calibri"/>
              <a:buChar char="•"/>
            </a:pPr>
            <a:r>
              <a:rPr lang="en-US" sz="2400">
                <a:latin typeface="Calibri"/>
                <a:ea typeface="Calibri"/>
                <a:cs typeface="Calibri"/>
                <a:sym typeface="Calibri"/>
              </a:rPr>
              <a:t>Similar to RMSE other metrics are also quite similar to the training data and hence we can say that the model has done very well in predictions and can be used to save lives and help in preventing losses caused because of accidents. </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800"/>
              <a:buFont typeface="Arial"/>
              <a:buNone/>
            </a:pPr>
            <a:r>
              <a:rPr lang="en-US" sz="2400">
                <a:latin typeface="Calibri"/>
                <a:ea typeface="Calibri"/>
                <a:cs typeface="Calibri"/>
                <a:sym typeface="Calibri"/>
              </a:rPr>
              <a:t>  </a:t>
            </a:r>
            <a:endParaRPr sz="2400">
              <a:latin typeface="Calibri"/>
              <a:ea typeface="Calibri"/>
              <a:cs typeface="Calibri"/>
              <a:sym typeface="Calibri"/>
            </a:endParaRPr>
          </a:p>
        </p:txBody>
      </p:sp>
      <p:pic>
        <p:nvPicPr>
          <p:cNvPr id="112" name="Google Shape;112;g1253f804cc2_5_17"/>
          <p:cNvPicPr preferRelativeResize="0"/>
          <p:nvPr/>
        </p:nvPicPr>
        <p:blipFill>
          <a:blip r:embed="rId3">
            <a:alphaModFix/>
          </a:blip>
          <a:stretch>
            <a:fillRect/>
          </a:stretch>
        </p:blipFill>
        <p:spPr>
          <a:xfrm>
            <a:off x="6072050" y="1394400"/>
            <a:ext cx="5734050" cy="4322100"/>
          </a:xfrm>
          <a:prstGeom prst="rect">
            <a:avLst/>
          </a:prstGeom>
          <a:noFill/>
          <a:ln cap="flat" cmpd="sng" w="9525">
            <a:solidFill>
              <a:srgbClr val="2D3B45"/>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170bb2f344_0_29"/>
          <p:cNvSpPr txBox="1"/>
          <p:nvPr>
            <p:ph type="title"/>
          </p:nvPr>
        </p:nvSpPr>
        <p:spPr>
          <a:xfrm>
            <a:off x="266700" y="242650"/>
            <a:ext cx="10515600" cy="76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Discussion</a:t>
            </a:r>
            <a:endParaRPr b="1">
              <a:latin typeface="Times New Roman"/>
              <a:ea typeface="Times New Roman"/>
              <a:cs typeface="Times New Roman"/>
              <a:sym typeface="Times New Roman"/>
            </a:endParaRPr>
          </a:p>
        </p:txBody>
      </p:sp>
      <p:sp>
        <p:nvSpPr>
          <p:cNvPr id="118" name="Google Shape;118;g1170bb2f344_0_29"/>
          <p:cNvSpPr txBox="1"/>
          <p:nvPr>
            <p:ph idx="1" type="body"/>
          </p:nvPr>
        </p:nvSpPr>
        <p:spPr>
          <a:xfrm>
            <a:off x="525250" y="938900"/>
            <a:ext cx="10515600" cy="5115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500">
                <a:latin typeface="Calibri"/>
                <a:ea typeface="Calibri"/>
                <a:cs typeface="Calibri"/>
                <a:sym typeface="Calibri"/>
              </a:rPr>
              <a:t>In order to meet all business requirements, we are optimizing our accident prediction model output with hyperparameter tuning.</a:t>
            </a:r>
            <a:endParaRPr sz="2500">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lang="en-US" sz="2500">
                <a:latin typeface="Calibri"/>
                <a:ea typeface="Calibri"/>
                <a:cs typeface="Calibri"/>
                <a:sym typeface="Calibri"/>
              </a:rPr>
              <a:t>After tuning hyperparameters and testing performance of our best models, we would like to make the following pointers:-</a:t>
            </a:r>
            <a:endParaRPr sz="2500">
              <a:latin typeface="Calibri"/>
              <a:ea typeface="Calibri"/>
              <a:cs typeface="Calibri"/>
              <a:sym typeface="Calibri"/>
            </a:endParaRPr>
          </a:p>
          <a:p>
            <a:pPr indent="-387350" lvl="0" marL="457200" rtl="0" algn="l">
              <a:spcBef>
                <a:spcPts val="1000"/>
              </a:spcBef>
              <a:spcAft>
                <a:spcPts val="0"/>
              </a:spcAft>
              <a:buSzPts val="2500"/>
              <a:buFont typeface="Calibri"/>
              <a:buChar char="•"/>
            </a:pPr>
            <a:r>
              <a:rPr lang="en-US" sz="2500">
                <a:latin typeface="Calibri"/>
                <a:ea typeface="Calibri"/>
                <a:cs typeface="Calibri"/>
                <a:sym typeface="Calibri"/>
              </a:rPr>
              <a:t>As a result of our huge dataset and running 10k fold, a lot of time is spent fitting complex models like Random Forest and Adaboost compared to a linear model.</a:t>
            </a:r>
            <a:endParaRPr sz="2500">
              <a:latin typeface="Calibri"/>
              <a:ea typeface="Calibri"/>
              <a:cs typeface="Calibri"/>
              <a:sym typeface="Calibri"/>
            </a:endParaRPr>
          </a:p>
          <a:p>
            <a:pPr indent="-387350" lvl="0" marL="457200" rtl="0" algn="l">
              <a:lnSpc>
                <a:spcPct val="100000"/>
              </a:lnSpc>
              <a:spcBef>
                <a:spcPts val="0"/>
              </a:spcBef>
              <a:spcAft>
                <a:spcPts val="0"/>
              </a:spcAft>
              <a:buSzPts val="2500"/>
              <a:buFont typeface="Calibri"/>
              <a:buChar char="•"/>
            </a:pPr>
            <a:r>
              <a:rPr lang="en-US" sz="2500">
                <a:latin typeface="Calibri"/>
                <a:ea typeface="Calibri"/>
                <a:cs typeface="Calibri"/>
                <a:sym typeface="Calibri"/>
              </a:rPr>
              <a:t>Random Forest took 156 seconds per fold for training and in total 1560 </a:t>
            </a:r>
            <a:r>
              <a:rPr lang="en-US" sz="2500">
                <a:latin typeface="Calibri"/>
                <a:ea typeface="Calibri"/>
                <a:cs typeface="Calibri"/>
                <a:sym typeface="Calibri"/>
              </a:rPr>
              <a:t>se</a:t>
            </a:r>
            <a:r>
              <a:rPr lang="en-US" sz="2500">
                <a:latin typeface="Calibri"/>
                <a:ea typeface="Calibri"/>
                <a:cs typeface="Calibri"/>
                <a:sym typeface="Calibri"/>
              </a:rPr>
              <a:t>conds (26 mins) for all the 10 folds.</a:t>
            </a:r>
            <a:endParaRPr sz="25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Our best model, Linear Regression, trained in under 10 seconds in comparison to AdaBoost's 4 seconds per fold and 40 seconds in total.</a:t>
            </a:r>
            <a:endParaRPr sz="2500">
              <a:latin typeface="Calibri"/>
              <a:ea typeface="Calibri"/>
              <a:cs typeface="Calibri"/>
              <a:sym typeface="Calibri"/>
            </a:endParaRPr>
          </a:p>
          <a:p>
            <a:pPr indent="0" lvl="0" marL="457200" rtl="0" algn="l">
              <a:spcBef>
                <a:spcPts val="1000"/>
              </a:spcBef>
              <a:spcAft>
                <a:spcPts val="0"/>
              </a:spcAft>
              <a:buNone/>
            </a:pPr>
            <a:r>
              <a:t/>
            </a:r>
            <a:endParaRPr sz="2500">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t/>
            </a:r>
            <a:endParaRPr sz="2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170bb2f344_0_22"/>
          <p:cNvSpPr txBox="1"/>
          <p:nvPr>
            <p:ph type="title"/>
          </p:nvPr>
        </p:nvSpPr>
        <p:spPr>
          <a:xfrm>
            <a:off x="280300" y="133850"/>
            <a:ext cx="10515600" cy="102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Conclusions</a:t>
            </a:r>
            <a:endParaRPr b="1">
              <a:latin typeface="Times New Roman"/>
              <a:ea typeface="Times New Roman"/>
              <a:cs typeface="Times New Roman"/>
              <a:sym typeface="Times New Roman"/>
            </a:endParaRPr>
          </a:p>
        </p:txBody>
      </p:sp>
      <p:sp>
        <p:nvSpPr>
          <p:cNvPr id="124" name="Google Shape;124;g1170bb2f344_0_22"/>
          <p:cNvSpPr txBox="1"/>
          <p:nvPr>
            <p:ph idx="1" type="body"/>
          </p:nvPr>
        </p:nvSpPr>
        <p:spPr>
          <a:xfrm>
            <a:off x="579650" y="1008700"/>
            <a:ext cx="10515600" cy="5248800"/>
          </a:xfrm>
          <a:prstGeom prst="rect">
            <a:avLst/>
          </a:prstGeom>
          <a:noFill/>
          <a:ln>
            <a:noFill/>
          </a:ln>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alibri"/>
              <a:buChar char="•"/>
            </a:pPr>
            <a:r>
              <a:rPr lang="en-US" sz="2200">
                <a:latin typeface="Calibri"/>
                <a:ea typeface="Calibri"/>
                <a:cs typeface="Calibri"/>
                <a:sym typeface="Calibri"/>
              </a:rPr>
              <a:t>We have seen that in our </a:t>
            </a:r>
            <a:r>
              <a:rPr lang="en-US" sz="2200">
                <a:latin typeface="Calibri"/>
                <a:ea typeface="Calibri"/>
                <a:cs typeface="Calibri"/>
                <a:sym typeface="Calibri"/>
              </a:rPr>
              <a:t>accident prediction model  Linear Regression performed better on all of the other popular regression metrics tested (MSE, RMLE, R2, MAPE). </a:t>
            </a:r>
            <a:endParaRPr sz="25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Both validation sets and test sets demonstrate similar performance. In other words, our accident prediction model cannot be overfit, as it is designed to work well for all tasks.</a:t>
            </a:r>
            <a:endParaRPr sz="2200">
              <a:latin typeface="Calibri"/>
              <a:ea typeface="Calibri"/>
              <a:cs typeface="Calibri"/>
              <a:sym typeface="Calibri"/>
            </a:endParaRPr>
          </a:p>
          <a:p>
            <a:pPr indent="0" lvl="0" marL="0" rtl="0" algn="l">
              <a:spcBef>
                <a:spcPts val="1000"/>
              </a:spcBef>
              <a:spcAft>
                <a:spcPts val="0"/>
              </a:spcAft>
              <a:buNone/>
            </a:pPr>
            <a:r>
              <a:t/>
            </a:r>
            <a:endParaRPr sz="2200">
              <a:latin typeface="Calibri"/>
              <a:ea typeface="Calibri"/>
              <a:cs typeface="Calibri"/>
              <a:sym typeface="Calibri"/>
            </a:endParaRPr>
          </a:p>
          <a:p>
            <a:pPr indent="0" lvl="0" marL="0" rtl="0" algn="l">
              <a:spcBef>
                <a:spcPts val="1000"/>
              </a:spcBef>
              <a:spcAft>
                <a:spcPts val="0"/>
              </a:spcAft>
              <a:buNone/>
            </a:pPr>
            <a:r>
              <a:t/>
            </a:r>
            <a:endParaRPr sz="2200">
              <a:latin typeface="Calibri"/>
              <a:ea typeface="Calibri"/>
              <a:cs typeface="Calibri"/>
              <a:sym typeface="Calibri"/>
            </a:endParaRPr>
          </a:p>
          <a:p>
            <a:pPr indent="0" lvl="0" marL="0" rtl="0" algn="l">
              <a:spcBef>
                <a:spcPts val="1000"/>
              </a:spcBef>
              <a:spcAft>
                <a:spcPts val="0"/>
              </a:spcAft>
              <a:buNone/>
            </a:pPr>
            <a:r>
              <a:t/>
            </a:r>
            <a:endParaRPr sz="2200">
              <a:latin typeface="Calibri"/>
              <a:ea typeface="Calibri"/>
              <a:cs typeface="Calibri"/>
              <a:sym typeface="Calibri"/>
            </a:endParaRPr>
          </a:p>
          <a:p>
            <a:pPr indent="0" lvl="0" marL="0" rtl="0" algn="l">
              <a:spcBef>
                <a:spcPts val="1000"/>
              </a:spcBef>
              <a:spcAft>
                <a:spcPts val="0"/>
              </a:spcAft>
              <a:buNone/>
            </a:pPr>
            <a:r>
              <a:t/>
            </a:r>
            <a:endParaRPr sz="2200">
              <a:latin typeface="Calibri"/>
              <a:ea typeface="Calibri"/>
              <a:cs typeface="Calibri"/>
              <a:sym typeface="Calibri"/>
            </a:endParaRPr>
          </a:p>
          <a:p>
            <a:pPr indent="-368300" lvl="0" marL="457200" rtl="0" algn="l">
              <a:spcBef>
                <a:spcPts val="1000"/>
              </a:spcBef>
              <a:spcAft>
                <a:spcPts val="0"/>
              </a:spcAft>
              <a:buSzPts val="2200"/>
              <a:buFont typeface="Calibri"/>
              <a:buChar char="•"/>
            </a:pPr>
            <a:r>
              <a:rPr lang="en-US" sz="2200">
                <a:latin typeface="Calibri"/>
                <a:ea typeface="Calibri"/>
                <a:cs typeface="Calibri"/>
                <a:sym typeface="Calibri"/>
              </a:rPr>
              <a:t>From above accident model input feature importance plot ,We can say that that road type and weather are considered to be among the top 3 features of importance.The descriptive questions also ask about this.</a:t>
            </a:r>
            <a:endParaRPr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200">
                <a:latin typeface="Calibri"/>
                <a:ea typeface="Calibri"/>
                <a:cs typeface="Calibri"/>
                <a:sym typeface="Calibri"/>
              </a:rPr>
              <a:t>According to our linear regression RMSE shown in the previous slides, we are very likely to be able to predict the casualty number based on road type and weather conditions.</a:t>
            </a:r>
            <a:endParaRPr sz="2200">
              <a:latin typeface="Calibri"/>
              <a:ea typeface="Calibri"/>
              <a:cs typeface="Calibri"/>
              <a:sym typeface="Calibri"/>
            </a:endParaRPr>
          </a:p>
        </p:txBody>
      </p:sp>
      <p:pic>
        <p:nvPicPr>
          <p:cNvPr id="125" name="Google Shape;125;g1170bb2f344_0_22"/>
          <p:cNvPicPr preferRelativeResize="0"/>
          <p:nvPr/>
        </p:nvPicPr>
        <p:blipFill>
          <a:blip r:embed="rId3">
            <a:alphaModFix/>
          </a:blip>
          <a:stretch>
            <a:fillRect/>
          </a:stretch>
        </p:blipFill>
        <p:spPr>
          <a:xfrm>
            <a:off x="1986650" y="2355875"/>
            <a:ext cx="5742201" cy="2058275"/>
          </a:xfrm>
          <a:prstGeom prst="rect">
            <a:avLst/>
          </a:prstGeom>
          <a:noFill/>
          <a:ln cap="flat" cmpd="sng" w="9525">
            <a:solidFill>
              <a:srgbClr val="2D3B45"/>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ctrTitle"/>
          </p:nvPr>
        </p:nvSpPr>
        <p:spPr>
          <a:xfrm>
            <a:off x="2272975" y="2691767"/>
            <a:ext cx="6491100" cy="1929300"/>
          </a:xfrm>
          <a:prstGeom prst="rect">
            <a:avLst/>
          </a:prstGeom>
        </p:spPr>
        <p:txBody>
          <a:bodyPr anchorCtr="0" anchor="t" bIns="121900" lIns="121900" spcFirstLastPara="1" rIns="121900" wrap="square" tIns="121900">
            <a:noAutofit/>
          </a:bodyPr>
          <a:lstStyle/>
          <a:p>
            <a:pPr indent="-228600" lvl="0" marL="457200" marR="0" rtl="0" algn="l">
              <a:spcBef>
                <a:spcPts val="0"/>
              </a:spcBef>
              <a:spcAft>
                <a:spcPts val="0"/>
              </a:spcAft>
              <a:buNone/>
            </a:pPr>
            <a:r>
              <a:rPr lang="en-US"/>
              <a:t>Any Questions ?</a:t>
            </a:r>
            <a:r>
              <a:rPr lang="en-US"/>
              <a:t>  </a:t>
            </a:r>
            <a:endParaRPr/>
          </a:p>
        </p:txBody>
      </p:sp>
      <p:pic>
        <p:nvPicPr>
          <p:cNvPr id="131" name="Google Shape;131;p6"/>
          <p:cNvPicPr preferRelativeResize="0"/>
          <p:nvPr/>
        </p:nvPicPr>
        <p:blipFill>
          <a:blip r:embed="rId3">
            <a:alphaModFix/>
          </a:blip>
          <a:stretch>
            <a:fillRect/>
          </a:stretch>
        </p:blipFill>
        <p:spPr>
          <a:xfrm>
            <a:off x="10001250" y="5529800"/>
            <a:ext cx="2190950" cy="132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2854400" y="2174000"/>
            <a:ext cx="6483300" cy="2510100"/>
          </a:xfrm>
          <a:prstGeom prst="rect">
            <a:avLst/>
          </a:prstGeom>
        </p:spPr>
        <p:txBody>
          <a:bodyPr anchorCtr="0" anchor="ctr" bIns="121900" lIns="121900" spcFirstLastPara="1" rIns="121900" wrap="square" tIns="121900">
            <a:noAutofit/>
          </a:bodyPr>
          <a:lstStyle/>
          <a:p>
            <a:pPr indent="-228600" lvl="0" marL="457200" marR="0" rtl="0" algn="ctr">
              <a:spcBef>
                <a:spcPts val="0"/>
              </a:spcBef>
              <a:spcAft>
                <a:spcPts val="0"/>
              </a:spcAft>
              <a:buNone/>
            </a:pPr>
            <a:r>
              <a:rPr lang="en-US"/>
              <a:t>Thank You </a:t>
            </a:r>
            <a:endParaRPr/>
          </a:p>
        </p:txBody>
      </p:sp>
      <p:pic>
        <p:nvPicPr>
          <p:cNvPr id="137" name="Google Shape;137;p5"/>
          <p:cNvPicPr preferRelativeResize="0"/>
          <p:nvPr/>
        </p:nvPicPr>
        <p:blipFill>
          <a:blip r:embed="rId3">
            <a:alphaModFix/>
          </a:blip>
          <a:stretch>
            <a:fillRect/>
          </a:stretch>
        </p:blipFill>
        <p:spPr>
          <a:xfrm>
            <a:off x="9337700" y="5127542"/>
            <a:ext cx="2854500" cy="17304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389167" y="542533"/>
            <a:ext cx="4052700" cy="1851600"/>
          </a:xfrm>
          <a:prstGeom prst="rect">
            <a:avLst/>
          </a:prstGeom>
        </p:spPr>
        <p:txBody>
          <a:bodyPr anchorCtr="0" anchor="b" bIns="121900" lIns="121900" spcFirstLastPara="1" rIns="121900" wrap="square" tIns="121900">
            <a:noAutofit/>
          </a:bodyPr>
          <a:lstStyle/>
          <a:p>
            <a:pPr indent="0" lvl="0" marL="0" marR="0" rtl="0" algn="l">
              <a:spcBef>
                <a:spcPts val="0"/>
              </a:spcBef>
              <a:spcAft>
                <a:spcPts val="0"/>
              </a:spcAft>
              <a:buNone/>
            </a:pPr>
            <a:r>
              <a:rPr lang="en-US"/>
              <a:t>Content</a:t>
            </a:r>
            <a:endParaRPr/>
          </a:p>
        </p:txBody>
      </p:sp>
      <p:sp>
        <p:nvSpPr>
          <p:cNvPr id="56" name="Google Shape;56;p3"/>
          <p:cNvSpPr txBox="1"/>
          <p:nvPr>
            <p:ph idx="1" type="body"/>
          </p:nvPr>
        </p:nvSpPr>
        <p:spPr>
          <a:xfrm>
            <a:off x="389251" y="2738290"/>
            <a:ext cx="4052700" cy="3170700"/>
          </a:xfrm>
          <a:prstGeom prst="rect">
            <a:avLst/>
          </a:prstGeom>
        </p:spPr>
        <p:txBody>
          <a:bodyPr anchorCtr="0" anchor="t" bIns="121900" lIns="121900" spcFirstLastPara="1" rIns="121900" wrap="square" tIns="121900">
            <a:noAutofit/>
          </a:bodyPr>
          <a:lstStyle/>
          <a:p>
            <a:pPr indent="-361950" lvl="0" marL="457200" marR="0" rtl="0" algn="l">
              <a:spcBef>
                <a:spcPts val="0"/>
              </a:spcBef>
              <a:spcAft>
                <a:spcPts val="0"/>
              </a:spcAft>
              <a:buSzPts val="2100"/>
              <a:buChar char="●"/>
            </a:pPr>
            <a:r>
              <a:rPr lang="en-US"/>
              <a:t>Abstract </a:t>
            </a:r>
            <a:endParaRPr/>
          </a:p>
          <a:p>
            <a:pPr indent="-361950" lvl="0" marL="457200" marR="0" rtl="0" algn="l">
              <a:spcBef>
                <a:spcPts val="0"/>
              </a:spcBef>
              <a:spcAft>
                <a:spcPts val="0"/>
              </a:spcAft>
              <a:buSzPts val="2100"/>
              <a:buChar char="●"/>
            </a:pPr>
            <a:r>
              <a:rPr lang="en-US"/>
              <a:t>Introduction </a:t>
            </a:r>
            <a:endParaRPr/>
          </a:p>
          <a:p>
            <a:pPr indent="-361950" lvl="0" marL="457200" marR="0" rtl="0" algn="l">
              <a:spcBef>
                <a:spcPts val="0"/>
              </a:spcBef>
              <a:spcAft>
                <a:spcPts val="0"/>
              </a:spcAft>
              <a:buSzPts val="2100"/>
              <a:buChar char="●"/>
            </a:pPr>
            <a:r>
              <a:rPr lang="en-US"/>
              <a:t>Method/Approach </a:t>
            </a:r>
            <a:endParaRPr/>
          </a:p>
          <a:p>
            <a:pPr indent="-361950" lvl="0" marL="457200" marR="0" rtl="0" algn="l">
              <a:spcBef>
                <a:spcPts val="0"/>
              </a:spcBef>
              <a:spcAft>
                <a:spcPts val="0"/>
              </a:spcAft>
              <a:buSzPts val="2100"/>
              <a:buChar char="●"/>
            </a:pPr>
            <a:r>
              <a:rPr lang="en-US"/>
              <a:t>Experimental section/Code Demo </a:t>
            </a:r>
            <a:endParaRPr/>
          </a:p>
          <a:p>
            <a:pPr indent="-361950" lvl="0" marL="457200" marR="0" rtl="0" algn="l">
              <a:spcBef>
                <a:spcPts val="0"/>
              </a:spcBef>
              <a:spcAft>
                <a:spcPts val="0"/>
              </a:spcAft>
              <a:buSzPts val="2100"/>
              <a:buChar char="●"/>
            </a:pPr>
            <a:r>
              <a:rPr lang="en-US"/>
              <a:t>Discussion</a:t>
            </a:r>
            <a:endParaRPr/>
          </a:p>
          <a:p>
            <a:pPr indent="-361950" lvl="0" marL="457200" marR="0" rtl="0" algn="l">
              <a:spcBef>
                <a:spcPts val="0"/>
              </a:spcBef>
              <a:spcAft>
                <a:spcPts val="0"/>
              </a:spcAft>
              <a:buSzPts val="2100"/>
              <a:buChar char="●"/>
            </a:pPr>
            <a:r>
              <a:rPr lang="en-US"/>
              <a:t>Conclusions</a:t>
            </a:r>
            <a:endParaRPr/>
          </a:p>
          <a:p>
            <a:pPr indent="-228600" lvl="0" marL="457200" marR="0" rtl="0" algn="l">
              <a:spcBef>
                <a:spcPts val="2100"/>
              </a:spcBef>
              <a:spcAft>
                <a:spcPts val="0"/>
              </a:spcAft>
              <a:buNone/>
            </a:pPr>
            <a:r>
              <a:t/>
            </a:r>
            <a:endParaRPr/>
          </a:p>
          <a:p>
            <a:pPr indent="-228600" lvl="0" marL="457200" marR="0" rtl="0" algn="l">
              <a:spcBef>
                <a:spcPts val="2100"/>
              </a:spcBef>
              <a:spcAft>
                <a:spcPts val="2100"/>
              </a:spcAft>
              <a:buNone/>
            </a:pPr>
            <a:r>
              <a:t/>
            </a:r>
            <a:endParaRPr/>
          </a:p>
        </p:txBody>
      </p:sp>
      <p:sp>
        <p:nvSpPr>
          <p:cNvPr id="57" name="Google Shape;57;p3"/>
          <p:cNvSpPr/>
          <p:nvPr/>
        </p:nvSpPr>
        <p:spPr>
          <a:xfrm>
            <a:off x="4442067" y="0"/>
            <a:ext cx="7511700" cy="6858000"/>
          </a:xfrm>
          <a:prstGeom prst="parallelogram">
            <a:avLst>
              <a:gd fmla="val 24220" name="adj"/>
            </a:avLst>
          </a:prstGeom>
          <a:solidFill>
            <a:srgbClr val="EEEEEE">
              <a:alpha val="6745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58" name="Google Shape;58;p3"/>
          <p:cNvPicPr preferRelativeResize="0"/>
          <p:nvPr/>
        </p:nvPicPr>
        <p:blipFill rotWithShape="1">
          <a:blip r:embed="rId3">
            <a:alphaModFix/>
          </a:blip>
          <a:srcRect b="0" l="13841" r="13841" t="0"/>
          <a:stretch/>
        </p:blipFill>
        <p:spPr>
          <a:xfrm>
            <a:off x="4749800" y="0"/>
            <a:ext cx="7442400" cy="6858000"/>
          </a:xfrm>
          <a:prstGeom prst="parallelogram">
            <a:avLst>
              <a:gd fmla="val 23683" name="adj"/>
            </a:avLst>
          </a:prstGeom>
          <a:noFill/>
          <a:ln>
            <a:noFill/>
          </a:ln>
        </p:spPr>
      </p:pic>
      <p:pic>
        <p:nvPicPr>
          <p:cNvPr id="59" name="Google Shape;59;p3"/>
          <p:cNvPicPr preferRelativeResize="0"/>
          <p:nvPr/>
        </p:nvPicPr>
        <p:blipFill>
          <a:blip r:embed="rId4">
            <a:alphaModFix/>
          </a:blip>
          <a:stretch>
            <a:fillRect/>
          </a:stretch>
        </p:blipFill>
        <p:spPr>
          <a:xfrm>
            <a:off x="8515550" y="4629150"/>
            <a:ext cx="3676650" cy="222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253f804cc2_3_0"/>
          <p:cNvSpPr txBox="1"/>
          <p:nvPr>
            <p:ph type="title"/>
          </p:nvPr>
        </p:nvSpPr>
        <p:spPr>
          <a:xfrm>
            <a:off x="415629" y="871100"/>
            <a:ext cx="2523600" cy="4446000"/>
          </a:xfrm>
          <a:prstGeom prst="rect">
            <a:avLst/>
          </a:prstGeom>
        </p:spPr>
        <p:txBody>
          <a:bodyPr anchorCtr="0" anchor="t" bIns="121900" lIns="121900" spcFirstLastPara="1" rIns="121900" wrap="square" tIns="121900">
            <a:noAutofit/>
          </a:bodyPr>
          <a:lstStyle/>
          <a:p>
            <a:pPr indent="0" lvl="0" marL="0" marR="0" rtl="0" algn="l">
              <a:spcBef>
                <a:spcPts val="0"/>
              </a:spcBef>
              <a:spcAft>
                <a:spcPts val="0"/>
              </a:spcAft>
              <a:buNone/>
            </a:pPr>
            <a:r>
              <a:rPr lang="en-US"/>
              <a:t>Abstract	</a:t>
            </a:r>
            <a:endParaRPr/>
          </a:p>
        </p:txBody>
      </p:sp>
      <p:sp>
        <p:nvSpPr>
          <p:cNvPr id="65" name="Google Shape;65;g1253f804cc2_3_0"/>
          <p:cNvSpPr txBox="1"/>
          <p:nvPr>
            <p:ph idx="1" type="body"/>
          </p:nvPr>
        </p:nvSpPr>
        <p:spPr>
          <a:xfrm>
            <a:off x="5823900" y="108850"/>
            <a:ext cx="6368100" cy="5208300"/>
          </a:xfrm>
          <a:prstGeom prst="rect">
            <a:avLst/>
          </a:prstGeom>
        </p:spPr>
        <p:txBody>
          <a:bodyPr anchorCtr="0" anchor="t" bIns="121900" lIns="121900" spcFirstLastPara="1" rIns="121900" wrap="square" tIns="121900">
            <a:noAutofit/>
          </a:bodyPr>
          <a:lstStyle/>
          <a:p>
            <a:pPr indent="-349250" lvl="0" marL="457200" rtl="0" algn="just">
              <a:lnSpc>
                <a:spcPct val="150000"/>
              </a:lnSpc>
              <a:spcBef>
                <a:spcPts val="0"/>
              </a:spcBef>
              <a:spcAft>
                <a:spcPts val="0"/>
              </a:spcAft>
              <a:buClr>
                <a:srgbClr val="284F7D"/>
              </a:buClr>
              <a:buSzPts val="1900"/>
              <a:buFont typeface="Calibri"/>
              <a:buChar char="●"/>
            </a:pPr>
            <a:r>
              <a:rPr lang="en-US" sz="1900">
                <a:solidFill>
                  <a:srgbClr val="284F7D"/>
                </a:solidFill>
                <a:latin typeface="Calibri"/>
                <a:ea typeface="Calibri"/>
                <a:cs typeface="Calibri"/>
                <a:sym typeface="Calibri"/>
              </a:rPr>
              <a:t>Accidents cause a lot of damage. Which dents people’s earnings, government resources, people lose lives because of this as well as roads and vehicles are harmed due to this.</a:t>
            </a:r>
            <a:endParaRPr sz="1900">
              <a:solidFill>
                <a:srgbClr val="284F7D"/>
              </a:solidFill>
              <a:latin typeface="Calibri"/>
              <a:ea typeface="Calibri"/>
              <a:cs typeface="Calibri"/>
              <a:sym typeface="Calibri"/>
            </a:endParaRPr>
          </a:p>
          <a:p>
            <a:pPr indent="-349250" lvl="0" marL="457200" rtl="0" algn="just">
              <a:lnSpc>
                <a:spcPct val="150000"/>
              </a:lnSpc>
              <a:spcBef>
                <a:spcPts val="0"/>
              </a:spcBef>
              <a:spcAft>
                <a:spcPts val="0"/>
              </a:spcAft>
              <a:buClr>
                <a:srgbClr val="284F7D"/>
              </a:buClr>
              <a:buSzPts val="1900"/>
              <a:buFont typeface="Calibri"/>
              <a:buChar char="●"/>
            </a:pPr>
            <a:r>
              <a:rPr lang="en-US" sz="1900">
                <a:solidFill>
                  <a:srgbClr val="284F7D"/>
                </a:solidFill>
                <a:latin typeface="Calibri"/>
                <a:ea typeface="Calibri"/>
                <a:cs typeface="Calibri"/>
                <a:sym typeface="Calibri"/>
              </a:rPr>
              <a:t>The objective of this project is to compile a comprehensive study of past accidents and perform a systematic study and data analysis to gain insights into what caused them.</a:t>
            </a:r>
            <a:endParaRPr sz="1900">
              <a:solidFill>
                <a:srgbClr val="284F7D"/>
              </a:solidFill>
              <a:latin typeface="Calibri"/>
              <a:ea typeface="Calibri"/>
              <a:cs typeface="Calibri"/>
              <a:sym typeface="Calibri"/>
            </a:endParaRPr>
          </a:p>
          <a:p>
            <a:pPr indent="-349250" lvl="0" marL="457200" rtl="0" algn="just">
              <a:lnSpc>
                <a:spcPct val="150000"/>
              </a:lnSpc>
              <a:spcBef>
                <a:spcPts val="0"/>
              </a:spcBef>
              <a:spcAft>
                <a:spcPts val="0"/>
              </a:spcAft>
              <a:buClr>
                <a:srgbClr val="284F7D"/>
              </a:buClr>
              <a:buSzPts val="1900"/>
              <a:buFont typeface="Calibri"/>
              <a:buChar char="●"/>
            </a:pPr>
            <a:r>
              <a:rPr lang="en-US" sz="1900">
                <a:solidFill>
                  <a:srgbClr val="284F7D"/>
                </a:solidFill>
                <a:latin typeface="Calibri"/>
                <a:ea typeface="Calibri"/>
                <a:cs typeface="Calibri"/>
                <a:sym typeface="Calibri"/>
              </a:rPr>
              <a:t>Data Driven Decision Making algorithms will be applied to establish a framework that can be used to take preventive measures to avoid these catastrophic incidents to a great extent.</a:t>
            </a:r>
            <a:endParaRPr sz="1900">
              <a:solidFill>
                <a:srgbClr val="284F7D"/>
              </a:solidFill>
              <a:latin typeface="Calibri"/>
              <a:ea typeface="Calibri"/>
              <a:cs typeface="Calibri"/>
              <a:sym typeface="Calibri"/>
            </a:endParaRPr>
          </a:p>
          <a:p>
            <a:pPr indent="0" lvl="0" marL="0" marR="0" rtl="0" algn="just">
              <a:spcBef>
                <a:spcPts val="2100"/>
              </a:spcBef>
              <a:spcAft>
                <a:spcPts val="2100"/>
              </a:spcAft>
              <a:buNone/>
            </a:pPr>
            <a:r>
              <a:t/>
            </a:r>
            <a:endParaRPr sz="1900">
              <a:latin typeface="Calibri"/>
              <a:ea typeface="Calibri"/>
              <a:cs typeface="Calibri"/>
              <a:sym typeface="Calibri"/>
            </a:endParaRPr>
          </a:p>
        </p:txBody>
      </p:sp>
      <p:pic>
        <p:nvPicPr>
          <p:cNvPr id="66" name="Google Shape;66;g1253f804cc2_3_0"/>
          <p:cNvPicPr preferRelativeResize="0"/>
          <p:nvPr/>
        </p:nvPicPr>
        <p:blipFill>
          <a:blip r:embed="rId3">
            <a:alphaModFix/>
          </a:blip>
          <a:stretch>
            <a:fillRect/>
          </a:stretch>
        </p:blipFill>
        <p:spPr>
          <a:xfrm>
            <a:off x="8953500" y="4894775"/>
            <a:ext cx="3238500" cy="196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838200" y="306700"/>
            <a:ext cx="10515600" cy="1026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E9FC3"/>
              </a:buClr>
              <a:buSzPts val="4400"/>
              <a:buFont typeface="Libre Franklin Medium"/>
              <a:buNone/>
            </a:pPr>
            <a:r>
              <a:rPr lang="en-US">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72" name="Google Shape;72;p2"/>
          <p:cNvSpPr txBox="1"/>
          <p:nvPr>
            <p:ph idx="1" type="body"/>
          </p:nvPr>
        </p:nvSpPr>
        <p:spPr>
          <a:xfrm>
            <a:off x="183231" y="1673613"/>
            <a:ext cx="10515600" cy="4785600"/>
          </a:xfrm>
          <a:prstGeom prst="rect">
            <a:avLst/>
          </a:prstGeom>
          <a:noFill/>
          <a:ln>
            <a:noFill/>
          </a:ln>
        </p:spPr>
        <p:txBody>
          <a:bodyPr anchorCtr="0" anchor="t" bIns="45700" lIns="91425" spcFirstLastPara="1" rIns="91425" wrap="square" tIns="45700">
            <a:noAutofit/>
          </a:bodyPr>
          <a:lstStyle/>
          <a:p>
            <a:pPr indent="-387350" lvl="0" marL="457200" rtl="0" algn="just">
              <a:lnSpc>
                <a:spcPct val="100000"/>
              </a:lnSpc>
              <a:spcBef>
                <a:spcPts val="0"/>
              </a:spcBef>
              <a:spcAft>
                <a:spcPts val="0"/>
              </a:spcAft>
              <a:buSzPts val="2500"/>
              <a:buFont typeface="Calibri"/>
              <a:buChar char="•"/>
            </a:pPr>
            <a:r>
              <a:rPr lang="en-US" sz="2500">
                <a:latin typeface="Calibri"/>
                <a:ea typeface="Calibri"/>
                <a:cs typeface="Calibri"/>
                <a:sym typeface="Calibri"/>
              </a:rPr>
              <a:t>Accidents cause a lot of harm to people, government, roads and vehicles leading to lot of losses.</a:t>
            </a:r>
            <a:endParaRPr sz="2500">
              <a:latin typeface="Calibri"/>
              <a:ea typeface="Calibri"/>
              <a:cs typeface="Calibri"/>
              <a:sym typeface="Calibri"/>
            </a:endParaRPr>
          </a:p>
          <a:p>
            <a:pPr indent="0" lvl="0" marL="457200" rtl="0" algn="just">
              <a:lnSpc>
                <a:spcPct val="100000"/>
              </a:lnSpc>
              <a:spcBef>
                <a:spcPts val="0"/>
              </a:spcBef>
              <a:spcAft>
                <a:spcPts val="0"/>
              </a:spcAft>
              <a:buNone/>
            </a:pPr>
            <a:r>
              <a:t/>
            </a:r>
            <a:endParaRPr sz="2500">
              <a:latin typeface="Calibri"/>
              <a:ea typeface="Calibri"/>
              <a:cs typeface="Calibri"/>
              <a:sym typeface="Calibri"/>
            </a:endParaRPr>
          </a:p>
          <a:p>
            <a:pPr indent="-387350" lvl="0" marL="457200" rtl="0" algn="just">
              <a:lnSpc>
                <a:spcPct val="100000"/>
              </a:lnSpc>
              <a:spcBef>
                <a:spcPts val="0"/>
              </a:spcBef>
              <a:spcAft>
                <a:spcPts val="0"/>
              </a:spcAft>
              <a:buSzPts val="2500"/>
              <a:buFont typeface="Calibri"/>
              <a:buChar char="•"/>
            </a:pPr>
            <a:r>
              <a:rPr lang="en-US" sz="2500">
                <a:latin typeface="Calibri"/>
                <a:ea typeface="Calibri"/>
                <a:cs typeface="Calibri"/>
                <a:sym typeface="Calibri"/>
              </a:rPr>
              <a:t>These losses can be in form of money, lives or infrastructure.</a:t>
            </a:r>
            <a:endParaRPr sz="2500">
              <a:latin typeface="Calibri"/>
              <a:ea typeface="Calibri"/>
              <a:cs typeface="Calibri"/>
              <a:sym typeface="Calibri"/>
            </a:endParaRPr>
          </a:p>
          <a:p>
            <a:pPr indent="0" lvl="0" marL="457200" rtl="0" algn="just">
              <a:lnSpc>
                <a:spcPct val="100000"/>
              </a:lnSpc>
              <a:spcBef>
                <a:spcPts val="0"/>
              </a:spcBef>
              <a:spcAft>
                <a:spcPts val="0"/>
              </a:spcAft>
              <a:buNone/>
            </a:pPr>
            <a:r>
              <a:t/>
            </a:r>
            <a:endParaRPr sz="2500">
              <a:latin typeface="Calibri"/>
              <a:ea typeface="Calibri"/>
              <a:cs typeface="Calibri"/>
              <a:sym typeface="Calibri"/>
            </a:endParaRPr>
          </a:p>
          <a:p>
            <a:pPr indent="-387350" lvl="0" marL="457200" rtl="0" algn="just">
              <a:lnSpc>
                <a:spcPct val="100000"/>
              </a:lnSpc>
              <a:spcBef>
                <a:spcPts val="0"/>
              </a:spcBef>
              <a:spcAft>
                <a:spcPts val="0"/>
              </a:spcAft>
              <a:buSzPts val="2500"/>
              <a:buFont typeface="Calibri"/>
              <a:buChar char="•"/>
            </a:pPr>
            <a:r>
              <a:rPr lang="en-US" sz="2500">
                <a:latin typeface="Calibri"/>
                <a:ea typeface="Calibri"/>
                <a:cs typeface="Calibri"/>
                <a:sym typeface="Calibri"/>
              </a:rPr>
              <a:t>If accidents can be mitigated, it can result in better lives and safety of the areas would also increase.</a:t>
            </a:r>
            <a:endParaRPr sz="2500">
              <a:latin typeface="Calibri"/>
              <a:ea typeface="Calibri"/>
              <a:cs typeface="Calibri"/>
              <a:sym typeface="Calibri"/>
            </a:endParaRPr>
          </a:p>
          <a:p>
            <a:pPr indent="0" lvl="0" marL="457200" rtl="0" algn="just">
              <a:lnSpc>
                <a:spcPct val="100000"/>
              </a:lnSpc>
              <a:spcBef>
                <a:spcPts val="0"/>
              </a:spcBef>
              <a:spcAft>
                <a:spcPts val="0"/>
              </a:spcAft>
              <a:buNone/>
            </a:pPr>
            <a:r>
              <a:t/>
            </a:r>
            <a:endParaRPr sz="2500">
              <a:latin typeface="Calibri"/>
              <a:ea typeface="Calibri"/>
              <a:cs typeface="Calibri"/>
              <a:sym typeface="Calibri"/>
            </a:endParaRPr>
          </a:p>
          <a:p>
            <a:pPr indent="-387350" lvl="0" marL="457200" rtl="0" algn="just">
              <a:lnSpc>
                <a:spcPct val="100000"/>
              </a:lnSpc>
              <a:spcBef>
                <a:spcPts val="0"/>
              </a:spcBef>
              <a:spcAft>
                <a:spcPts val="0"/>
              </a:spcAft>
              <a:buSzPts val="2500"/>
              <a:buFont typeface="Calibri"/>
              <a:buChar char="•"/>
            </a:pPr>
            <a:r>
              <a:rPr lang="en-US" sz="2500">
                <a:latin typeface="Calibri"/>
                <a:ea typeface="Calibri"/>
                <a:cs typeface="Calibri"/>
                <a:sym typeface="Calibri"/>
              </a:rPr>
              <a:t>Through this project using Data Driven Decision making we try to analyze accidents and gain detailed insights on what causes them and then give solutions to help reduce total number of accidents in the whole country.</a:t>
            </a:r>
            <a:endParaRPr sz="2500">
              <a:latin typeface="Calibri"/>
              <a:ea typeface="Calibri"/>
              <a:cs typeface="Calibri"/>
              <a:sym typeface="Calibri"/>
            </a:endParaRPr>
          </a:p>
          <a:p>
            <a:pPr indent="0" lvl="0" marL="0" rtl="0" algn="just">
              <a:lnSpc>
                <a:spcPct val="100000"/>
              </a:lnSpc>
              <a:spcBef>
                <a:spcPts val="0"/>
              </a:spcBef>
              <a:spcAft>
                <a:spcPts val="0"/>
              </a:spcAft>
              <a:buSzPts val="2800"/>
              <a:buNone/>
            </a:pPr>
            <a:r>
              <a:t/>
            </a:r>
            <a:endParaRPr sz="3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170bb2f344_1_0"/>
          <p:cNvSpPr txBox="1"/>
          <p:nvPr>
            <p:ph type="title"/>
          </p:nvPr>
        </p:nvSpPr>
        <p:spPr>
          <a:xfrm>
            <a:off x="838200" y="141000"/>
            <a:ext cx="10515600" cy="1026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Method</a:t>
            </a:r>
            <a:endParaRPr b="1">
              <a:latin typeface="Times New Roman"/>
              <a:ea typeface="Times New Roman"/>
              <a:cs typeface="Times New Roman"/>
              <a:sym typeface="Times New Roman"/>
            </a:endParaRPr>
          </a:p>
        </p:txBody>
      </p:sp>
      <p:sp>
        <p:nvSpPr>
          <p:cNvPr id="78" name="Google Shape;78;g1170bb2f344_1_0"/>
          <p:cNvSpPr txBox="1"/>
          <p:nvPr>
            <p:ph idx="1" type="body"/>
          </p:nvPr>
        </p:nvSpPr>
        <p:spPr>
          <a:xfrm>
            <a:off x="838200" y="950250"/>
            <a:ext cx="10515600" cy="5737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b="1" lang="en-US" sz="1800">
                <a:solidFill>
                  <a:srgbClr val="2D3B45"/>
                </a:solidFill>
                <a:highlight>
                  <a:srgbClr val="FFFFFF"/>
                </a:highlight>
                <a:latin typeface="Calibri"/>
                <a:ea typeface="Calibri"/>
                <a:cs typeface="Calibri"/>
                <a:sym typeface="Calibri"/>
              </a:rPr>
              <a:t>1. Variable Selection</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lang="en-US" sz="1800">
                <a:solidFill>
                  <a:srgbClr val="2D3B45"/>
                </a:solidFill>
                <a:highlight>
                  <a:srgbClr val="FFFFFF"/>
                </a:highlight>
                <a:latin typeface="Calibri"/>
                <a:ea typeface="Calibri"/>
                <a:cs typeface="Calibri"/>
                <a:sym typeface="Calibri"/>
              </a:rPr>
              <a:t>As mentioned in the Introduction, we are trying to gain insights into the data and as these insights are not available in country (as there is only one country) , 1st_road_number and 2nd_road_number (having similar values these variables are dropped) .</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b="1" lang="en-US" sz="1800">
                <a:solidFill>
                  <a:srgbClr val="2D3B45"/>
                </a:solidFill>
                <a:highlight>
                  <a:srgbClr val="FFFFFF"/>
                </a:highlight>
                <a:latin typeface="Calibri"/>
                <a:ea typeface="Calibri"/>
                <a:cs typeface="Calibri"/>
                <a:sym typeface="Calibri"/>
              </a:rPr>
              <a:t>2. Feature Engineering and Transformation	</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lang="en-US" sz="1800">
                <a:solidFill>
                  <a:srgbClr val="2D3B45"/>
                </a:solidFill>
                <a:highlight>
                  <a:srgbClr val="FFFFFF"/>
                </a:highlight>
                <a:latin typeface="Calibri"/>
                <a:ea typeface="Calibri"/>
                <a:cs typeface="Calibri"/>
                <a:sym typeface="Calibri"/>
              </a:rPr>
              <a:t>As per our business problems one of the important factor we wanted to gain insight was on what time does accidents occur the most and the risk associated with the accident. Also label encoders are used on categorical variables which will help us to mitigate the issues of explosion of model and helps in easier modeling dimensions.</a:t>
            </a:r>
            <a:r>
              <a:rPr b="1" lang="en-US" sz="1800">
                <a:solidFill>
                  <a:srgbClr val="2D3B45"/>
                </a:solidFill>
                <a:highlight>
                  <a:srgbClr val="FFFFFF"/>
                </a:highlight>
                <a:latin typeface="Calibri"/>
                <a:ea typeface="Calibri"/>
                <a:cs typeface="Calibri"/>
                <a:sym typeface="Calibri"/>
              </a:rPr>
              <a:t>				</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b="1" lang="en-US" sz="1800">
                <a:solidFill>
                  <a:srgbClr val="2D3B45"/>
                </a:solidFill>
                <a:highlight>
                  <a:srgbClr val="FFFFFF"/>
                </a:highlight>
                <a:latin typeface="Calibri"/>
                <a:ea typeface="Calibri"/>
                <a:cs typeface="Calibri"/>
                <a:sym typeface="Calibri"/>
              </a:rPr>
              <a:t>3. Data Reduction</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rPr lang="en-US" sz="1800">
                <a:solidFill>
                  <a:srgbClr val="2D3B45"/>
                </a:solidFill>
                <a:highlight>
                  <a:srgbClr val="FFFFFF"/>
                </a:highlight>
                <a:latin typeface="Calibri"/>
                <a:ea typeface="Calibri"/>
                <a:cs typeface="Calibri"/>
                <a:sym typeface="Calibri"/>
              </a:rPr>
              <a:t>Performing Data Reduction techniques will cause the model to lose its accuracy , hinder our predictions , lose interpretability with principal components and as a result for effective delivery of our model we will not be using any data reduction </a:t>
            </a:r>
            <a:r>
              <a:rPr lang="en-US" sz="1800">
                <a:solidFill>
                  <a:srgbClr val="2D3B45"/>
                </a:solidFill>
                <a:highlight>
                  <a:srgbClr val="FFFFFF"/>
                </a:highlight>
                <a:latin typeface="Calibri"/>
                <a:ea typeface="Calibri"/>
                <a:cs typeface="Calibri"/>
                <a:sym typeface="Calibri"/>
              </a:rPr>
              <a:t>techniques.</a:t>
            </a:r>
            <a:endParaRPr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45720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45720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45720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457200" lvl="0" marL="0" rtl="0" algn="l">
              <a:lnSpc>
                <a:spcPct val="115000"/>
              </a:lnSpc>
              <a:spcBef>
                <a:spcPts val="900"/>
              </a:spcBef>
              <a:spcAft>
                <a:spcPts val="0"/>
              </a:spcAft>
              <a:buClr>
                <a:schemeClr val="dk1"/>
              </a:buClr>
              <a:buSzPts val="1100"/>
              <a:buFont typeface="Arial"/>
              <a:buNone/>
            </a:pPr>
            <a:r>
              <a:t/>
            </a:r>
            <a:endParaRPr b="1" sz="1200">
              <a:solidFill>
                <a:srgbClr val="2D3B45"/>
              </a:solidFill>
              <a:highlight>
                <a:srgbClr val="FFFFFF"/>
              </a:highlight>
              <a:latin typeface="Arial"/>
              <a:ea typeface="Arial"/>
              <a:cs typeface="Arial"/>
              <a:sym typeface="Arial"/>
            </a:endParaRPr>
          </a:p>
          <a:p>
            <a:pPr indent="-228600" lvl="0" marL="457200" marR="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253f804cc2_7_0"/>
          <p:cNvSpPr txBox="1"/>
          <p:nvPr>
            <p:ph type="title"/>
          </p:nvPr>
        </p:nvSpPr>
        <p:spPr>
          <a:xfrm>
            <a:off x="312975" y="81650"/>
            <a:ext cx="12069600" cy="132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Approach</a:t>
            </a:r>
            <a:r>
              <a:rPr lang="en-US">
                <a:latin typeface="Times New Roman"/>
                <a:ea typeface="Times New Roman"/>
                <a:cs typeface="Times New Roman"/>
                <a:sym typeface="Times New Roman"/>
              </a:rPr>
              <a:t> - </a:t>
            </a:r>
            <a:r>
              <a:rPr lang="en-US" sz="2500">
                <a:latin typeface="Times New Roman"/>
                <a:ea typeface="Times New Roman"/>
                <a:cs typeface="Times New Roman"/>
                <a:sym typeface="Times New Roman"/>
              </a:rPr>
              <a:t>We are following below approach to create our accident prediction       model which is capable of predicting the number of casualties as per business requirements</a:t>
            </a:r>
            <a:r>
              <a:rPr lang="en-US" sz="2200">
                <a:solidFill>
                  <a:srgbClr val="2D3B45"/>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
        <p:nvSpPr>
          <p:cNvPr id="84" name="Google Shape;84;g1253f804cc2_7_0"/>
          <p:cNvSpPr txBox="1"/>
          <p:nvPr>
            <p:ph idx="1" type="body"/>
          </p:nvPr>
        </p:nvSpPr>
        <p:spPr>
          <a:xfrm>
            <a:off x="838200" y="1690825"/>
            <a:ext cx="10515600" cy="4195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900"/>
              </a:spcBef>
              <a:spcAft>
                <a:spcPts val="0"/>
              </a:spcAft>
              <a:buClr>
                <a:srgbClr val="2D3B45"/>
              </a:buClr>
              <a:buSzPts val="1800"/>
              <a:buFont typeface="Calibri"/>
              <a:buAutoNum type="arabicPeriod"/>
            </a:pPr>
            <a:r>
              <a:rPr b="1" lang="en-US" sz="1800">
                <a:solidFill>
                  <a:srgbClr val="2D3B45"/>
                </a:solidFill>
                <a:highlight>
                  <a:srgbClr val="FFFFFF"/>
                </a:highlight>
                <a:latin typeface="Calibri"/>
                <a:ea typeface="Calibri"/>
                <a:cs typeface="Calibri"/>
                <a:sym typeface="Calibri"/>
              </a:rPr>
              <a:t>Linear Regression</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500">
                <a:solidFill>
                  <a:srgbClr val="2D3B45"/>
                </a:solidFill>
                <a:latin typeface="Calibri"/>
                <a:ea typeface="Calibri"/>
                <a:cs typeface="Calibri"/>
                <a:sym typeface="Calibri"/>
              </a:rPr>
              <a:t>We start with Linear Regression to setup a baseline for our work and then use advanced modeling algorithm of increasing complexity.</a:t>
            </a:r>
            <a:endParaRPr b="1" sz="2000">
              <a:solidFill>
                <a:srgbClr val="2D3B45"/>
              </a:solidFill>
              <a:highlight>
                <a:srgbClr val="FFFFFF"/>
              </a:highlight>
              <a:latin typeface="Calibri"/>
              <a:ea typeface="Calibri"/>
              <a:cs typeface="Calibri"/>
              <a:sym typeface="Calibri"/>
            </a:endParaRPr>
          </a:p>
          <a:p>
            <a:pPr indent="-342900" lvl="0" marL="457200" rtl="0" algn="l">
              <a:lnSpc>
                <a:spcPct val="115000"/>
              </a:lnSpc>
              <a:spcBef>
                <a:spcPts val="900"/>
              </a:spcBef>
              <a:spcAft>
                <a:spcPts val="0"/>
              </a:spcAft>
              <a:buClr>
                <a:srgbClr val="2D3B45"/>
              </a:buClr>
              <a:buSzPts val="1800"/>
              <a:buFont typeface="Calibri"/>
              <a:buAutoNum type="arabicPeriod"/>
            </a:pPr>
            <a:r>
              <a:rPr b="1" lang="en-US" sz="1800">
                <a:solidFill>
                  <a:srgbClr val="2D3B45"/>
                </a:solidFill>
                <a:highlight>
                  <a:srgbClr val="FFFFFF"/>
                </a:highlight>
                <a:latin typeface="Calibri"/>
                <a:ea typeface="Calibri"/>
                <a:cs typeface="Calibri"/>
                <a:sym typeface="Calibri"/>
              </a:rPr>
              <a:t> Random Forest Regressor</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500">
                <a:solidFill>
                  <a:srgbClr val="2D3B45"/>
                </a:solidFill>
                <a:latin typeface="Calibri"/>
                <a:ea typeface="Calibri"/>
                <a:cs typeface="Calibri"/>
                <a:sym typeface="Calibri"/>
              </a:rPr>
              <a:t>Next we have moved to a more complicated model random forest, in which multiple decision trees are built. Each tree uses a subset of data and builds simple weak decision trees</a:t>
            </a:r>
            <a:r>
              <a:rPr lang="en-US" sz="1100">
                <a:latin typeface="Calibri"/>
                <a:ea typeface="Calibri"/>
                <a:cs typeface="Calibri"/>
                <a:sym typeface="Calibri"/>
              </a:rPr>
              <a:t>.</a:t>
            </a:r>
            <a:endParaRPr sz="1100">
              <a:latin typeface="Calibri"/>
              <a:ea typeface="Calibri"/>
              <a:cs typeface="Calibri"/>
              <a:sym typeface="Calibri"/>
            </a:endParaRPr>
          </a:p>
          <a:p>
            <a:pPr indent="-342900" lvl="0" marL="457200" rtl="0" algn="l">
              <a:lnSpc>
                <a:spcPct val="115000"/>
              </a:lnSpc>
              <a:spcBef>
                <a:spcPts val="900"/>
              </a:spcBef>
              <a:spcAft>
                <a:spcPts val="0"/>
              </a:spcAft>
              <a:buClr>
                <a:srgbClr val="2D3B45"/>
              </a:buClr>
              <a:buSzPts val="1800"/>
              <a:buFont typeface="Calibri"/>
              <a:buAutoNum type="arabicPeriod"/>
            </a:pPr>
            <a:r>
              <a:rPr b="1" lang="en-US" sz="1800">
                <a:solidFill>
                  <a:srgbClr val="2D3B45"/>
                </a:solidFill>
                <a:highlight>
                  <a:srgbClr val="FFFFFF"/>
                </a:highlight>
                <a:latin typeface="Calibri"/>
                <a:ea typeface="Calibri"/>
                <a:cs typeface="Calibri"/>
                <a:sym typeface="Calibri"/>
              </a:rPr>
              <a:t> AdaBoost Regressor</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500">
                <a:solidFill>
                  <a:srgbClr val="2D3B45"/>
                </a:solidFill>
                <a:latin typeface="Calibri"/>
                <a:ea typeface="Calibri"/>
                <a:cs typeface="Calibri"/>
                <a:sym typeface="Calibri"/>
              </a:rPr>
              <a:t>It is a boosting algorithm which mostly uses decision trees like Random Forest but the Adaboost algorithm is based on the boosting principles which helps in building better decision trees over each iteration of building a model.</a:t>
            </a:r>
            <a:endParaRPr sz="1500">
              <a:solidFill>
                <a:srgbClr val="2D3B45"/>
              </a:solidFill>
              <a:latin typeface="Calibri"/>
              <a:ea typeface="Calibri"/>
              <a:cs typeface="Calibri"/>
              <a:sym typeface="Calibri"/>
            </a:endParaRPr>
          </a:p>
          <a:p>
            <a:pPr indent="-342900" lvl="0" marL="457200" rtl="0" algn="l">
              <a:lnSpc>
                <a:spcPct val="115000"/>
              </a:lnSpc>
              <a:spcBef>
                <a:spcPts val="900"/>
              </a:spcBef>
              <a:spcAft>
                <a:spcPts val="0"/>
              </a:spcAft>
              <a:buClr>
                <a:srgbClr val="2D3B45"/>
              </a:buClr>
              <a:buSzPts val="1800"/>
              <a:buFont typeface="Calibri"/>
              <a:buAutoNum type="arabicPeriod"/>
            </a:pPr>
            <a:r>
              <a:rPr b="1" lang="en-US" sz="1800">
                <a:solidFill>
                  <a:srgbClr val="2D3B45"/>
                </a:solidFill>
                <a:highlight>
                  <a:srgbClr val="FFFFFF"/>
                </a:highlight>
                <a:latin typeface="Calibri"/>
                <a:ea typeface="Calibri"/>
                <a:cs typeface="Calibri"/>
                <a:sym typeface="Calibri"/>
              </a:rPr>
              <a:t> Hyperparameter Tuning</a:t>
            </a:r>
            <a:endParaRPr b="1" sz="18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500">
                <a:solidFill>
                  <a:srgbClr val="2D3B45"/>
                </a:solidFill>
                <a:latin typeface="Calibri"/>
                <a:ea typeface="Calibri"/>
                <a:cs typeface="Calibri"/>
                <a:sym typeface="Calibri"/>
              </a:rPr>
              <a:t>We would be using GridSearchCV or RandomizedSearchCV to optimise the parameters of our models. The model which performs the best among LinearRegression, Random Forest Regressor, and AdaBoostRegressor will be considered for hyperparameter tuning</a:t>
            </a:r>
            <a:r>
              <a:rPr lang="en-US" sz="1200">
                <a:solidFill>
                  <a:srgbClr val="2D3B45"/>
                </a:solidFill>
                <a:latin typeface="Calibri"/>
                <a:ea typeface="Calibri"/>
                <a:cs typeface="Calibri"/>
                <a:sym typeface="Calibri"/>
              </a:rPr>
              <a:t> </a:t>
            </a:r>
            <a:endParaRPr b="1" sz="17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45720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45720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45720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457200" lvl="0" marL="0" rtl="0" algn="l">
              <a:lnSpc>
                <a:spcPct val="115000"/>
              </a:lnSpc>
              <a:spcBef>
                <a:spcPts val="900"/>
              </a:spcBef>
              <a:spcAft>
                <a:spcPts val="0"/>
              </a:spcAft>
              <a:buClr>
                <a:schemeClr val="dk1"/>
              </a:buClr>
              <a:buSzPts val="1100"/>
              <a:buFont typeface="Arial"/>
              <a:buNone/>
            </a:pPr>
            <a:r>
              <a:t/>
            </a:r>
            <a:endParaRPr b="1" sz="1700">
              <a:solidFill>
                <a:srgbClr val="2D3B45"/>
              </a:solidFill>
              <a:highlight>
                <a:srgbClr val="FFFFFF"/>
              </a:highlight>
              <a:latin typeface="Calibri"/>
              <a:ea typeface="Calibri"/>
              <a:cs typeface="Calibri"/>
              <a:sym typeface="Calibri"/>
            </a:endParaRPr>
          </a:p>
          <a:p>
            <a:pPr indent="-228600" lvl="0" marL="457200" marR="0" rtl="0" algn="l">
              <a:lnSpc>
                <a:spcPct val="90000"/>
              </a:lnSpc>
              <a:spcBef>
                <a:spcPts val="1000"/>
              </a:spcBef>
              <a:spcAft>
                <a:spcPts val="0"/>
              </a:spcAft>
              <a:buClr>
                <a:schemeClr val="dk1"/>
              </a:buClr>
              <a:buSzPts val="2800"/>
              <a:buFont typeface="Arial"/>
              <a:buNone/>
            </a:pPr>
            <a:r>
              <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170bb2f344_0_37"/>
          <p:cNvSpPr txBox="1"/>
          <p:nvPr>
            <p:ph type="title"/>
          </p:nvPr>
        </p:nvSpPr>
        <p:spPr>
          <a:xfrm>
            <a:off x="838200" y="365125"/>
            <a:ext cx="10515600" cy="102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Experimental section/Code Demo </a:t>
            </a:r>
            <a:endParaRPr b="1">
              <a:latin typeface="Times New Roman"/>
              <a:ea typeface="Times New Roman"/>
              <a:cs typeface="Times New Roman"/>
              <a:sym typeface="Times New Roman"/>
            </a:endParaRPr>
          </a:p>
        </p:txBody>
      </p:sp>
      <p:sp>
        <p:nvSpPr>
          <p:cNvPr id="90" name="Google Shape;90;g1170bb2f344_0_37"/>
          <p:cNvSpPr txBox="1"/>
          <p:nvPr>
            <p:ph idx="1" type="body"/>
          </p:nvPr>
        </p:nvSpPr>
        <p:spPr>
          <a:xfrm>
            <a:off x="838199" y="1391478"/>
            <a:ext cx="10515600" cy="4785600"/>
          </a:xfrm>
          <a:prstGeom prst="rect">
            <a:avLst/>
          </a:prstGeom>
          <a:noFill/>
          <a:ln>
            <a:noFill/>
          </a:ln>
        </p:spPr>
        <p:txBody>
          <a:bodyPr anchorCtr="0" anchor="t" bIns="45700" lIns="91425" spcFirstLastPara="1" rIns="91425" wrap="square" tIns="45700">
            <a:noAutofit/>
          </a:bodyPr>
          <a:lstStyle/>
          <a:p>
            <a:pPr indent="-374650" lvl="0" marL="457200" marR="0" rtl="0" algn="just">
              <a:lnSpc>
                <a:spcPct val="90000"/>
              </a:lnSpc>
              <a:spcBef>
                <a:spcPts val="1000"/>
              </a:spcBef>
              <a:spcAft>
                <a:spcPts val="0"/>
              </a:spcAft>
              <a:buClr>
                <a:srgbClr val="2D3B45"/>
              </a:buClr>
              <a:buSzPts val="2300"/>
              <a:buFont typeface="Calibri"/>
              <a:buChar char="•"/>
            </a:pPr>
            <a:r>
              <a:rPr lang="en-US" sz="2300">
                <a:solidFill>
                  <a:srgbClr val="2D3B45"/>
                </a:solidFill>
                <a:latin typeface="Calibri"/>
                <a:ea typeface="Calibri"/>
                <a:cs typeface="Calibri"/>
                <a:sym typeface="Calibri"/>
              </a:rPr>
              <a:t>Finding the right model is important as mentioned previously and hence we are going to choose model, Linear Regression, Random Forest Regressor and AdaBoost Regressor. PyCaret is being used to create the ML models.</a:t>
            </a:r>
            <a:endParaRPr sz="2300">
              <a:solidFill>
                <a:srgbClr val="2D3B45"/>
              </a:solidFill>
              <a:latin typeface="Calibri"/>
              <a:ea typeface="Calibri"/>
              <a:cs typeface="Calibri"/>
              <a:sym typeface="Calibri"/>
            </a:endParaRPr>
          </a:p>
          <a:p>
            <a:pPr indent="-374650" lvl="0" marL="457200" marR="0" rtl="0" algn="just">
              <a:lnSpc>
                <a:spcPct val="90000"/>
              </a:lnSpc>
              <a:spcBef>
                <a:spcPts val="0"/>
              </a:spcBef>
              <a:spcAft>
                <a:spcPts val="0"/>
              </a:spcAft>
              <a:buClr>
                <a:srgbClr val="2D3B45"/>
              </a:buClr>
              <a:buSzPts val="2300"/>
              <a:buFont typeface="Calibri"/>
              <a:buChar char="•"/>
            </a:pPr>
            <a:r>
              <a:rPr lang="en-US" sz="2300">
                <a:solidFill>
                  <a:srgbClr val="2D3B45"/>
                </a:solidFill>
                <a:latin typeface="Calibri"/>
                <a:ea typeface="Calibri"/>
                <a:cs typeface="Calibri"/>
                <a:sym typeface="Calibri"/>
              </a:rPr>
              <a:t>Defining the right metrics is also important so that the stakeholders will be able to get informed insights about the problem and hence the dataset is divided into train set and test set, one to build the model and other to test metrics on it.</a:t>
            </a:r>
            <a:endParaRPr sz="2300">
              <a:solidFill>
                <a:srgbClr val="2D3B45"/>
              </a:solidFill>
              <a:latin typeface="Calibri"/>
              <a:ea typeface="Calibri"/>
              <a:cs typeface="Calibri"/>
              <a:sym typeface="Calibri"/>
            </a:endParaRPr>
          </a:p>
          <a:p>
            <a:pPr indent="0" lvl="0" marL="228600" marR="0" rtl="0" algn="just">
              <a:lnSpc>
                <a:spcPct val="90000"/>
              </a:lnSpc>
              <a:spcBef>
                <a:spcPts val="1000"/>
              </a:spcBef>
              <a:spcAft>
                <a:spcPts val="0"/>
              </a:spcAft>
              <a:buClr>
                <a:schemeClr val="dk1"/>
              </a:buClr>
              <a:buSzPts val="2800"/>
              <a:buFont typeface="Arial"/>
              <a:buNone/>
            </a:pPr>
            <a:r>
              <a:t/>
            </a:r>
            <a:endParaRPr sz="2300">
              <a:solidFill>
                <a:srgbClr val="2D3B45"/>
              </a:solidFill>
              <a:latin typeface="Calibri"/>
              <a:ea typeface="Calibri"/>
              <a:cs typeface="Calibri"/>
              <a:sym typeface="Calibri"/>
            </a:endParaRPr>
          </a:p>
          <a:p>
            <a:pPr indent="0" lvl="0" marL="228600" marR="0" rtl="0" algn="just">
              <a:lnSpc>
                <a:spcPct val="90000"/>
              </a:lnSpc>
              <a:spcBef>
                <a:spcPts val="1000"/>
              </a:spcBef>
              <a:spcAft>
                <a:spcPts val="0"/>
              </a:spcAft>
              <a:buClr>
                <a:schemeClr val="dk1"/>
              </a:buClr>
              <a:buSzPts val="2800"/>
              <a:buFont typeface="Arial"/>
              <a:buNone/>
            </a:pPr>
            <a:r>
              <a:t/>
            </a:r>
            <a:endParaRPr sz="2300">
              <a:solidFill>
                <a:srgbClr val="2D3B45"/>
              </a:solidFill>
              <a:latin typeface="Calibri"/>
              <a:ea typeface="Calibri"/>
              <a:cs typeface="Calibri"/>
              <a:sym typeface="Calibri"/>
            </a:endParaRPr>
          </a:p>
          <a:p>
            <a:pPr indent="0" lvl="0" marL="228600" marR="0" rtl="0" algn="just">
              <a:lnSpc>
                <a:spcPct val="90000"/>
              </a:lnSpc>
              <a:spcBef>
                <a:spcPts val="1000"/>
              </a:spcBef>
              <a:spcAft>
                <a:spcPts val="0"/>
              </a:spcAft>
              <a:buClr>
                <a:schemeClr val="dk1"/>
              </a:buClr>
              <a:buSzPts val="2800"/>
              <a:buFont typeface="Arial"/>
              <a:buNone/>
            </a:pPr>
            <a:r>
              <a:t/>
            </a:r>
            <a:endParaRPr sz="2300">
              <a:solidFill>
                <a:srgbClr val="2D3B45"/>
              </a:solidFill>
              <a:latin typeface="Calibri"/>
              <a:ea typeface="Calibri"/>
              <a:cs typeface="Calibri"/>
              <a:sym typeface="Calibri"/>
            </a:endParaRPr>
          </a:p>
          <a:p>
            <a:pPr indent="0" lvl="0" marL="228600" marR="0" rtl="0" algn="just">
              <a:lnSpc>
                <a:spcPct val="90000"/>
              </a:lnSpc>
              <a:spcBef>
                <a:spcPts val="1000"/>
              </a:spcBef>
              <a:spcAft>
                <a:spcPts val="0"/>
              </a:spcAft>
              <a:buClr>
                <a:schemeClr val="dk1"/>
              </a:buClr>
              <a:buSzPts val="2800"/>
              <a:buFont typeface="Arial"/>
              <a:buNone/>
            </a:pPr>
            <a:r>
              <a:rPr lang="en-US" sz="2300">
                <a:solidFill>
                  <a:srgbClr val="2D3B45"/>
                </a:solidFill>
                <a:latin typeface="Calibri"/>
                <a:ea typeface="Calibri"/>
                <a:cs typeface="Calibri"/>
                <a:sym typeface="Calibri"/>
              </a:rPr>
              <a:t>As we can see from the values, Train test split is correctly implemented</a:t>
            </a:r>
            <a:r>
              <a:rPr lang="en-US" sz="2400">
                <a:latin typeface="Calibri"/>
                <a:ea typeface="Calibri"/>
                <a:cs typeface="Calibri"/>
                <a:sym typeface="Calibri"/>
              </a:rPr>
              <a:t>.</a:t>
            </a:r>
            <a:endParaRPr sz="2400">
              <a:latin typeface="Calibri"/>
              <a:ea typeface="Calibri"/>
              <a:cs typeface="Calibri"/>
              <a:sym typeface="Calibri"/>
            </a:endParaRPr>
          </a:p>
        </p:txBody>
      </p:sp>
      <p:pic>
        <p:nvPicPr>
          <p:cNvPr id="91" name="Google Shape;91;g1170bb2f344_0_37"/>
          <p:cNvPicPr preferRelativeResize="0"/>
          <p:nvPr/>
        </p:nvPicPr>
        <p:blipFill>
          <a:blip r:embed="rId3">
            <a:alphaModFix/>
          </a:blip>
          <a:stretch>
            <a:fillRect/>
          </a:stretch>
        </p:blipFill>
        <p:spPr>
          <a:xfrm>
            <a:off x="1162600" y="3676150"/>
            <a:ext cx="3143250" cy="9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253f804cc2_5_3"/>
          <p:cNvSpPr txBox="1"/>
          <p:nvPr>
            <p:ph type="title"/>
          </p:nvPr>
        </p:nvSpPr>
        <p:spPr>
          <a:xfrm>
            <a:off x="838200" y="365125"/>
            <a:ext cx="10515600" cy="102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Experimental section/Code Demo </a:t>
            </a:r>
            <a:endParaRPr b="1">
              <a:latin typeface="Times New Roman"/>
              <a:ea typeface="Times New Roman"/>
              <a:cs typeface="Times New Roman"/>
              <a:sym typeface="Times New Roman"/>
            </a:endParaRPr>
          </a:p>
        </p:txBody>
      </p:sp>
      <p:sp>
        <p:nvSpPr>
          <p:cNvPr id="97" name="Google Shape;97;g1253f804cc2_5_3"/>
          <p:cNvSpPr txBox="1"/>
          <p:nvPr>
            <p:ph idx="1" type="body"/>
          </p:nvPr>
        </p:nvSpPr>
        <p:spPr>
          <a:xfrm>
            <a:off x="838199" y="1391478"/>
            <a:ext cx="10515600" cy="4785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1"/>
              </a:buClr>
              <a:buSzPts val="2800"/>
              <a:buFont typeface="Arial"/>
              <a:buNone/>
            </a:pPr>
            <a:r>
              <a:rPr lang="en-US" sz="2300">
                <a:latin typeface="Calibri"/>
                <a:ea typeface="Calibri"/>
                <a:cs typeface="Calibri"/>
                <a:sym typeface="Calibri"/>
              </a:rPr>
              <a:t>Comparisons of Models :</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a:p>
            <a:pPr indent="-374650" lvl="0" marL="457200" marR="0" rtl="0" algn="l">
              <a:lnSpc>
                <a:spcPct val="90000"/>
              </a:lnSpc>
              <a:spcBef>
                <a:spcPts val="1000"/>
              </a:spcBef>
              <a:spcAft>
                <a:spcPts val="0"/>
              </a:spcAft>
              <a:buSzPts val="2300"/>
              <a:buFont typeface="Calibri"/>
              <a:buChar char="•"/>
            </a:pPr>
            <a:r>
              <a:rPr lang="en-US" sz="2300">
                <a:latin typeface="Calibri"/>
                <a:ea typeface="Calibri"/>
                <a:cs typeface="Calibri"/>
                <a:sym typeface="Calibri"/>
              </a:rPr>
              <a:t>To get relevant insights about the business solutions metrics are defined and models are tested and the best models are found using this technique. </a:t>
            </a:r>
            <a:endParaRPr sz="2300">
              <a:latin typeface="Calibri"/>
              <a:ea typeface="Calibri"/>
              <a:cs typeface="Calibri"/>
              <a:sym typeface="Calibri"/>
            </a:endParaRPr>
          </a:p>
          <a:p>
            <a:pPr indent="-374650" lvl="0" marL="457200" marR="0" rtl="0" algn="l">
              <a:lnSpc>
                <a:spcPct val="90000"/>
              </a:lnSpc>
              <a:spcBef>
                <a:spcPts val="0"/>
              </a:spcBef>
              <a:spcAft>
                <a:spcPts val="0"/>
              </a:spcAft>
              <a:buSzPts val="2300"/>
              <a:buFont typeface="Calibri"/>
              <a:buChar char="•"/>
            </a:pPr>
            <a:r>
              <a:rPr lang="en-US" sz="2300">
                <a:latin typeface="Calibri"/>
                <a:ea typeface="Calibri"/>
                <a:cs typeface="Calibri"/>
                <a:sym typeface="Calibri"/>
              </a:rPr>
              <a:t>Applying this to our project we were able to find that Linear Regression results out to be the best model out of all the models available.</a:t>
            </a:r>
            <a:endParaRPr sz="23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300">
              <a:latin typeface="Calibri"/>
              <a:ea typeface="Calibri"/>
              <a:cs typeface="Calibri"/>
              <a:sym typeface="Calibri"/>
            </a:endParaRPr>
          </a:p>
        </p:txBody>
      </p:sp>
      <p:pic>
        <p:nvPicPr>
          <p:cNvPr id="98" name="Google Shape;98;g1253f804cc2_5_3"/>
          <p:cNvPicPr preferRelativeResize="0"/>
          <p:nvPr/>
        </p:nvPicPr>
        <p:blipFill>
          <a:blip r:embed="rId3">
            <a:alphaModFix/>
          </a:blip>
          <a:stretch>
            <a:fillRect/>
          </a:stretch>
        </p:blipFill>
        <p:spPr>
          <a:xfrm>
            <a:off x="972850" y="2307778"/>
            <a:ext cx="7323350" cy="1909900"/>
          </a:xfrm>
          <a:prstGeom prst="rect">
            <a:avLst/>
          </a:prstGeom>
          <a:noFill/>
          <a:ln cap="flat" cmpd="sng" w="9525">
            <a:solidFill>
              <a:srgbClr val="2D3B45"/>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253f804cc2_5_10"/>
          <p:cNvSpPr txBox="1"/>
          <p:nvPr>
            <p:ph type="title"/>
          </p:nvPr>
        </p:nvSpPr>
        <p:spPr>
          <a:xfrm>
            <a:off x="927850" y="215700"/>
            <a:ext cx="10515600" cy="102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E9FC3"/>
              </a:buClr>
              <a:buSzPts val="4400"/>
              <a:buFont typeface="Libre Franklin Medium"/>
              <a:buNone/>
            </a:pPr>
            <a:r>
              <a:rPr b="1" lang="en-US">
                <a:latin typeface="Times New Roman"/>
                <a:ea typeface="Times New Roman"/>
                <a:cs typeface="Times New Roman"/>
                <a:sym typeface="Times New Roman"/>
              </a:rPr>
              <a:t>Experimental section/Code Demo </a:t>
            </a:r>
            <a:endParaRPr b="1">
              <a:latin typeface="Times New Roman"/>
              <a:ea typeface="Times New Roman"/>
              <a:cs typeface="Times New Roman"/>
              <a:sym typeface="Times New Roman"/>
            </a:endParaRPr>
          </a:p>
        </p:txBody>
      </p:sp>
      <p:sp>
        <p:nvSpPr>
          <p:cNvPr id="104" name="Google Shape;104;g1253f804cc2_5_10"/>
          <p:cNvSpPr txBox="1"/>
          <p:nvPr>
            <p:ph idx="1" type="body"/>
          </p:nvPr>
        </p:nvSpPr>
        <p:spPr>
          <a:xfrm>
            <a:off x="823250" y="1165775"/>
            <a:ext cx="5096400" cy="54201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90000"/>
              </a:lnSpc>
              <a:spcBef>
                <a:spcPts val="1000"/>
              </a:spcBef>
              <a:spcAft>
                <a:spcPts val="0"/>
              </a:spcAft>
              <a:buSzPts val="2400"/>
              <a:buFont typeface="Calibri"/>
              <a:buChar char="•"/>
            </a:pPr>
            <a:r>
              <a:rPr lang="en-US" sz="2400">
                <a:latin typeface="Calibri"/>
                <a:ea typeface="Calibri"/>
                <a:cs typeface="Calibri"/>
                <a:sym typeface="Calibri"/>
              </a:rPr>
              <a:t>Model performance can be improved from the initial testing which can help us impress the stakeholders and also effectively improve the results of the business problem. </a:t>
            </a:r>
            <a:endParaRPr sz="2400">
              <a:latin typeface="Calibri"/>
              <a:ea typeface="Calibri"/>
              <a:cs typeface="Calibri"/>
              <a:sym typeface="Calibri"/>
            </a:endParaRPr>
          </a:p>
          <a:p>
            <a:pPr indent="-381000" lvl="0" marL="457200" marR="0" rtl="0" algn="just">
              <a:lnSpc>
                <a:spcPct val="90000"/>
              </a:lnSpc>
              <a:spcBef>
                <a:spcPts val="0"/>
              </a:spcBef>
              <a:spcAft>
                <a:spcPts val="0"/>
              </a:spcAft>
              <a:buSzPts val="2400"/>
              <a:buFont typeface="Calibri"/>
              <a:buChar char="•"/>
            </a:pPr>
            <a:r>
              <a:rPr lang="en-US" sz="2400">
                <a:latin typeface="Calibri"/>
                <a:ea typeface="Calibri"/>
                <a:cs typeface="Calibri"/>
                <a:sym typeface="Calibri"/>
              </a:rPr>
              <a:t>Hence we used t</a:t>
            </a:r>
            <a:r>
              <a:rPr lang="en-US" sz="2400">
                <a:latin typeface="Calibri"/>
                <a:ea typeface="Calibri"/>
                <a:cs typeface="Calibri"/>
                <a:sym typeface="Calibri"/>
              </a:rPr>
              <a:t>he tune_model function to tune the models and after that we checked the </a:t>
            </a:r>
            <a:r>
              <a:rPr lang="en-US" sz="2400">
                <a:latin typeface="Calibri"/>
                <a:ea typeface="Calibri"/>
                <a:cs typeface="Calibri"/>
                <a:sym typeface="Calibri"/>
              </a:rPr>
              <a:t>parameters</a:t>
            </a:r>
            <a:r>
              <a:rPr lang="en-US" sz="2400">
                <a:latin typeface="Calibri"/>
                <a:ea typeface="Calibri"/>
                <a:cs typeface="Calibri"/>
                <a:sym typeface="Calibri"/>
              </a:rPr>
              <a:t> of the best model.</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800"/>
              <a:buFont typeface="Arial"/>
              <a:buNone/>
            </a:pPr>
            <a:r>
              <a:rPr lang="en-US" sz="2400">
                <a:latin typeface="Calibri"/>
                <a:ea typeface="Calibri"/>
                <a:cs typeface="Calibri"/>
                <a:sym typeface="Calibri"/>
              </a:rPr>
              <a:t>The best hyperparameters for model are:</a:t>
            </a:r>
            <a:endParaRPr sz="2400">
              <a:latin typeface="Calibri"/>
              <a:ea typeface="Calibri"/>
              <a:cs typeface="Calibri"/>
              <a:sym typeface="Calibri"/>
            </a:endParaRPr>
          </a:p>
          <a:p>
            <a:pPr indent="-381000" lvl="0" marL="457200" marR="0" rtl="0" algn="just">
              <a:lnSpc>
                <a:spcPct val="90000"/>
              </a:lnSpc>
              <a:spcBef>
                <a:spcPts val="1000"/>
              </a:spcBef>
              <a:spcAft>
                <a:spcPts val="0"/>
              </a:spcAft>
              <a:buSzPts val="2400"/>
              <a:buFont typeface="Calibri"/>
              <a:buAutoNum type="arabicParenR"/>
            </a:pPr>
            <a:r>
              <a:rPr lang="en-US" sz="2400">
                <a:latin typeface="Calibri"/>
                <a:ea typeface="Calibri"/>
                <a:cs typeface="Calibri"/>
                <a:sym typeface="Calibri"/>
              </a:rPr>
              <a:t>Fit intercept being true.</a:t>
            </a:r>
            <a:endParaRPr sz="2400">
              <a:latin typeface="Calibri"/>
              <a:ea typeface="Calibri"/>
              <a:cs typeface="Calibri"/>
              <a:sym typeface="Calibri"/>
            </a:endParaRPr>
          </a:p>
          <a:p>
            <a:pPr indent="-381000" lvl="0" marL="457200" marR="0" rtl="0" algn="just">
              <a:lnSpc>
                <a:spcPct val="90000"/>
              </a:lnSpc>
              <a:spcBef>
                <a:spcPts val="0"/>
              </a:spcBef>
              <a:spcAft>
                <a:spcPts val="0"/>
              </a:spcAft>
              <a:buSzPts val="2400"/>
              <a:buFont typeface="Calibri"/>
              <a:buAutoNum type="arabicParenR"/>
            </a:pPr>
            <a:r>
              <a:rPr lang="en-US" sz="2400">
                <a:latin typeface="Calibri"/>
                <a:ea typeface="Calibri"/>
                <a:cs typeface="Calibri"/>
                <a:sym typeface="Calibri"/>
              </a:rPr>
              <a:t>Input variables should not be normalized.</a:t>
            </a:r>
            <a:endParaRPr sz="2400">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800"/>
              <a:buFont typeface="Arial"/>
              <a:buNone/>
            </a:pPr>
            <a:r>
              <a:rPr lang="en-US" sz="2400">
                <a:latin typeface="Calibri"/>
                <a:ea typeface="Calibri"/>
                <a:cs typeface="Calibri"/>
                <a:sym typeface="Calibri"/>
              </a:rPr>
              <a:t>  </a:t>
            </a:r>
            <a:endParaRPr sz="2400">
              <a:latin typeface="Calibri"/>
              <a:ea typeface="Calibri"/>
              <a:cs typeface="Calibri"/>
              <a:sym typeface="Calibri"/>
            </a:endParaRPr>
          </a:p>
        </p:txBody>
      </p:sp>
      <p:pic>
        <p:nvPicPr>
          <p:cNvPr id="105" name="Google Shape;105;g1253f804cc2_5_10"/>
          <p:cNvPicPr preferRelativeResize="0"/>
          <p:nvPr/>
        </p:nvPicPr>
        <p:blipFill>
          <a:blip r:embed="rId3">
            <a:alphaModFix/>
          </a:blip>
          <a:stretch>
            <a:fillRect/>
          </a:stretch>
        </p:blipFill>
        <p:spPr>
          <a:xfrm>
            <a:off x="6082725" y="1165775"/>
            <a:ext cx="5483350" cy="4700025"/>
          </a:xfrm>
          <a:prstGeom prst="rect">
            <a:avLst/>
          </a:prstGeom>
          <a:noFill/>
          <a:ln cap="flat" cmpd="sng" w="9525">
            <a:solidFill>
              <a:srgbClr val="2D3B45"/>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2018-11-27T04:22:11Z</dcterms:created>
  <dc:creator>Youakim BADR</dc:creator>
</cp:coreProperties>
</file>