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fe52c7748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fe52c7748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fe52c7748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fe52c7748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fe52c7748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fe52c7748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fe52c7748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fe52c7748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fe52c7748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fe52c774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fe52c7748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fe52c7748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fe52c7748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cfe52c7748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cfe52c7748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cfe52c7748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fe52c7748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cfe52c7748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fe52c7748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fe52c7748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fe52c774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fe52c774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fe52c7748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cfe52c7748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fe52c7748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fe52c7748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cfe52c7748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cfe52c7748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fe52c7748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cfe52c7748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cfe52c7748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cfe52c7748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fe52c7748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cfe52c7748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fe52c774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fe52c774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fe52c774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fe52c774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fe52c774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fe52c774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fe52c7748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fe52c7748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fe52c774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fe52c774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fe52c7748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fe52c7748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fe52c774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fe52c774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Analysis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498975" y="27648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Kausar Ali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1500175" y="3734500"/>
            <a:ext cx="64695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Mentorness Internship | 2024 | Batch Name: MIP-DA-06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666750"/>
            <a:ext cx="78295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633413"/>
            <a:ext cx="78295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642938"/>
            <a:ext cx="782955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666750"/>
            <a:ext cx="78295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642938"/>
            <a:ext cx="782955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685800"/>
            <a:ext cx="78295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8" y="661988"/>
            <a:ext cx="78581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3" y="661988"/>
            <a:ext cx="78390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38" y="661988"/>
            <a:ext cx="83153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676275"/>
            <a:ext cx="78676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Introduction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covers task two of the Mentorness Internship Program.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focused on working with a dataset related to a game. The dataset includes two tables: Players Details” and “Level Details”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aim is to answer 17 questions by writing SQL queries.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642938"/>
            <a:ext cx="78486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13" y="647700"/>
            <a:ext cx="780097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642938"/>
            <a:ext cx="78486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657225"/>
            <a:ext cx="786765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8" y="633413"/>
            <a:ext cx="785812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3" y="652463"/>
            <a:ext cx="783907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Problem Statement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513575"/>
            <a:ext cx="7505700" cy="29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-- 1) Players play a game divided into 3-levels (L0,L1 and L2)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-- 2) Each level has 3 difficulty levels (Low,Medium,High)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-- 3) At each level,players have to kill the opponents using guns/physical fight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-- 4) Each level has multiple stages at each difficulty level.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-- 5) A player can only play L1 using its system generated L1_code.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-- 6) Only players who have played Level1 can possibly play Level2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    using its system generated L2_code.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-- 7) By default a player can play L0.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-- 8) Each player can login to the game using a Dev_ID.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-- 9) Players can earn extra lives at each stage in a level.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3" y="742950"/>
            <a:ext cx="81057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676275"/>
            <a:ext cx="788670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652463"/>
            <a:ext cx="78676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8" y="666750"/>
            <a:ext cx="78581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647700"/>
            <a:ext cx="78295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88" y="657225"/>
            <a:ext cx="782002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