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3" r:id="rId1"/>
  </p:sldMasterIdLst>
  <p:notesMasterIdLst>
    <p:notesMasterId r:id="rId16"/>
  </p:notesMasterIdLst>
  <p:handoutMasterIdLst>
    <p:handoutMasterId r:id="rId17"/>
  </p:handoutMasterIdLst>
  <p:sldIdLst>
    <p:sldId id="274" r:id="rId2"/>
    <p:sldId id="256" r:id="rId3"/>
    <p:sldId id="263" r:id="rId4"/>
    <p:sldId id="264" r:id="rId5"/>
    <p:sldId id="265" r:id="rId6"/>
    <p:sldId id="266" r:id="rId7"/>
    <p:sldId id="257" r:id="rId8"/>
    <p:sldId id="258" r:id="rId9"/>
    <p:sldId id="270" r:id="rId10"/>
    <p:sldId id="271" r:id="rId11"/>
    <p:sldId id="275" r:id="rId12"/>
    <p:sldId id="276" r:id="rId13"/>
    <p:sldId id="272" r:id="rId14"/>
    <p:sldId id="273" r:id="rId15"/>
  </p:sldIdLst>
  <p:sldSz cx="12192000" cy="6858000"/>
  <p:notesSz cx="9144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3735" autoAdjust="0"/>
  </p:normalViewPr>
  <p:slideViewPr>
    <p:cSldViewPr snapToGrid="0">
      <p:cViewPr varScale="1">
        <p:scale>
          <a:sx n="82" d="100"/>
          <a:sy n="82" d="100"/>
        </p:scale>
        <p:origin x="691"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FC940A5-96D1-40E3-8B64-7C99A5A8E5B0}"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F12F527B-8C80-4800-B57C-E3C504D9780B}">
      <dgm:prSet phldrT="[Text]" custT="1"/>
      <dgm:spPr/>
      <dgm:t>
        <a:bodyPr/>
        <a:lstStyle/>
        <a:p>
          <a:r>
            <a:rPr lang="en-US" sz="3200" b="0" i="0" kern="1200" dirty="0" smtClean="0">
              <a:solidFill>
                <a:srgbClr val="374151"/>
              </a:solidFill>
              <a:effectLst/>
              <a:latin typeface="Söhne"/>
              <a:ea typeface="+mn-ea"/>
              <a:cs typeface="+mn-cs"/>
            </a:rPr>
            <a:t>Functions</a:t>
          </a:r>
          <a:endParaRPr lang="en-US" sz="1800" b="0" i="0" kern="1200" dirty="0">
            <a:solidFill>
              <a:srgbClr val="374151"/>
            </a:solidFill>
            <a:effectLst/>
            <a:latin typeface="Söhne"/>
            <a:ea typeface="+mn-ea"/>
            <a:cs typeface="+mn-cs"/>
          </a:endParaRPr>
        </a:p>
      </dgm:t>
    </dgm:pt>
    <dgm:pt modelId="{09F2CDD2-DDE8-41C6-8995-335C4048F413}" type="sibTrans" cxnId="{23371C3D-60AE-465B-A198-341A1B8DBC91}">
      <dgm:prSet/>
      <dgm:spPr/>
      <dgm:t>
        <a:bodyPr/>
        <a:lstStyle/>
        <a:p>
          <a:endParaRPr lang="en-US"/>
        </a:p>
      </dgm:t>
    </dgm:pt>
    <dgm:pt modelId="{8E5C3FF5-464A-48F9-883E-0D70DE4F57C5}" type="parTrans" cxnId="{23371C3D-60AE-465B-A198-341A1B8DBC91}">
      <dgm:prSet/>
      <dgm:spPr/>
      <dgm:t>
        <a:bodyPr/>
        <a:lstStyle/>
        <a:p>
          <a:endParaRPr lang="en-US"/>
        </a:p>
      </dgm:t>
    </dgm:pt>
    <dgm:pt modelId="{DFCB5F78-CBEB-4DFA-B600-2F48A4369F51}">
      <dgm:prSet phldrT="[Text]" custT="1"/>
      <dgm:spPr/>
      <dgm:t>
        <a:bodyPr/>
        <a:lstStyle/>
        <a:p>
          <a:r>
            <a:rPr lang="en-US" sz="3200" b="0" i="0" kern="1200" dirty="0" smtClean="0">
              <a:solidFill>
                <a:srgbClr val="374151"/>
              </a:solidFill>
              <a:effectLst/>
              <a:latin typeface="Söhne"/>
              <a:ea typeface="+mn-ea"/>
              <a:cs typeface="+mn-cs"/>
            </a:rPr>
            <a:t>Introduction</a:t>
          </a:r>
          <a:endParaRPr lang="en-US" sz="1800" b="0" i="0" kern="1200" dirty="0">
            <a:solidFill>
              <a:srgbClr val="374151"/>
            </a:solidFill>
            <a:effectLst/>
            <a:latin typeface="Söhne"/>
            <a:ea typeface="+mn-ea"/>
            <a:cs typeface="+mn-cs"/>
          </a:endParaRPr>
        </a:p>
      </dgm:t>
    </dgm:pt>
    <dgm:pt modelId="{5A42829A-1041-4927-B892-EB6EF08F252A}" type="sibTrans" cxnId="{DF51123A-7257-4B32-8298-7A3B6B7919CC}">
      <dgm:prSet/>
      <dgm:spPr/>
      <dgm:t>
        <a:bodyPr/>
        <a:lstStyle/>
        <a:p>
          <a:endParaRPr lang="en-US"/>
        </a:p>
      </dgm:t>
    </dgm:pt>
    <dgm:pt modelId="{CC0B8CFE-2485-4690-8E69-D4D81EF7C5D8}" type="parTrans" cxnId="{DF51123A-7257-4B32-8298-7A3B6B7919CC}">
      <dgm:prSet/>
      <dgm:spPr/>
      <dgm:t>
        <a:bodyPr/>
        <a:lstStyle/>
        <a:p>
          <a:endParaRPr lang="en-US"/>
        </a:p>
      </dgm:t>
    </dgm:pt>
    <dgm:pt modelId="{29D07040-8A35-472B-AD96-7D5D4ED44282}">
      <dgm:prSet phldrT="[Text]" custT="1"/>
      <dgm:spPr/>
      <dgm:t>
        <a:bodyPr/>
        <a:lstStyle/>
        <a:p>
          <a:r>
            <a:rPr lang="en-US" sz="3200" b="0" i="0" kern="1200" dirty="0" smtClean="0">
              <a:solidFill>
                <a:srgbClr val="374151"/>
              </a:solidFill>
              <a:effectLst/>
              <a:latin typeface="Söhne"/>
              <a:ea typeface="+mn-ea"/>
              <a:cs typeface="+mn-cs"/>
            </a:rPr>
            <a:t>Abstract</a:t>
          </a:r>
          <a:endParaRPr lang="en-US" sz="1800" b="0" i="0" kern="1200" dirty="0">
            <a:solidFill>
              <a:srgbClr val="374151"/>
            </a:solidFill>
            <a:effectLst/>
            <a:latin typeface="Söhne"/>
            <a:ea typeface="+mn-ea"/>
            <a:cs typeface="+mn-cs"/>
          </a:endParaRPr>
        </a:p>
      </dgm:t>
    </dgm:pt>
    <dgm:pt modelId="{9E674920-E4CD-403B-A266-ECD20D2A8FA1}" type="sibTrans" cxnId="{DE15740B-76AD-406F-9646-8643100DD4BC}">
      <dgm:prSet/>
      <dgm:spPr/>
      <dgm:t>
        <a:bodyPr/>
        <a:lstStyle/>
        <a:p>
          <a:endParaRPr lang="en-US"/>
        </a:p>
      </dgm:t>
    </dgm:pt>
    <dgm:pt modelId="{E46BE391-21D0-4595-9FE0-664C1E0125A3}" type="parTrans" cxnId="{DE15740B-76AD-406F-9646-8643100DD4BC}">
      <dgm:prSet/>
      <dgm:spPr/>
      <dgm:t>
        <a:bodyPr/>
        <a:lstStyle/>
        <a:p>
          <a:endParaRPr lang="en-US"/>
        </a:p>
      </dgm:t>
    </dgm:pt>
    <dgm:pt modelId="{28629517-F103-4176-85D4-09394BA75435}">
      <dgm:prSet phldrT="[Text]" custT="1"/>
      <dgm:spPr/>
      <dgm:t>
        <a:bodyPr/>
        <a:lstStyle/>
        <a:p>
          <a:r>
            <a:rPr lang="en-US" sz="3200" b="0" i="0" kern="1200" dirty="0" smtClean="0">
              <a:solidFill>
                <a:srgbClr val="374151"/>
              </a:solidFill>
              <a:effectLst/>
              <a:latin typeface="Söhne"/>
              <a:ea typeface="+mn-ea"/>
              <a:cs typeface="+mn-cs"/>
            </a:rPr>
            <a:t>Contents</a:t>
          </a:r>
          <a:endParaRPr lang="en-US" sz="1800" b="0" i="0" kern="1200" dirty="0">
            <a:solidFill>
              <a:srgbClr val="374151"/>
            </a:solidFill>
            <a:effectLst/>
            <a:latin typeface="Söhne"/>
            <a:ea typeface="+mn-ea"/>
            <a:cs typeface="+mn-cs"/>
          </a:endParaRPr>
        </a:p>
      </dgm:t>
    </dgm:pt>
    <dgm:pt modelId="{B2740385-2B9A-48D4-A53D-0A4C2F3F107E}" type="sibTrans" cxnId="{013EF4E2-8342-49C0-A14F-56343BD38B87}">
      <dgm:prSet/>
      <dgm:spPr/>
      <dgm:t>
        <a:bodyPr/>
        <a:lstStyle/>
        <a:p>
          <a:endParaRPr lang="en-US"/>
        </a:p>
      </dgm:t>
    </dgm:pt>
    <dgm:pt modelId="{A30DD876-DE6F-43AB-82B5-D4D28B4EE42B}" type="parTrans" cxnId="{013EF4E2-8342-49C0-A14F-56343BD38B87}">
      <dgm:prSet/>
      <dgm:spPr/>
      <dgm:t>
        <a:bodyPr/>
        <a:lstStyle/>
        <a:p>
          <a:endParaRPr lang="en-US"/>
        </a:p>
      </dgm:t>
    </dgm:pt>
    <dgm:pt modelId="{67416AC0-6A59-4C0B-9762-0D415FF71887}">
      <dgm:prSet phldrT="[Text]" custT="1"/>
      <dgm:spPr/>
      <dgm:t>
        <a:bodyPr/>
        <a:lstStyle/>
        <a:p>
          <a:r>
            <a:rPr lang="en-US" sz="3200" b="0" i="0" kern="1200" dirty="0" smtClean="0">
              <a:solidFill>
                <a:srgbClr val="374151"/>
              </a:solidFill>
              <a:effectLst/>
              <a:latin typeface="Söhne"/>
              <a:ea typeface="+mn-ea"/>
              <a:cs typeface="+mn-cs"/>
            </a:rPr>
            <a:t>Code</a:t>
          </a:r>
          <a:endParaRPr lang="en-US" sz="1800" b="0" i="0" kern="1200" dirty="0">
            <a:solidFill>
              <a:srgbClr val="374151"/>
            </a:solidFill>
            <a:effectLst/>
            <a:latin typeface="Söhne"/>
            <a:ea typeface="+mn-ea"/>
            <a:cs typeface="+mn-cs"/>
          </a:endParaRPr>
        </a:p>
      </dgm:t>
    </dgm:pt>
    <dgm:pt modelId="{D6AA71CC-C415-45D7-93D5-5E3DDA55FEFB}" type="parTrans" cxnId="{33EB6395-64E0-4670-BFCB-A42C39BBF613}">
      <dgm:prSet/>
      <dgm:spPr/>
      <dgm:t>
        <a:bodyPr/>
        <a:lstStyle/>
        <a:p>
          <a:endParaRPr lang="en-US"/>
        </a:p>
      </dgm:t>
    </dgm:pt>
    <dgm:pt modelId="{F89D3A72-EA16-44AE-8E28-20F2F54F6FF1}" type="sibTrans" cxnId="{33EB6395-64E0-4670-BFCB-A42C39BBF613}">
      <dgm:prSet/>
      <dgm:spPr/>
      <dgm:t>
        <a:bodyPr/>
        <a:lstStyle/>
        <a:p>
          <a:endParaRPr lang="en-US"/>
        </a:p>
      </dgm:t>
    </dgm:pt>
    <dgm:pt modelId="{3320501B-0886-4367-AB85-BDB11847F37D}">
      <dgm:prSet phldrT="[Text]" custT="1"/>
      <dgm:spPr/>
      <dgm:t>
        <a:bodyPr/>
        <a:lstStyle/>
        <a:p>
          <a:r>
            <a:rPr lang="en-US" sz="3200" b="0" i="0" kern="1200" dirty="0" smtClean="0">
              <a:solidFill>
                <a:srgbClr val="374151"/>
              </a:solidFill>
              <a:effectLst/>
              <a:latin typeface="Söhne"/>
              <a:ea typeface="+mn-ea"/>
              <a:cs typeface="+mn-cs"/>
            </a:rPr>
            <a:t>Output</a:t>
          </a:r>
          <a:endParaRPr lang="en-US" sz="1800" b="0" i="0" kern="1200" dirty="0">
            <a:solidFill>
              <a:srgbClr val="374151"/>
            </a:solidFill>
            <a:effectLst/>
            <a:latin typeface="Söhne"/>
            <a:ea typeface="+mn-ea"/>
            <a:cs typeface="+mn-cs"/>
          </a:endParaRPr>
        </a:p>
      </dgm:t>
    </dgm:pt>
    <dgm:pt modelId="{4A94FF22-4A1F-4211-86DB-1904622F7DFD}" type="parTrans" cxnId="{E37B74AA-2A7E-4FD9-BD83-98661D49787B}">
      <dgm:prSet/>
      <dgm:spPr/>
      <dgm:t>
        <a:bodyPr/>
        <a:lstStyle/>
        <a:p>
          <a:endParaRPr lang="en-US"/>
        </a:p>
      </dgm:t>
    </dgm:pt>
    <dgm:pt modelId="{EFA84D13-BC57-4441-8902-4D38EE20381C}" type="sibTrans" cxnId="{E37B74AA-2A7E-4FD9-BD83-98661D49787B}">
      <dgm:prSet/>
      <dgm:spPr/>
      <dgm:t>
        <a:bodyPr/>
        <a:lstStyle/>
        <a:p>
          <a:endParaRPr lang="en-US"/>
        </a:p>
      </dgm:t>
    </dgm:pt>
    <dgm:pt modelId="{D9E7C4B9-2489-47C9-8F5A-C8BA334E9A4F}">
      <dgm:prSet phldrT="[Text]" custT="1"/>
      <dgm:spPr/>
      <dgm:t>
        <a:bodyPr/>
        <a:lstStyle/>
        <a:p>
          <a:r>
            <a:rPr lang="en-US" sz="1800" b="0" i="0" kern="1200" dirty="0" smtClean="0">
              <a:solidFill>
                <a:srgbClr val="374151"/>
              </a:solidFill>
              <a:effectLst/>
              <a:latin typeface="Söhne"/>
              <a:ea typeface="+mn-ea"/>
              <a:cs typeface="+mn-cs"/>
            </a:rPr>
            <a:t>Register</a:t>
          </a:r>
          <a:endParaRPr lang="en-US" sz="1800" b="0" i="0" kern="1200" dirty="0">
            <a:solidFill>
              <a:srgbClr val="374151"/>
            </a:solidFill>
            <a:effectLst/>
            <a:latin typeface="Söhne"/>
            <a:ea typeface="+mn-ea"/>
            <a:cs typeface="+mn-cs"/>
          </a:endParaRPr>
        </a:p>
      </dgm:t>
    </dgm:pt>
    <dgm:pt modelId="{82032740-D362-48ED-80B3-4C6C0E07C995}" type="parTrans" cxnId="{80E75CBF-4617-4857-B789-5C2C069BC25D}">
      <dgm:prSet/>
      <dgm:spPr/>
      <dgm:t>
        <a:bodyPr/>
        <a:lstStyle/>
        <a:p>
          <a:endParaRPr lang="en-US"/>
        </a:p>
      </dgm:t>
    </dgm:pt>
    <dgm:pt modelId="{7C369D2C-AC32-46B9-886A-AC48953B3285}" type="sibTrans" cxnId="{80E75CBF-4617-4857-B789-5C2C069BC25D}">
      <dgm:prSet/>
      <dgm:spPr/>
      <dgm:t>
        <a:bodyPr/>
        <a:lstStyle/>
        <a:p>
          <a:endParaRPr lang="en-US"/>
        </a:p>
      </dgm:t>
    </dgm:pt>
    <dgm:pt modelId="{DA3CD7DE-F46F-41C9-9104-D5FE4C4B0476}">
      <dgm:prSet phldrT="[Text]" custT="1"/>
      <dgm:spPr/>
      <dgm:t>
        <a:bodyPr/>
        <a:lstStyle/>
        <a:p>
          <a:r>
            <a:rPr lang="en-US" sz="1800" b="0" i="0" kern="1200" dirty="0" smtClean="0">
              <a:solidFill>
                <a:srgbClr val="374151"/>
              </a:solidFill>
              <a:effectLst/>
              <a:latin typeface="Söhne"/>
              <a:ea typeface="+mn-ea"/>
              <a:cs typeface="+mn-cs"/>
            </a:rPr>
            <a:t>Login</a:t>
          </a:r>
          <a:endParaRPr lang="en-US" sz="1800" b="0" i="0" kern="1200" dirty="0">
            <a:solidFill>
              <a:srgbClr val="374151"/>
            </a:solidFill>
            <a:effectLst/>
            <a:latin typeface="Söhne"/>
            <a:ea typeface="+mn-ea"/>
            <a:cs typeface="+mn-cs"/>
          </a:endParaRPr>
        </a:p>
      </dgm:t>
    </dgm:pt>
    <dgm:pt modelId="{343547F7-0E64-4100-8D1B-1AE400C79C99}" type="parTrans" cxnId="{4DE6854F-FAD6-4F0C-9F4B-6D5586EF2D20}">
      <dgm:prSet/>
      <dgm:spPr/>
      <dgm:t>
        <a:bodyPr/>
        <a:lstStyle/>
        <a:p>
          <a:endParaRPr lang="en-US"/>
        </a:p>
      </dgm:t>
    </dgm:pt>
    <dgm:pt modelId="{C1B237E6-EB84-4C1A-955C-AF1EDB991538}" type="sibTrans" cxnId="{4DE6854F-FAD6-4F0C-9F4B-6D5586EF2D20}">
      <dgm:prSet/>
      <dgm:spPr/>
      <dgm:t>
        <a:bodyPr/>
        <a:lstStyle/>
        <a:p>
          <a:endParaRPr lang="en-US"/>
        </a:p>
      </dgm:t>
    </dgm:pt>
    <dgm:pt modelId="{DD4FE52F-F349-4A22-9288-6B1649E63036}">
      <dgm:prSet phldrT="[Text]" custT="1"/>
      <dgm:spPr/>
      <dgm:t>
        <a:bodyPr/>
        <a:lstStyle/>
        <a:p>
          <a:r>
            <a:rPr lang="en-US" sz="3200" b="0" i="0" kern="1200" dirty="0" smtClean="0">
              <a:solidFill>
                <a:srgbClr val="374151"/>
              </a:solidFill>
              <a:effectLst/>
              <a:latin typeface="Söhne"/>
              <a:ea typeface="+mn-ea"/>
              <a:cs typeface="+mn-cs"/>
            </a:rPr>
            <a:t>Conclusion</a:t>
          </a:r>
          <a:endParaRPr lang="en-US" sz="1800" b="0" i="0" kern="1200" dirty="0">
            <a:solidFill>
              <a:srgbClr val="374151"/>
            </a:solidFill>
            <a:effectLst/>
            <a:latin typeface="Söhne"/>
            <a:ea typeface="+mn-ea"/>
            <a:cs typeface="+mn-cs"/>
          </a:endParaRPr>
        </a:p>
      </dgm:t>
    </dgm:pt>
    <dgm:pt modelId="{2F462075-660A-4D60-8873-9E1DABFD5F67}" type="parTrans" cxnId="{3E532DBC-71DE-41C6-B51E-7C94EA3A3098}">
      <dgm:prSet/>
      <dgm:spPr/>
      <dgm:t>
        <a:bodyPr/>
        <a:lstStyle/>
        <a:p>
          <a:endParaRPr lang="en-US"/>
        </a:p>
      </dgm:t>
    </dgm:pt>
    <dgm:pt modelId="{748A36F2-0A7D-4AF0-99AA-E326FCA75878}" type="sibTrans" cxnId="{3E532DBC-71DE-41C6-B51E-7C94EA3A3098}">
      <dgm:prSet/>
      <dgm:spPr/>
      <dgm:t>
        <a:bodyPr/>
        <a:lstStyle/>
        <a:p>
          <a:endParaRPr lang="en-US"/>
        </a:p>
      </dgm:t>
    </dgm:pt>
    <dgm:pt modelId="{6F6AE94D-B83C-444B-A253-84780FFEA2B4}">
      <dgm:prSet phldrT="[Text]" custT="1"/>
      <dgm:spPr/>
      <dgm:t>
        <a:bodyPr/>
        <a:lstStyle/>
        <a:p>
          <a:r>
            <a:rPr lang="en-US" sz="3200" b="0" i="0" kern="1200" dirty="0" smtClean="0">
              <a:solidFill>
                <a:srgbClr val="374151"/>
              </a:solidFill>
              <a:effectLst/>
              <a:latin typeface="Söhne"/>
              <a:ea typeface="+mn-ea"/>
              <a:cs typeface="+mn-cs"/>
            </a:rPr>
            <a:t>References</a:t>
          </a:r>
          <a:endParaRPr lang="en-US" sz="1800" b="0" i="0" kern="1200" dirty="0">
            <a:solidFill>
              <a:srgbClr val="374151"/>
            </a:solidFill>
            <a:effectLst/>
            <a:latin typeface="Söhne"/>
            <a:ea typeface="+mn-ea"/>
            <a:cs typeface="+mn-cs"/>
          </a:endParaRPr>
        </a:p>
      </dgm:t>
    </dgm:pt>
    <dgm:pt modelId="{B3888395-FE81-436F-A51E-E147DFF032E7}" type="parTrans" cxnId="{5CDA77D8-0884-44AA-A33E-A0E0DCA6E3A8}">
      <dgm:prSet/>
      <dgm:spPr/>
      <dgm:t>
        <a:bodyPr/>
        <a:lstStyle/>
        <a:p>
          <a:endParaRPr lang="en-US"/>
        </a:p>
      </dgm:t>
    </dgm:pt>
    <dgm:pt modelId="{1705C5E1-B1B9-4E89-B40A-6EAF93E08904}" type="sibTrans" cxnId="{5CDA77D8-0884-44AA-A33E-A0E0DCA6E3A8}">
      <dgm:prSet/>
      <dgm:spPr/>
      <dgm:t>
        <a:bodyPr/>
        <a:lstStyle/>
        <a:p>
          <a:endParaRPr lang="en-US"/>
        </a:p>
      </dgm:t>
    </dgm:pt>
    <dgm:pt modelId="{472AE3CE-A98D-4D7D-8149-49B0E92A0EB1}" type="pres">
      <dgm:prSet presAssocID="{1FC940A5-96D1-40E3-8B64-7C99A5A8E5B0}" presName="vert0" presStyleCnt="0">
        <dgm:presLayoutVars>
          <dgm:dir/>
          <dgm:animOne val="branch"/>
          <dgm:animLvl val="lvl"/>
        </dgm:presLayoutVars>
      </dgm:prSet>
      <dgm:spPr/>
      <dgm:t>
        <a:bodyPr/>
        <a:lstStyle/>
        <a:p>
          <a:endParaRPr lang="en-US"/>
        </a:p>
      </dgm:t>
    </dgm:pt>
    <dgm:pt modelId="{69498946-2631-49DF-B231-D8BDC805F3EA}" type="pres">
      <dgm:prSet presAssocID="{28629517-F103-4176-85D4-09394BA75435}" presName="thickLine" presStyleLbl="alignNode1" presStyleIdx="0" presStyleCnt="1"/>
      <dgm:spPr/>
    </dgm:pt>
    <dgm:pt modelId="{9BA91B30-AE17-4C0D-8593-C98F0505AD9D}" type="pres">
      <dgm:prSet presAssocID="{28629517-F103-4176-85D4-09394BA75435}" presName="horz1" presStyleCnt="0"/>
      <dgm:spPr/>
    </dgm:pt>
    <dgm:pt modelId="{A78734A0-A487-43C6-98C4-5834A172F052}" type="pres">
      <dgm:prSet presAssocID="{28629517-F103-4176-85D4-09394BA75435}" presName="tx1" presStyleLbl="revTx" presStyleIdx="0" presStyleCnt="10"/>
      <dgm:spPr/>
      <dgm:t>
        <a:bodyPr/>
        <a:lstStyle/>
        <a:p>
          <a:endParaRPr lang="en-US"/>
        </a:p>
      </dgm:t>
    </dgm:pt>
    <dgm:pt modelId="{6A41644F-CD64-4F4B-8B92-17DDC1238658}" type="pres">
      <dgm:prSet presAssocID="{28629517-F103-4176-85D4-09394BA75435}" presName="vert1" presStyleCnt="0"/>
      <dgm:spPr/>
    </dgm:pt>
    <dgm:pt modelId="{DC38D660-866B-4BA7-ACB7-36F63BE5BB0D}" type="pres">
      <dgm:prSet presAssocID="{29D07040-8A35-472B-AD96-7D5D4ED44282}" presName="vertSpace2a" presStyleCnt="0"/>
      <dgm:spPr/>
    </dgm:pt>
    <dgm:pt modelId="{793B6169-A7DF-412D-99B2-C2859749097D}" type="pres">
      <dgm:prSet presAssocID="{29D07040-8A35-472B-AD96-7D5D4ED44282}" presName="horz2" presStyleCnt="0"/>
      <dgm:spPr/>
    </dgm:pt>
    <dgm:pt modelId="{E3C4B149-7E50-4C24-ABBA-4091389FA839}" type="pres">
      <dgm:prSet presAssocID="{29D07040-8A35-472B-AD96-7D5D4ED44282}" presName="horzSpace2" presStyleCnt="0"/>
      <dgm:spPr/>
    </dgm:pt>
    <dgm:pt modelId="{A8D0CE62-BD2C-4071-AF0F-F75535882A62}" type="pres">
      <dgm:prSet presAssocID="{29D07040-8A35-472B-AD96-7D5D4ED44282}" presName="tx2" presStyleLbl="revTx" presStyleIdx="1" presStyleCnt="10"/>
      <dgm:spPr/>
      <dgm:t>
        <a:bodyPr/>
        <a:lstStyle/>
        <a:p>
          <a:endParaRPr lang="en-US"/>
        </a:p>
      </dgm:t>
    </dgm:pt>
    <dgm:pt modelId="{F51719D7-9C6E-4E47-80BF-95A79E85640D}" type="pres">
      <dgm:prSet presAssocID="{29D07040-8A35-472B-AD96-7D5D4ED44282}" presName="vert2" presStyleCnt="0"/>
      <dgm:spPr/>
    </dgm:pt>
    <dgm:pt modelId="{6E6D3BCA-47E9-4ED3-B430-8715DED3D4A7}" type="pres">
      <dgm:prSet presAssocID="{29D07040-8A35-472B-AD96-7D5D4ED44282}" presName="thinLine2b" presStyleLbl="callout" presStyleIdx="0" presStyleCnt="8"/>
      <dgm:spPr/>
    </dgm:pt>
    <dgm:pt modelId="{A0A0963E-54B4-4B4F-ADA5-0E63278C7313}" type="pres">
      <dgm:prSet presAssocID="{29D07040-8A35-472B-AD96-7D5D4ED44282}" presName="vertSpace2b" presStyleCnt="0"/>
      <dgm:spPr/>
    </dgm:pt>
    <dgm:pt modelId="{705173C0-16B8-41AC-959D-EAF3AB6839B1}" type="pres">
      <dgm:prSet presAssocID="{DFCB5F78-CBEB-4DFA-B600-2F48A4369F51}" presName="horz2" presStyleCnt="0"/>
      <dgm:spPr/>
    </dgm:pt>
    <dgm:pt modelId="{C057761C-3BE9-4730-999F-AC49CAF36E7E}" type="pres">
      <dgm:prSet presAssocID="{DFCB5F78-CBEB-4DFA-B600-2F48A4369F51}" presName="horzSpace2" presStyleCnt="0"/>
      <dgm:spPr/>
    </dgm:pt>
    <dgm:pt modelId="{22BC253D-94DC-4E64-9376-D1D0C95B1A79}" type="pres">
      <dgm:prSet presAssocID="{DFCB5F78-CBEB-4DFA-B600-2F48A4369F51}" presName="tx2" presStyleLbl="revTx" presStyleIdx="2" presStyleCnt="10"/>
      <dgm:spPr/>
      <dgm:t>
        <a:bodyPr/>
        <a:lstStyle/>
        <a:p>
          <a:endParaRPr lang="en-US"/>
        </a:p>
      </dgm:t>
    </dgm:pt>
    <dgm:pt modelId="{3CCE4038-F65F-441D-A8E2-7C69A7E28DDA}" type="pres">
      <dgm:prSet presAssocID="{DFCB5F78-CBEB-4DFA-B600-2F48A4369F51}" presName="vert2" presStyleCnt="0"/>
      <dgm:spPr/>
    </dgm:pt>
    <dgm:pt modelId="{A537B612-E993-4874-A090-4A8F4F721CA8}" type="pres">
      <dgm:prSet presAssocID="{DFCB5F78-CBEB-4DFA-B600-2F48A4369F51}" presName="thinLine2b" presStyleLbl="callout" presStyleIdx="1" presStyleCnt="8"/>
      <dgm:spPr/>
    </dgm:pt>
    <dgm:pt modelId="{5BB65B57-BA70-4F14-9753-8116E4C83A0A}" type="pres">
      <dgm:prSet presAssocID="{DFCB5F78-CBEB-4DFA-B600-2F48A4369F51}" presName="vertSpace2b" presStyleCnt="0"/>
      <dgm:spPr/>
    </dgm:pt>
    <dgm:pt modelId="{4B27641A-0F33-4070-A9ED-2268CEF550C6}" type="pres">
      <dgm:prSet presAssocID="{F12F527B-8C80-4800-B57C-E3C504D9780B}" presName="horz2" presStyleCnt="0"/>
      <dgm:spPr/>
    </dgm:pt>
    <dgm:pt modelId="{A76E6B1F-5383-47D3-B084-F43D690A609E}" type="pres">
      <dgm:prSet presAssocID="{F12F527B-8C80-4800-B57C-E3C504D9780B}" presName="horzSpace2" presStyleCnt="0"/>
      <dgm:spPr/>
    </dgm:pt>
    <dgm:pt modelId="{09B21730-BF47-4358-9D1F-39838C973856}" type="pres">
      <dgm:prSet presAssocID="{F12F527B-8C80-4800-B57C-E3C504D9780B}" presName="tx2" presStyleLbl="revTx" presStyleIdx="3" presStyleCnt="10"/>
      <dgm:spPr/>
      <dgm:t>
        <a:bodyPr/>
        <a:lstStyle/>
        <a:p>
          <a:endParaRPr lang="en-US"/>
        </a:p>
      </dgm:t>
    </dgm:pt>
    <dgm:pt modelId="{2386D084-7C73-4CA4-8043-3D1F7B10EF7A}" type="pres">
      <dgm:prSet presAssocID="{F12F527B-8C80-4800-B57C-E3C504D9780B}" presName="vert2" presStyleCnt="0"/>
      <dgm:spPr/>
    </dgm:pt>
    <dgm:pt modelId="{817E3F61-C876-4CF5-91A7-F2D7A9CDF9D0}" type="pres">
      <dgm:prSet presAssocID="{D9E7C4B9-2489-47C9-8F5A-C8BA334E9A4F}" presName="horz3" presStyleCnt="0"/>
      <dgm:spPr/>
    </dgm:pt>
    <dgm:pt modelId="{9731BA05-24D4-4576-9052-325ECA33799D}" type="pres">
      <dgm:prSet presAssocID="{D9E7C4B9-2489-47C9-8F5A-C8BA334E9A4F}" presName="horzSpace3" presStyleCnt="0"/>
      <dgm:spPr/>
    </dgm:pt>
    <dgm:pt modelId="{F4364C2F-6DD1-44B6-B531-100E8DDC6A0D}" type="pres">
      <dgm:prSet presAssocID="{D9E7C4B9-2489-47C9-8F5A-C8BA334E9A4F}" presName="tx3" presStyleLbl="revTx" presStyleIdx="4" presStyleCnt="10"/>
      <dgm:spPr/>
      <dgm:t>
        <a:bodyPr/>
        <a:lstStyle/>
        <a:p>
          <a:endParaRPr lang="en-US"/>
        </a:p>
      </dgm:t>
    </dgm:pt>
    <dgm:pt modelId="{F77C5EA2-94D4-49DB-883E-AA1B003C28D1}" type="pres">
      <dgm:prSet presAssocID="{D9E7C4B9-2489-47C9-8F5A-C8BA334E9A4F}" presName="vert3" presStyleCnt="0"/>
      <dgm:spPr/>
    </dgm:pt>
    <dgm:pt modelId="{81308FD9-0A61-4407-BA30-05AF3983CB18}" type="pres">
      <dgm:prSet presAssocID="{7C369D2C-AC32-46B9-886A-AC48953B3285}" presName="thinLine3" presStyleLbl="callout" presStyleIdx="2" presStyleCnt="8"/>
      <dgm:spPr/>
    </dgm:pt>
    <dgm:pt modelId="{A6C988D8-6703-482C-A3E6-56A5F8D40BA9}" type="pres">
      <dgm:prSet presAssocID="{DA3CD7DE-F46F-41C9-9104-D5FE4C4B0476}" presName="horz3" presStyleCnt="0"/>
      <dgm:spPr/>
    </dgm:pt>
    <dgm:pt modelId="{99389668-D70D-4D54-8639-65A2BA504BAC}" type="pres">
      <dgm:prSet presAssocID="{DA3CD7DE-F46F-41C9-9104-D5FE4C4B0476}" presName="horzSpace3" presStyleCnt="0"/>
      <dgm:spPr/>
    </dgm:pt>
    <dgm:pt modelId="{0B67FE3B-B675-41C3-8BB4-ABF3854231C3}" type="pres">
      <dgm:prSet presAssocID="{DA3CD7DE-F46F-41C9-9104-D5FE4C4B0476}" presName="tx3" presStyleLbl="revTx" presStyleIdx="5" presStyleCnt="10"/>
      <dgm:spPr/>
      <dgm:t>
        <a:bodyPr/>
        <a:lstStyle/>
        <a:p>
          <a:endParaRPr lang="en-US"/>
        </a:p>
      </dgm:t>
    </dgm:pt>
    <dgm:pt modelId="{EF7F07DA-5BB6-42DA-85C8-8FBE855D4D27}" type="pres">
      <dgm:prSet presAssocID="{DA3CD7DE-F46F-41C9-9104-D5FE4C4B0476}" presName="vert3" presStyleCnt="0"/>
      <dgm:spPr/>
    </dgm:pt>
    <dgm:pt modelId="{418937EF-18BA-42AC-85BB-8C850E238A0E}" type="pres">
      <dgm:prSet presAssocID="{F12F527B-8C80-4800-B57C-E3C504D9780B}" presName="thinLine2b" presStyleLbl="callout" presStyleIdx="3" presStyleCnt="8"/>
      <dgm:spPr/>
    </dgm:pt>
    <dgm:pt modelId="{4AAE598B-ACD1-499F-B0F7-B8CDB1C704CB}" type="pres">
      <dgm:prSet presAssocID="{F12F527B-8C80-4800-B57C-E3C504D9780B}" presName="vertSpace2b" presStyleCnt="0"/>
      <dgm:spPr/>
    </dgm:pt>
    <dgm:pt modelId="{BCC9160E-6192-4F95-AD97-3EB69233C0DC}" type="pres">
      <dgm:prSet presAssocID="{67416AC0-6A59-4C0B-9762-0D415FF71887}" presName="horz2" presStyleCnt="0"/>
      <dgm:spPr/>
    </dgm:pt>
    <dgm:pt modelId="{EF95DAB2-E893-4A9F-9A57-B2E9EA7D6F88}" type="pres">
      <dgm:prSet presAssocID="{67416AC0-6A59-4C0B-9762-0D415FF71887}" presName="horzSpace2" presStyleCnt="0"/>
      <dgm:spPr/>
    </dgm:pt>
    <dgm:pt modelId="{993BFD1C-A67E-4C9E-8C8A-26852BE1619F}" type="pres">
      <dgm:prSet presAssocID="{67416AC0-6A59-4C0B-9762-0D415FF71887}" presName="tx2" presStyleLbl="revTx" presStyleIdx="6" presStyleCnt="10"/>
      <dgm:spPr/>
      <dgm:t>
        <a:bodyPr/>
        <a:lstStyle/>
        <a:p>
          <a:endParaRPr lang="en-US"/>
        </a:p>
      </dgm:t>
    </dgm:pt>
    <dgm:pt modelId="{EAE44214-1106-4CC2-8E0B-E790C4EBF667}" type="pres">
      <dgm:prSet presAssocID="{67416AC0-6A59-4C0B-9762-0D415FF71887}" presName="vert2" presStyleCnt="0"/>
      <dgm:spPr/>
    </dgm:pt>
    <dgm:pt modelId="{F7DD74A6-9EEB-415F-94E6-19FE2A514A5C}" type="pres">
      <dgm:prSet presAssocID="{67416AC0-6A59-4C0B-9762-0D415FF71887}" presName="thinLine2b" presStyleLbl="callout" presStyleIdx="4" presStyleCnt="8"/>
      <dgm:spPr/>
    </dgm:pt>
    <dgm:pt modelId="{8EE6A112-92C5-454E-B1A8-687E5319A565}" type="pres">
      <dgm:prSet presAssocID="{67416AC0-6A59-4C0B-9762-0D415FF71887}" presName="vertSpace2b" presStyleCnt="0"/>
      <dgm:spPr/>
    </dgm:pt>
    <dgm:pt modelId="{1BBEFC47-B2CF-489F-AF82-F1BC612D8B1B}" type="pres">
      <dgm:prSet presAssocID="{3320501B-0886-4367-AB85-BDB11847F37D}" presName="horz2" presStyleCnt="0"/>
      <dgm:spPr/>
    </dgm:pt>
    <dgm:pt modelId="{BC534525-8B5B-43DA-8675-C75EDC350F58}" type="pres">
      <dgm:prSet presAssocID="{3320501B-0886-4367-AB85-BDB11847F37D}" presName="horzSpace2" presStyleCnt="0"/>
      <dgm:spPr/>
    </dgm:pt>
    <dgm:pt modelId="{E0CC066A-C808-4CCC-AFD7-F212F64AC747}" type="pres">
      <dgm:prSet presAssocID="{3320501B-0886-4367-AB85-BDB11847F37D}" presName="tx2" presStyleLbl="revTx" presStyleIdx="7" presStyleCnt="10"/>
      <dgm:spPr/>
      <dgm:t>
        <a:bodyPr/>
        <a:lstStyle/>
        <a:p>
          <a:endParaRPr lang="en-US"/>
        </a:p>
      </dgm:t>
    </dgm:pt>
    <dgm:pt modelId="{244250EF-F669-4497-B54E-74F155CFCAD7}" type="pres">
      <dgm:prSet presAssocID="{3320501B-0886-4367-AB85-BDB11847F37D}" presName="vert2" presStyleCnt="0"/>
      <dgm:spPr/>
    </dgm:pt>
    <dgm:pt modelId="{67EC6174-1F5C-44F7-B6A0-D50557F32B2A}" type="pres">
      <dgm:prSet presAssocID="{3320501B-0886-4367-AB85-BDB11847F37D}" presName="thinLine2b" presStyleLbl="callout" presStyleIdx="5" presStyleCnt="8"/>
      <dgm:spPr/>
    </dgm:pt>
    <dgm:pt modelId="{8AA15958-D1BC-4DF6-A888-E898A47E5E32}" type="pres">
      <dgm:prSet presAssocID="{3320501B-0886-4367-AB85-BDB11847F37D}" presName="vertSpace2b" presStyleCnt="0"/>
      <dgm:spPr/>
    </dgm:pt>
    <dgm:pt modelId="{D72A8FFD-6631-42EF-A889-CC8E2C9D4E4C}" type="pres">
      <dgm:prSet presAssocID="{DD4FE52F-F349-4A22-9288-6B1649E63036}" presName="horz2" presStyleCnt="0"/>
      <dgm:spPr/>
    </dgm:pt>
    <dgm:pt modelId="{2776775C-7590-4597-8E89-F76395958974}" type="pres">
      <dgm:prSet presAssocID="{DD4FE52F-F349-4A22-9288-6B1649E63036}" presName="horzSpace2" presStyleCnt="0"/>
      <dgm:spPr/>
    </dgm:pt>
    <dgm:pt modelId="{A6D37BA2-7D5E-4EEC-A5BA-F587A586766F}" type="pres">
      <dgm:prSet presAssocID="{DD4FE52F-F349-4A22-9288-6B1649E63036}" presName="tx2" presStyleLbl="revTx" presStyleIdx="8" presStyleCnt="10"/>
      <dgm:spPr/>
      <dgm:t>
        <a:bodyPr/>
        <a:lstStyle/>
        <a:p>
          <a:endParaRPr lang="en-US"/>
        </a:p>
      </dgm:t>
    </dgm:pt>
    <dgm:pt modelId="{327D620F-83DF-4854-AA9C-66FD041886A4}" type="pres">
      <dgm:prSet presAssocID="{DD4FE52F-F349-4A22-9288-6B1649E63036}" presName="vert2" presStyleCnt="0"/>
      <dgm:spPr/>
    </dgm:pt>
    <dgm:pt modelId="{BB34B2A6-3498-454F-BA88-96F2BB8DB667}" type="pres">
      <dgm:prSet presAssocID="{DD4FE52F-F349-4A22-9288-6B1649E63036}" presName="thinLine2b" presStyleLbl="callout" presStyleIdx="6" presStyleCnt="8"/>
      <dgm:spPr/>
    </dgm:pt>
    <dgm:pt modelId="{60691790-D9E2-4470-83D2-D1765EC393B4}" type="pres">
      <dgm:prSet presAssocID="{DD4FE52F-F349-4A22-9288-6B1649E63036}" presName="vertSpace2b" presStyleCnt="0"/>
      <dgm:spPr/>
    </dgm:pt>
    <dgm:pt modelId="{0777CCB1-958D-4EC0-B35A-E9B395B169E5}" type="pres">
      <dgm:prSet presAssocID="{6F6AE94D-B83C-444B-A253-84780FFEA2B4}" presName="horz2" presStyleCnt="0"/>
      <dgm:spPr/>
    </dgm:pt>
    <dgm:pt modelId="{168B7E25-41F0-4FA0-9648-268C8F6C53E9}" type="pres">
      <dgm:prSet presAssocID="{6F6AE94D-B83C-444B-A253-84780FFEA2B4}" presName="horzSpace2" presStyleCnt="0"/>
      <dgm:spPr/>
    </dgm:pt>
    <dgm:pt modelId="{4A96F238-9C6D-4C99-97D6-32EB8130D286}" type="pres">
      <dgm:prSet presAssocID="{6F6AE94D-B83C-444B-A253-84780FFEA2B4}" presName="tx2" presStyleLbl="revTx" presStyleIdx="9" presStyleCnt="10"/>
      <dgm:spPr/>
      <dgm:t>
        <a:bodyPr/>
        <a:lstStyle/>
        <a:p>
          <a:endParaRPr lang="en-US"/>
        </a:p>
      </dgm:t>
    </dgm:pt>
    <dgm:pt modelId="{267C90ED-5101-4D89-A0AE-E5D0B9068AEF}" type="pres">
      <dgm:prSet presAssocID="{6F6AE94D-B83C-444B-A253-84780FFEA2B4}" presName="vert2" presStyleCnt="0"/>
      <dgm:spPr/>
    </dgm:pt>
    <dgm:pt modelId="{E601B98F-AA28-44B1-8AAE-0ADC75FE392C}" type="pres">
      <dgm:prSet presAssocID="{6F6AE94D-B83C-444B-A253-84780FFEA2B4}" presName="thinLine2b" presStyleLbl="callout" presStyleIdx="7" presStyleCnt="8"/>
      <dgm:spPr/>
    </dgm:pt>
    <dgm:pt modelId="{D9F860CD-6408-47DF-9EB2-0CA9DEB03ADB}" type="pres">
      <dgm:prSet presAssocID="{6F6AE94D-B83C-444B-A253-84780FFEA2B4}" presName="vertSpace2b" presStyleCnt="0"/>
      <dgm:spPr/>
    </dgm:pt>
  </dgm:ptLst>
  <dgm:cxnLst>
    <dgm:cxn modelId="{0E220125-F51D-4CE1-90F4-BD9CDB41DB83}" type="presOf" srcId="{28629517-F103-4176-85D4-09394BA75435}" destId="{A78734A0-A487-43C6-98C4-5834A172F052}" srcOrd="0" destOrd="0" presId="urn:microsoft.com/office/officeart/2008/layout/LinedList"/>
    <dgm:cxn modelId="{DE15740B-76AD-406F-9646-8643100DD4BC}" srcId="{28629517-F103-4176-85D4-09394BA75435}" destId="{29D07040-8A35-472B-AD96-7D5D4ED44282}" srcOrd="0" destOrd="0" parTransId="{E46BE391-21D0-4595-9FE0-664C1E0125A3}" sibTransId="{9E674920-E4CD-403B-A266-ECD20D2A8FA1}"/>
    <dgm:cxn modelId="{E37B74AA-2A7E-4FD9-BD83-98661D49787B}" srcId="{28629517-F103-4176-85D4-09394BA75435}" destId="{3320501B-0886-4367-AB85-BDB11847F37D}" srcOrd="4" destOrd="0" parTransId="{4A94FF22-4A1F-4211-86DB-1904622F7DFD}" sibTransId="{EFA84D13-BC57-4441-8902-4D38EE20381C}"/>
    <dgm:cxn modelId="{3E532DBC-71DE-41C6-B51E-7C94EA3A3098}" srcId="{28629517-F103-4176-85D4-09394BA75435}" destId="{DD4FE52F-F349-4A22-9288-6B1649E63036}" srcOrd="5" destOrd="0" parTransId="{2F462075-660A-4D60-8873-9E1DABFD5F67}" sibTransId="{748A36F2-0A7D-4AF0-99AA-E326FCA75878}"/>
    <dgm:cxn modelId="{4DE6854F-FAD6-4F0C-9F4B-6D5586EF2D20}" srcId="{F12F527B-8C80-4800-B57C-E3C504D9780B}" destId="{DA3CD7DE-F46F-41C9-9104-D5FE4C4B0476}" srcOrd="1" destOrd="0" parTransId="{343547F7-0E64-4100-8D1B-1AE400C79C99}" sibTransId="{C1B237E6-EB84-4C1A-955C-AF1EDB991538}"/>
    <dgm:cxn modelId="{013EF4E2-8342-49C0-A14F-56343BD38B87}" srcId="{1FC940A5-96D1-40E3-8B64-7C99A5A8E5B0}" destId="{28629517-F103-4176-85D4-09394BA75435}" srcOrd="0" destOrd="0" parTransId="{A30DD876-DE6F-43AB-82B5-D4D28B4EE42B}" sibTransId="{B2740385-2B9A-48D4-A53D-0A4C2F3F107E}"/>
    <dgm:cxn modelId="{33EB6395-64E0-4670-BFCB-A42C39BBF613}" srcId="{28629517-F103-4176-85D4-09394BA75435}" destId="{67416AC0-6A59-4C0B-9762-0D415FF71887}" srcOrd="3" destOrd="0" parTransId="{D6AA71CC-C415-45D7-93D5-5E3DDA55FEFB}" sibTransId="{F89D3A72-EA16-44AE-8E28-20F2F54F6FF1}"/>
    <dgm:cxn modelId="{889B4A80-E46B-44AC-A3BC-5850A80EEB0C}" type="presOf" srcId="{3320501B-0886-4367-AB85-BDB11847F37D}" destId="{E0CC066A-C808-4CCC-AFD7-F212F64AC747}" srcOrd="0" destOrd="0" presId="urn:microsoft.com/office/officeart/2008/layout/LinedList"/>
    <dgm:cxn modelId="{5CDA77D8-0884-44AA-A33E-A0E0DCA6E3A8}" srcId="{28629517-F103-4176-85D4-09394BA75435}" destId="{6F6AE94D-B83C-444B-A253-84780FFEA2B4}" srcOrd="6" destOrd="0" parTransId="{B3888395-FE81-436F-A51E-E147DFF032E7}" sibTransId="{1705C5E1-B1B9-4E89-B40A-6EAF93E08904}"/>
    <dgm:cxn modelId="{51FCFD37-C7CC-47C5-A1C3-F272E74AD1DC}" type="presOf" srcId="{DFCB5F78-CBEB-4DFA-B600-2F48A4369F51}" destId="{22BC253D-94DC-4E64-9376-D1D0C95B1A79}" srcOrd="0" destOrd="0" presId="urn:microsoft.com/office/officeart/2008/layout/LinedList"/>
    <dgm:cxn modelId="{DF51123A-7257-4B32-8298-7A3B6B7919CC}" srcId="{28629517-F103-4176-85D4-09394BA75435}" destId="{DFCB5F78-CBEB-4DFA-B600-2F48A4369F51}" srcOrd="1" destOrd="0" parTransId="{CC0B8CFE-2485-4690-8E69-D4D81EF7C5D8}" sibTransId="{5A42829A-1041-4927-B892-EB6EF08F252A}"/>
    <dgm:cxn modelId="{D0476858-7C68-4985-845D-1060F926A1AA}" type="presOf" srcId="{DD4FE52F-F349-4A22-9288-6B1649E63036}" destId="{A6D37BA2-7D5E-4EEC-A5BA-F587A586766F}" srcOrd="0" destOrd="0" presId="urn:microsoft.com/office/officeart/2008/layout/LinedList"/>
    <dgm:cxn modelId="{23371C3D-60AE-465B-A198-341A1B8DBC91}" srcId="{28629517-F103-4176-85D4-09394BA75435}" destId="{F12F527B-8C80-4800-B57C-E3C504D9780B}" srcOrd="2" destOrd="0" parTransId="{8E5C3FF5-464A-48F9-883E-0D70DE4F57C5}" sibTransId="{09F2CDD2-DDE8-41C6-8995-335C4048F413}"/>
    <dgm:cxn modelId="{F49B575F-2503-4C27-951F-B952AE754600}" type="presOf" srcId="{F12F527B-8C80-4800-B57C-E3C504D9780B}" destId="{09B21730-BF47-4358-9D1F-39838C973856}" srcOrd="0" destOrd="0" presId="urn:microsoft.com/office/officeart/2008/layout/LinedList"/>
    <dgm:cxn modelId="{5D1B4EBA-3681-4D19-A7A6-D2DC197E2AB0}" type="presOf" srcId="{67416AC0-6A59-4C0B-9762-0D415FF71887}" destId="{993BFD1C-A67E-4C9E-8C8A-26852BE1619F}" srcOrd="0" destOrd="0" presId="urn:microsoft.com/office/officeart/2008/layout/LinedList"/>
    <dgm:cxn modelId="{80E75CBF-4617-4857-B789-5C2C069BC25D}" srcId="{F12F527B-8C80-4800-B57C-E3C504D9780B}" destId="{D9E7C4B9-2489-47C9-8F5A-C8BA334E9A4F}" srcOrd="0" destOrd="0" parTransId="{82032740-D362-48ED-80B3-4C6C0E07C995}" sibTransId="{7C369D2C-AC32-46B9-886A-AC48953B3285}"/>
    <dgm:cxn modelId="{5F5EB496-841B-4D1E-AD32-E6CBD3DD3630}" type="presOf" srcId="{DA3CD7DE-F46F-41C9-9104-D5FE4C4B0476}" destId="{0B67FE3B-B675-41C3-8BB4-ABF3854231C3}" srcOrd="0" destOrd="0" presId="urn:microsoft.com/office/officeart/2008/layout/LinedList"/>
    <dgm:cxn modelId="{B871199B-C101-47D9-A98B-5BF384A35BF2}" type="presOf" srcId="{D9E7C4B9-2489-47C9-8F5A-C8BA334E9A4F}" destId="{F4364C2F-6DD1-44B6-B531-100E8DDC6A0D}" srcOrd="0" destOrd="0" presId="urn:microsoft.com/office/officeart/2008/layout/LinedList"/>
    <dgm:cxn modelId="{5B5A181D-15D8-4062-B3D2-A298BFABFB44}" type="presOf" srcId="{6F6AE94D-B83C-444B-A253-84780FFEA2B4}" destId="{4A96F238-9C6D-4C99-97D6-32EB8130D286}" srcOrd="0" destOrd="0" presId="urn:microsoft.com/office/officeart/2008/layout/LinedList"/>
    <dgm:cxn modelId="{6F081C96-F8E5-4807-82EB-E4F8B805992C}" type="presOf" srcId="{29D07040-8A35-472B-AD96-7D5D4ED44282}" destId="{A8D0CE62-BD2C-4071-AF0F-F75535882A62}" srcOrd="0" destOrd="0" presId="urn:microsoft.com/office/officeart/2008/layout/LinedList"/>
    <dgm:cxn modelId="{9A719FF7-72E8-4EA5-B92D-2E7B04A6AAE8}" type="presOf" srcId="{1FC940A5-96D1-40E3-8B64-7C99A5A8E5B0}" destId="{472AE3CE-A98D-4D7D-8149-49B0E92A0EB1}" srcOrd="0" destOrd="0" presId="urn:microsoft.com/office/officeart/2008/layout/LinedList"/>
    <dgm:cxn modelId="{047EA0E3-9898-4991-ACEE-5BE621118CAD}" type="presParOf" srcId="{472AE3CE-A98D-4D7D-8149-49B0E92A0EB1}" destId="{69498946-2631-49DF-B231-D8BDC805F3EA}" srcOrd="0" destOrd="0" presId="urn:microsoft.com/office/officeart/2008/layout/LinedList"/>
    <dgm:cxn modelId="{1EF61BDD-40E4-4700-B12A-E0EB9CC41CEB}" type="presParOf" srcId="{472AE3CE-A98D-4D7D-8149-49B0E92A0EB1}" destId="{9BA91B30-AE17-4C0D-8593-C98F0505AD9D}" srcOrd="1" destOrd="0" presId="urn:microsoft.com/office/officeart/2008/layout/LinedList"/>
    <dgm:cxn modelId="{7E3F8DE8-26A0-4E71-AB36-4A7F7D2D7405}" type="presParOf" srcId="{9BA91B30-AE17-4C0D-8593-C98F0505AD9D}" destId="{A78734A0-A487-43C6-98C4-5834A172F052}" srcOrd="0" destOrd="0" presId="urn:microsoft.com/office/officeart/2008/layout/LinedList"/>
    <dgm:cxn modelId="{0DF959A5-BA48-4178-AEFF-4C9E2525FA95}" type="presParOf" srcId="{9BA91B30-AE17-4C0D-8593-C98F0505AD9D}" destId="{6A41644F-CD64-4F4B-8B92-17DDC1238658}" srcOrd="1" destOrd="0" presId="urn:microsoft.com/office/officeart/2008/layout/LinedList"/>
    <dgm:cxn modelId="{B850649C-28F8-4CFF-8780-D4CBE183B04D}" type="presParOf" srcId="{6A41644F-CD64-4F4B-8B92-17DDC1238658}" destId="{DC38D660-866B-4BA7-ACB7-36F63BE5BB0D}" srcOrd="0" destOrd="0" presId="urn:microsoft.com/office/officeart/2008/layout/LinedList"/>
    <dgm:cxn modelId="{3E20D75B-C748-4486-A2FF-826319BD3395}" type="presParOf" srcId="{6A41644F-CD64-4F4B-8B92-17DDC1238658}" destId="{793B6169-A7DF-412D-99B2-C2859749097D}" srcOrd="1" destOrd="0" presId="urn:microsoft.com/office/officeart/2008/layout/LinedList"/>
    <dgm:cxn modelId="{4E186D77-D46E-4E3D-A006-C3A1240548DF}" type="presParOf" srcId="{793B6169-A7DF-412D-99B2-C2859749097D}" destId="{E3C4B149-7E50-4C24-ABBA-4091389FA839}" srcOrd="0" destOrd="0" presId="urn:microsoft.com/office/officeart/2008/layout/LinedList"/>
    <dgm:cxn modelId="{7F53895E-8726-48C1-9655-744C1AD12627}" type="presParOf" srcId="{793B6169-A7DF-412D-99B2-C2859749097D}" destId="{A8D0CE62-BD2C-4071-AF0F-F75535882A62}" srcOrd="1" destOrd="0" presId="urn:microsoft.com/office/officeart/2008/layout/LinedList"/>
    <dgm:cxn modelId="{918E524C-FB9B-45F3-BF4C-1607A718C733}" type="presParOf" srcId="{793B6169-A7DF-412D-99B2-C2859749097D}" destId="{F51719D7-9C6E-4E47-80BF-95A79E85640D}" srcOrd="2" destOrd="0" presId="urn:microsoft.com/office/officeart/2008/layout/LinedList"/>
    <dgm:cxn modelId="{FB153A18-DF84-47C9-A0B4-0C8783AC6830}" type="presParOf" srcId="{6A41644F-CD64-4F4B-8B92-17DDC1238658}" destId="{6E6D3BCA-47E9-4ED3-B430-8715DED3D4A7}" srcOrd="2" destOrd="0" presId="urn:microsoft.com/office/officeart/2008/layout/LinedList"/>
    <dgm:cxn modelId="{6A5A6A78-3AC4-492E-AB2C-FFD9E6F85210}" type="presParOf" srcId="{6A41644F-CD64-4F4B-8B92-17DDC1238658}" destId="{A0A0963E-54B4-4B4F-ADA5-0E63278C7313}" srcOrd="3" destOrd="0" presId="urn:microsoft.com/office/officeart/2008/layout/LinedList"/>
    <dgm:cxn modelId="{08580657-06F0-4A55-B070-2FA2CA5AF538}" type="presParOf" srcId="{6A41644F-CD64-4F4B-8B92-17DDC1238658}" destId="{705173C0-16B8-41AC-959D-EAF3AB6839B1}" srcOrd="4" destOrd="0" presId="urn:microsoft.com/office/officeart/2008/layout/LinedList"/>
    <dgm:cxn modelId="{0BCF4CBC-23F5-41B7-9BE0-7996CBC2452E}" type="presParOf" srcId="{705173C0-16B8-41AC-959D-EAF3AB6839B1}" destId="{C057761C-3BE9-4730-999F-AC49CAF36E7E}" srcOrd="0" destOrd="0" presId="urn:microsoft.com/office/officeart/2008/layout/LinedList"/>
    <dgm:cxn modelId="{75F9E16D-B7C5-403E-BEF4-37351313BC39}" type="presParOf" srcId="{705173C0-16B8-41AC-959D-EAF3AB6839B1}" destId="{22BC253D-94DC-4E64-9376-D1D0C95B1A79}" srcOrd="1" destOrd="0" presId="urn:microsoft.com/office/officeart/2008/layout/LinedList"/>
    <dgm:cxn modelId="{B2AFE8D1-BA41-4F2D-829A-4DA5B7918BA4}" type="presParOf" srcId="{705173C0-16B8-41AC-959D-EAF3AB6839B1}" destId="{3CCE4038-F65F-441D-A8E2-7C69A7E28DDA}" srcOrd="2" destOrd="0" presId="urn:microsoft.com/office/officeart/2008/layout/LinedList"/>
    <dgm:cxn modelId="{93678E0E-7724-43BC-BD6B-1D7E360DCA4E}" type="presParOf" srcId="{6A41644F-CD64-4F4B-8B92-17DDC1238658}" destId="{A537B612-E993-4874-A090-4A8F4F721CA8}" srcOrd="5" destOrd="0" presId="urn:microsoft.com/office/officeart/2008/layout/LinedList"/>
    <dgm:cxn modelId="{17481BE3-06B7-44EE-95A8-989A8154C70F}" type="presParOf" srcId="{6A41644F-CD64-4F4B-8B92-17DDC1238658}" destId="{5BB65B57-BA70-4F14-9753-8116E4C83A0A}" srcOrd="6" destOrd="0" presId="urn:microsoft.com/office/officeart/2008/layout/LinedList"/>
    <dgm:cxn modelId="{3668F763-1E98-47AD-892B-7B54A2C86D55}" type="presParOf" srcId="{6A41644F-CD64-4F4B-8B92-17DDC1238658}" destId="{4B27641A-0F33-4070-A9ED-2268CEF550C6}" srcOrd="7" destOrd="0" presId="urn:microsoft.com/office/officeart/2008/layout/LinedList"/>
    <dgm:cxn modelId="{32BDDC34-90DC-4805-983A-76CE2F494CC9}" type="presParOf" srcId="{4B27641A-0F33-4070-A9ED-2268CEF550C6}" destId="{A76E6B1F-5383-47D3-B084-F43D690A609E}" srcOrd="0" destOrd="0" presId="urn:microsoft.com/office/officeart/2008/layout/LinedList"/>
    <dgm:cxn modelId="{4D429240-B816-4EEA-9590-24951D721E6D}" type="presParOf" srcId="{4B27641A-0F33-4070-A9ED-2268CEF550C6}" destId="{09B21730-BF47-4358-9D1F-39838C973856}" srcOrd="1" destOrd="0" presId="urn:microsoft.com/office/officeart/2008/layout/LinedList"/>
    <dgm:cxn modelId="{399DD136-ADE0-4711-B627-F5C517F520D7}" type="presParOf" srcId="{4B27641A-0F33-4070-A9ED-2268CEF550C6}" destId="{2386D084-7C73-4CA4-8043-3D1F7B10EF7A}" srcOrd="2" destOrd="0" presId="urn:microsoft.com/office/officeart/2008/layout/LinedList"/>
    <dgm:cxn modelId="{6BC8AABD-1C57-4E3D-81AE-00DD7B1BA439}" type="presParOf" srcId="{2386D084-7C73-4CA4-8043-3D1F7B10EF7A}" destId="{817E3F61-C876-4CF5-91A7-F2D7A9CDF9D0}" srcOrd="0" destOrd="0" presId="urn:microsoft.com/office/officeart/2008/layout/LinedList"/>
    <dgm:cxn modelId="{3F9CFC60-5D11-4658-8FC9-CAA3B132B33B}" type="presParOf" srcId="{817E3F61-C876-4CF5-91A7-F2D7A9CDF9D0}" destId="{9731BA05-24D4-4576-9052-325ECA33799D}" srcOrd="0" destOrd="0" presId="urn:microsoft.com/office/officeart/2008/layout/LinedList"/>
    <dgm:cxn modelId="{E35D8513-8E7B-40B9-A159-E9E62A82206C}" type="presParOf" srcId="{817E3F61-C876-4CF5-91A7-F2D7A9CDF9D0}" destId="{F4364C2F-6DD1-44B6-B531-100E8DDC6A0D}" srcOrd="1" destOrd="0" presId="urn:microsoft.com/office/officeart/2008/layout/LinedList"/>
    <dgm:cxn modelId="{0249D3E8-87FB-4E99-B69F-6B04D387CE9C}" type="presParOf" srcId="{817E3F61-C876-4CF5-91A7-F2D7A9CDF9D0}" destId="{F77C5EA2-94D4-49DB-883E-AA1B003C28D1}" srcOrd="2" destOrd="0" presId="urn:microsoft.com/office/officeart/2008/layout/LinedList"/>
    <dgm:cxn modelId="{F89F31C9-E61C-4142-AC23-F1778F9B351A}" type="presParOf" srcId="{2386D084-7C73-4CA4-8043-3D1F7B10EF7A}" destId="{81308FD9-0A61-4407-BA30-05AF3983CB18}" srcOrd="1" destOrd="0" presId="urn:microsoft.com/office/officeart/2008/layout/LinedList"/>
    <dgm:cxn modelId="{90D30174-1411-44B8-B408-964994009273}" type="presParOf" srcId="{2386D084-7C73-4CA4-8043-3D1F7B10EF7A}" destId="{A6C988D8-6703-482C-A3E6-56A5F8D40BA9}" srcOrd="2" destOrd="0" presId="urn:microsoft.com/office/officeart/2008/layout/LinedList"/>
    <dgm:cxn modelId="{3CA2C2FE-50BD-4C57-A6B9-FCA1642EF79A}" type="presParOf" srcId="{A6C988D8-6703-482C-A3E6-56A5F8D40BA9}" destId="{99389668-D70D-4D54-8639-65A2BA504BAC}" srcOrd="0" destOrd="0" presId="urn:microsoft.com/office/officeart/2008/layout/LinedList"/>
    <dgm:cxn modelId="{86E1210C-0D31-442C-A447-E0AE76970E16}" type="presParOf" srcId="{A6C988D8-6703-482C-A3E6-56A5F8D40BA9}" destId="{0B67FE3B-B675-41C3-8BB4-ABF3854231C3}" srcOrd="1" destOrd="0" presId="urn:microsoft.com/office/officeart/2008/layout/LinedList"/>
    <dgm:cxn modelId="{4DF4CDBD-3032-42B1-A397-4A54537D612D}" type="presParOf" srcId="{A6C988D8-6703-482C-A3E6-56A5F8D40BA9}" destId="{EF7F07DA-5BB6-42DA-85C8-8FBE855D4D27}" srcOrd="2" destOrd="0" presId="urn:microsoft.com/office/officeart/2008/layout/LinedList"/>
    <dgm:cxn modelId="{90E37987-F277-4702-99A6-6FC0A74411B9}" type="presParOf" srcId="{6A41644F-CD64-4F4B-8B92-17DDC1238658}" destId="{418937EF-18BA-42AC-85BB-8C850E238A0E}" srcOrd="8" destOrd="0" presId="urn:microsoft.com/office/officeart/2008/layout/LinedList"/>
    <dgm:cxn modelId="{F483CFBB-4129-4CC9-B8EC-7EBC3E4B3D2B}" type="presParOf" srcId="{6A41644F-CD64-4F4B-8B92-17DDC1238658}" destId="{4AAE598B-ACD1-499F-B0F7-B8CDB1C704CB}" srcOrd="9" destOrd="0" presId="urn:microsoft.com/office/officeart/2008/layout/LinedList"/>
    <dgm:cxn modelId="{33807F48-2B26-47B5-9F8B-7EB140C887D9}" type="presParOf" srcId="{6A41644F-CD64-4F4B-8B92-17DDC1238658}" destId="{BCC9160E-6192-4F95-AD97-3EB69233C0DC}" srcOrd="10" destOrd="0" presId="urn:microsoft.com/office/officeart/2008/layout/LinedList"/>
    <dgm:cxn modelId="{29158149-3A7B-43D7-A3BC-3F0D28AE97BB}" type="presParOf" srcId="{BCC9160E-6192-4F95-AD97-3EB69233C0DC}" destId="{EF95DAB2-E893-4A9F-9A57-B2E9EA7D6F88}" srcOrd="0" destOrd="0" presId="urn:microsoft.com/office/officeart/2008/layout/LinedList"/>
    <dgm:cxn modelId="{2D4C6A34-A5B5-45DA-B6D4-6DA21F97A279}" type="presParOf" srcId="{BCC9160E-6192-4F95-AD97-3EB69233C0DC}" destId="{993BFD1C-A67E-4C9E-8C8A-26852BE1619F}" srcOrd="1" destOrd="0" presId="urn:microsoft.com/office/officeart/2008/layout/LinedList"/>
    <dgm:cxn modelId="{1CC442D5-9450-4D30-9530-84A2329BEB85}" type="presParOf" srcId="{BCC9160E-6192-4F95-AD97-3EB69233C0DC}" destId="{EAE44214-1106-4CC2-8E0B-E790C4EBF667}" srcOrd="2" destOrd="0" presId="urn:microsoft.com/office/officeart/2008/layout/LinedList"/>
    <dgm:cxn modelId="{5B88C15D-2595-4E61-AE05-EB23E7C6CC2D}" type="presParOf" srcId="{6A41644F-CD64-4F4B-8B92-17DDC1238658}" destId="{F7DD74A6-9EEB-415F-94E6-19FE2A514A5C}" srcOrd="11" destOrd="0" presId="urn:microsoft.com/office/officeart/2008/layout/LinedList"/>
    <dgm:cxn modelId="{E1376E7A-D206-46C6-9C1D-77A0D934DED4}" type="presParOf" srcId="{6A41644F-CD64-4F4B-8B92-17DDC1238658}" destId="{8EE6A112-92C5-454E-B1A8-687E5319A565}" srcOrd="12" destOrd="0" presId="urn:microsoft.com/office/officeart/2008/layout/LinedList"/>
    <dgm:cxn modelId="{A0E4678C-3474-4D08-9A25-3DE8EF7F5B01}" type="presParOf" srcId="{6A41644F-CD64-4F4B-8B92-17DDC1238658}" destId="{1BBEFC47-B2CF-489F-AF82-F1BC612D8B1B}" srcOrd="13" destOrd="0" presId="urn:microsoft.com/office/officeart/2008/layout/LinedList"/>
    <dgm:cxn modelId="{9E504F6D-DEF6-411A-A214-A160DAAEC3C0}" type="presParOf" srcId="{1BBEFC47-B2CF-489F-AF82-F1BC612D8B1B}" destId="{BC534525-8B5B-43DA-8675-C75EDC350F58}" srcOrd="0" destOrd="0" presId="urn:microsoft.com/office/officeart/2008/layout/LinedList"/>
    <dgm:cxn modelId="{007A382D-9200-4C07-85AB-63E8A34767EC}" type="presParOf" srcId="{1BBEFC47-B2CF-489F-AF82-F1BC612D8B1B}" destId="{E0CC066A-C808-4CCC-AFD7-F212F64AC747}" srcOrd="1" destOrd="0" presId="urn:microsoft.com/office/officeart/2008/layout/LinedList"/>
    <dgm:cxn modelId="{8F8BD136-E6C5-4AB3-865B-DB80F10C5F19}" type="presParOf" srcId="{1BBEFC47-B2CF-489F-AF82-F1BC612D8B1B}" destId="{244250EF-F669-4497-B54E-74F155CFCAD7}" srcOrd="2" destOrd="0" presId="urn:microsoft.com/office/officeart/2008/layout/LinedList"/>
    <dgm:cxn modelId="{44F9FA40-E480-45D3-A3B9-7C4C75B8C139}" type="presParOf" srcId="{6A41644F-CD64-4F4B-8B92-17DDC1238658}" destId="{67EC6174-1F5C-44F7-B6A0-D50557F32B2A}" srcOrd="14" destOrd="0" presId="urn:microsoft.com/office/officeart/2008/layout/LinedList"/>
    <dgm:cxn modelId="{4F380DC1-85F4-4418-98CB-FC5EDFEA6BAF}" type="presParOf" srcId="{6A41644F-CD64-4F4B-8B92-17DDC1238658}" destId="{8AA15958-D1BC-4DF6-A888-E898A47E5E32}" srcOrd="15" destOrd="0" presId="urn:microsoft.com/office/officeart/2008/layout/LinedList"/>
    <dgm:cxn modelId="{78C2ECC8-2E6C-48EA-82D2-874FC8FABBE1}" type="presParOf" srcId="{6A41644F-CD64-4F4B-8B92-17DDC1238658}" destId="{D72A8FFD-6631-42EF-A889-CC8E2C9D4E4C}" srcOrd="16" destOrd="0" presId="urn:microsoft.com/office/officeart/2008/layout/LinedList"/>
    <dgm:cxn modelId="{1128E6FC-8777-4373-873D-5D7016E2DF38}" type="presParOf" srcId="{D72A8FFD-6631-42EF-A889-CC8E2C9D4E4C}" destId="{2776775C-7590-4597-8E89-F76395958974}" srcOrd="0" destOrd="0" presId="urn:microsoft.com/office/officeart/2008/layout/LinedList"/>
    <dgm:cxn modelId="{D6AE8904-53CE-462D-A385-B7AA97F708BD}" type="presParOf" srcId="{D72A8FFD-6631-42EF-A889-CC8E2C9D4E4C}" destId="{A6D37BA2-7D5E-4EEC-A5BA-F587A586766F}" srcOrd="1" destOrd="0" presId="urn:microsoft.com/office/officeart/2008/layout/LinedList"/>
    <dgm:cxn modelId="{55DE2FD4-F976-495B-9D1C-05D923EB3F62}" type="presParOf" srcId="{D72A8FFD-6631-42EF-A889-CC8E2C9D4E4C}" destId="{327D620F-83DF-4854-AA9C-66FD041886A4}" srcOrd="2" destOrd="0" presId="urn:microsoft.com/office/officeart/2008/layout/LinedList"/>
    <dgm:cxn modelId="{0DE5BE98-6B8D-4E36-BD97-F18F365779A5}" type="presParOf" srcId="{6A41644F-CD64-4F4B-8B92-17DDC1238658}" destId="{BB34B2A6-3498-454F-BA88-96F2BB8DB667}" srcOrd="17" destOrd="0" presId="urn:microsoft.com/office/officeart/2008/layout/LinedList"/>
    <dgm:cxn modelId="{C0E32E81-9FAF-47F9-BA8F-DD09EC17A665}" type="presParOf" srcId="{6A41644F-CD64-4F4B-8B92-17DDC1238658}" destId="{60691790-D9E2-4470-83D2-D1765EC393B4}" srcOrd="18" destOrd="0" presId="urn:microsoft.com/office/officeart/2008/layout/LinedList"/>
    <dgm:cxn modelId="{F2EAD196-EEAE-4B67-AE01-0D530E445330}" type="presParOf" srcId="{6A41644F-CD64-4F4B-8B92-17DDC1238658}" destId="{0777CCB1-958D-4EC0-B35A-E9B395B169E5}" srcOrd="19" destOrd="0" presId="urn:microsoft.com/office/officeart/2008/layout/LinedList"/>
    <dgm:cxn modelId="{C6D4CFA7-2A75-4240-AB1A-47558152875B}" type="presParOf" srcId="{0777CCB1-958D-4EC0-B35A-E9B395B169E5}" destId="{168B7E25-41F0-4FA0-9648-268C8F6C53E9}" srcOrd="0" destOrd="0" presId="urn:microsoft.com/office/officeart/2008/layout/LinedList"/>
    <dgm:cxn modelId="{9E4B1617-2679-4941-AD55-CE994B195653}" type="presParOf" srcId="{0777CCB1-958D-4EC0-B35A-E9B395B169E5}" destId="{4A96F238-9C6D-4C99-97D6-32EB8130D286}" srcOrd="1" destOrd="0" presId="urn:microsoft.com/office/officeart/2008/layout/LinedList"/>
    <dgm:cxn modelId="{05CC7426-ACF4-4462-9E3F-CB6D97DE9D78}" type="presParOf" srcId="{0777CCB1-958D-4EC0-B35A-E9B395B169E5}" destId="{267C90ED-5101-4D89-A0AE-E5D0B9068AEF}" srcOrd="2" destOrd="0" presId="urn:microsoft.com/office/officeart/2008/layout/LinedList"/>
    <dgm:cxn modelId="{8AB405D1-1229-4468-8A91-E913F7F7C124}" type="presParOf" srcId="{6A41644F-CD64-4F4B-8B92-17DDC1238658}" destId="{E601B98F-AA28-44B1-8AAE-0ADC75FE392C}" srcOrd="20" destOrd="0" presId="urn:microsoft.com/office/officeart/2008/layout/LinedList"/>
    <dgm:cxn modelId="{F2879B3F-D641-4A1B-BCA6-47A3881F5FD8}" type="presParOf" srcId="{6A41644F-CD64-4F4B-8B92-17DDC1238658}" destId="{D9F860CD-6408-47DF-9EB2-0CA9DEB03ADB}" srcOrd="2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EECE236-780E-4979-9250-3B419AE95B29}" type="doc">
      <dgm:prSet loTypeId="urn:microsoft.com/office/officeart/2009/layout/CirclePictureHierarchy" loCatId="hierarchy" qsTypeId="urn:microsoft.com/office/officeart/2005/8/quickstyle/simple1" qsCatId="simple" csTypeId="urn:microsoft.com/office/officeart/2005/8/colors/accent1_2" csCatId="accent1" phldr="1"/>
      <dgm:spPr/>
      <dgm:t>
        <a:bodyPr/>
        <a:lstStyle/>
        <a:p>
          <a:endParaRPr lang="en-US"/>
        </a:p>
      </dgm:t>
    </dgm:pt>
    <dgm:pt modelId="{6A2325A4-8CFB-4672-B858-207D6290D63D}">
      <dgm:prSet phldrT="[Text]"/>
      <dgm:spPr/>
      <dgm:t>
        <a:bodyPr/>
        <a:lstStyle/>
        <a:p>
          <a:r>
            <a:rPr lang="en-US" dirty="0" smtClean="0"/>
            <a:t>Task Management System</a:t>
          </a:r>
          <a:endParaRPr lang="en-US" dirty="0"/>
        </a:p>
      </dgm:t>
    </dgm:pt>
    <dgm:pt modelId="{C96C8593-765B-4379-9F53-FCB51F5D1294}" type="parTrans" cxnId="{03013F44-0C96-483C-B8C8-1C95DA78E92C}">
      <dgm:prSet/>
      <dgm:spPr/>
      <dgm:t>
        <a:bodyPr/>
        <a:lstStyle/>
        <a:p>
          <a:endParaRPr lang="en-US"/>
        </a:p>
      </dgm:t>
    </dgm:pt>
    <dgm:pt modelId="{5D662FF5-C955-4DD2-83E3-8C43B1D7D422}" type="sibTrans" cxnId="{03013F44-0C96-483C-B8C8-1C95DA78E92C}">
      <dgm:prSet/>
      <dgm:spPr/>
      <dgm:t>
        <a:bodyPr/>
        <a:lstStyle/>
        <a:p>
          <a:endParaRPr lang="en-US"/>
        </a:p>
      </dgm:t>
    </dgm:pt>
    <dgm:pt modelId="{7ED9FF26-1D59-468F-8CFC-83BCE16E1DD5}">
      <dgm:prSet phldrT="[Text]"/>
      <dgm:spPr/>
      <dgm:t>
        <a:bodyPr/>
        <a:lstStyle/>
        <a:p>
          <a:r>
            <a:rPr lang="en-US" dirty="0" smtClean="0"/>
            <a:t>Login</a:t>
          </a:r>
          <a:endParaRPr lang="en-US" dirty="0"/>
        </a:p>
      </dgm:t>
    </dgm:pt>
    <dgm:pt modelId="{D4303A66-994F-488F-8A89-EB9C83BC1C81}" type="parTrans" cxnId="{1B1B3494-8AEB-46A5-9A0D-353D78590980}">
      <dgm:prSet/>
      <dgm:spPr/>
      <dgm:t>
        <a:bodyPr/>
        <a:lstStyle/>
        <a:p>
          <a:endParaRPr lang="en-US"/>
        </a:p>
      </dgm:t>
    </dgm:pt>
    <dgm:pt modelId="{4782ABD7-F8A1-4EC7-995D-892815727D75}" type="sibTrans" cxnId="{1B1B3494-8AEB-46A5-9A0D-353D78590980}">
      <dgm:prSet/>
      <dgm:spPr/>
      <dgm:t>
        <a:bodyPr/>
        <a:lstStyle/>
        <a:p>
          <a:endParaRPr lang="en-US"/>
        </a:p>
      </dgm:t>
    </dgm:pt>
    <dgm:pt modelId="{B3375B6A-16F2-4778-AE8E-1A063877BD84}">
      <dgm:prSet phldrT="[Text]"/>
      <dgm:spPr/>
      <dgm:t>
        <a:bodyPr/>
        <a:lstStyle/>
        <a:p>
          <a:r>
            <a:rPr lang="en-US" dirty="0" smtClean="0"/>
            <a:t>Create new task</a:t>
          </a:r>
          <a:endParaRPr lang="en-US" dirty="0"/>
        </a:p>
      </dgm:t>
    </dgm:pt>
    <dgm:pt modelId="{542A131C-3D85-4D45-8B17-CC406C102DEE}" type="parTrans" cxnId="{28BFFF4E-595F-4ABC-A9C2-D6C1B87661DE}">
      <dgm:prSet/>
      <dgm:spPr/>
      <dgm:t>
        <a:bodyPr/>
        <a:lstStyle/>
        <a:p>
          <a:endParaRPr lang="en-US"/>
        </a:p>
      </dgm:t>
    </dgm:pt>
    <dgm:pt modelId="{BFB00AAD-DFD1-49F0-9CC1-98EFACFCDF63}" type="sibTrans" cxnId="{28BFFF4E-595F-4ABC-A9C2-D6C1B87661DE}">
      <dgm:prSet/>
      <dgm:spPr/>
      <dgm:t>
        <a:bodyPr/>
        <a:lstStyle/>
        <a:p>
          <a:endParaRPr lang="en-US"/>
        </a:p>
      </dgm:t>
    </dgm:pt>
    <dgm:pt modelId="{D32422AE-8AAE-4224-854B-A1EC81554ADA}">
      <dgm:prSet phldrT="[Text]"/>
      <dgm:spPr/>
      <dgm:t>
        <a:bodyPr/>
        <a:lstStyle/>
        <a:p>
          <a:r>
            <a:rPr lang="en-US" dirty="0" smtClean="0"/>
            <a:t>Update task</a:t>
          </a:r>
          <a:endParaRPr lang="en-US" dirty="0"/>
        </a:p>
      </dgm:t>
    </dgm:pt>
    <dgm:pt modelId="{9D447CCC-DEE4-42F7-A4FC-D5DB2BCE4CE4}" type="parTrans" cxnId="{21312E8F-D313-4780-B885-85A5B7DC433C}">
      <dgm:prSet/>
      <dgm:spPr/>
      <dgm:t>
        <a:bodyPr/>
        <a:lstStyle/>
        <a:p>
          <a:endParaRPr lang="en-US"/>
        </a:p>
      </dgm:t>
    </dgm:pt>
    <dgm:pt modelId="{66476B06-15A5-47CA-A1BD-A823DEA38881}" type="sibTrans" cxnId="{21312E8F-D313-4780-B885-85A5B7DC433C}">
      <dgm:prSet/>
      <dgm:spPr/>
      <dgm:t>
        <a:bodyPr/>
        <a:lstStyle/>
        <a:p>
          <a:endParaRPr lang="en-US"/>
        </a:p>
      </dgm:t>
    </dgm:pt>
    <dgm:pt modelId="{0E2D8025-7E8A-47F5-8B30-B49508279E1D}">
      <dgm:prSet phldrT="[Text]"/>
      <dgm:spPr/>
      <dgm:t>
        <a:bodyPr/>
        <a:lstStyle/>
        <a:p>
          <a:r>
            <a:rPr lang="en-US" dirty="0" smtClean="0"/>
            <a:t>Register</a:t>
          </a:r>
          <a:endParaRPr lang="en-US" dirty="0"/>
        </a:p>
      </dgm:t>
    </dgm:pt>
    <dgm:pt modelId="{7CB37D33-9F37-4FAF-A2DB-172EBC165720}" type="parTrans" cxnId="{877C1A3D-7EAF-41C1-B1E8-31FF564C5A13}">
      <dgm:prSet/>
      <dgm:spPr/>
      <dgm:t>
        <a:bodyPr/>
        <a:lstStyle/>
        <a:p>
          <a:endParaRPr lang="en-US"/>
        </a:p>
      </dgm:t>
    </dgm:pt>
    <dgm:pt modelId="{313F139E-C680-4865-9BAB-A536ECD9045C}" type="sibTrans" cxnId="{877C1A3D-7EAF-41C1-B1E8-31FF564C5A13}">
      <dgm:prSet/>
      <dgm:spPr/>
      <dgm:t>
        <a:bodyPr/>
        <a:lstStyle/>
        <a:p>
          <a:endParaRPr lang="en-US"/>
        </a:p>
      </dgm:t>
    </dgm:pt>
    <dgm:pt modelId="{5A3CC064-26F4-4250-AB73-49426957DCFB}">
      <dgm:prSet phldrT="[Text]"/>
      <dgm:spPr/>
      <dgm:t>
        <a:bodyPr/>
        <a:lstStyle/>
        <a:p>
          <a:r>
            <a:rPr lang="en-US" dirty="0" smtClean="0"/>
            <a:t>Delete Task</a:t>
          </a:r>
          <a:endParaRPr lang="en-US" dirty="0"/>
        </a:p>
      </dgm:t>
    </dgm:pt>
    <dgm:pt modelId="{F36C4208-3F67-43B1-A0D8-6B6D870EE53A}" type="parTrans" cxnId="{BC13C0AB-268B-4C10-A9E8-154DA67CF71C}">
      <dgm:prSet/>
      <dgm:spPr/>
      <dgm:t>
        <a:bodyPr/>
        <a:lstStyle/>
        <a:p>
          <a:endParaRPr lang="en-US"/>
        </a:p>
      </dgm:t>
    </dgm:pt>
    <dgm:pt modelId="{476F8874-099E-4276-82EC-F637683E3F4E}" type="sibTrans" cxnId="{BC13C0AB-268B-4C10-A9E8-154DA67CF71C}">
      <dgm:prSet/>
      <dgm:spPr/>
      <dgm:t>
        <a:bodyPr/>
        <a:lstStyle/>
        <a:p>
          <a:endParaRPr lang="en-US"/>
        </a:p>
      </dgm:t>
    </dgm:pt>
    <dgm:pt modelId="{AF1EE5FC-337A-4ADD-A399-B9A37D4497A0}">
      <dgm:prSet phldrT="[Text]"/>
      <dgm:spPr/>
      <dgm:t>
        <a:bodyPr/>
        <a:lstStyle/>
        <a:p>
          <a:r>
            <a:rPr lang="en-US" dirty="0" smtClean="0"/>
            <a:t>View Tasks</a:t>
          </a:r>
          <a:endParaRPr lang="en-US" dirty="0"/>
        </a:p>
      </dgm:t>
    </dgm:pt>
    <dgm:pt modelId="{16A7EC7A-1B9D-4E69-9F72-C018BBFC3AF1}" type="parTrans" cxnId="{CF5AF5E3-B908-4B06-A207-7F3D3D06F2AE}">
      <dgm:prSet/>
      <dgm:spPr/>
      <dgm:t>
        <a:bodyPr/>
        <a:lstStyle/>
        <a:p>
          <a:endParaRPr lang="en-US"/>
        </a:p>
      </dgm:t>
    </dgm:pt>
    <dgm:pt modelId="{CD706AF7-148D-42F7-8DF5-A84FAC432E07}" type="sibTrans" cxnId="{CF5AF5E3-B908-4B06-A207-7F3D3D06F2AE}">
      <dgm:prSet/>
      <dgm:spPr/>
      <dgm:t>
        <a:bodyPr/>
        <a:lstStyle/>
        <a:p>
          <a:endParaRPr lang="en-US"/>
        </a:p>
      </dgm:t>
    </dgm:pt>
    <dgm:pt modelId="{2C992413-E5B1-44D2-9762-953AE31639A7}">
      <dgm:prSet phldrT="[Text]"/>
      <dgm:spPr/>
      <dgm:t>
        <a:bodyPr/>
        <a:lstStyle/>
        <a:p>
          <a:r>
            <a:rPr lang="en-US" dirty="0" smtClean="0"/>
            <a:t>Logout</a:t>
          </a:r>
          <a:endParaRPr lang="en-US" dirty="0"/>
        </a:p>
      </dgm:t>
    </dgm:pt>
    <dgm:pt modelId="{6C83E7B2-20DE-417F-AE8E-B36862238DC9}" type="parTrans" cxnId="{C325E252-58C3-4841-8B88-96214E66C670}">
      <dgm:prSet/>
      <dgm:spPr/>
      <dgm:t>
        <a:bodyPr/>
        <a:lstStyle/>
        <a:p>
          <a:endParaRPr lang="en-US"/>
        </a:p>
      </dgm:t>
    </dgm:pt>
    <dgm:pt modelId="{629A4C3E-2338-4629-A28A-644D2D3655EC}" type="sibTrans" cxnId="{C325E252-58C3-4841-8B88-96214E66C670}">
      <dgm:prSet/>
      <dgm:spPr/>
      <dgm:t>
        <a:bodyPr/>
        <a:lstStyle/>
        <a:p>
          <a:endParaRPr lang="en-US"/>
        </a:p>
      </dgm:t>
    </dgm:pt>
    <dgm:pt modelId="{5F6B9C5F-06EF-4D92-B8CD-F1B0990B2FF0}" type="pres">
      <dgm:prSet presAssocID="{CEECE236-780E-4979-9250-3B419AE95B29}" presName="hierChild1" presStyleCnt="0">
        <dgm:presLayoutVars>
          <dgm:chPref val="1"/>
          <dgm:dir/>
          <dgm:animOne val="branch"/>
          <dgm:animLvl val="lvl"/>
          <dgm:resizeHandles/>
        </dgm:presLayoutVars>
      </dgm:prSet>
      <dgm:spPr/>
      <dgm:t>
        <a:bodyPr/>
        <a:lstStyle/>
        <a:p>
          <a:endParaRPr lang="en-US"/>
        </a:p>
      </dgm:t>
    </dgm:pt>
    <dgm:pt modelId="{5BE507F8-37E4-4DE7-86D7-F9BAC64977DC}" type="pres">
      <dgm:prSet presAssocID="{6A2325A4-8CFB-4672-B858-207D6290D63D}" presName="hierRoot1" presStyleCnt="0"/>
      <dgm:spPr/>
    </dgm:pt>
    <dgm:pt modelId="{FA42A41A-96BE-416F-BC81-031DC69F69DF}" type="pres">
      <dgm:prSet presAssocID="{6A2325A4-8CFB-4672-B858-207D6290D63D}" presName="composite" presStyleCnt="0"/>
      <dgm:spPr/>
    </dgm:pt>
    <dgm:pt modelId="{9A333D26-81A4-444E-A030-2F1E63952B99}" type="pres">
      <dgm:prSet presAssocID="{6A2325A4-8CFB-4672-B858-207D6290D63D}" presName="image" presStyleLbl="node0" presStyleIdx="0" presStyleCnt="1"/>
      <dgm:spPr/>
      <dgm:t>
        <a:bodyPr/>
        <a:lstStyle/>
        <a:p>
          <a:endParaRPr lang="en-US"/>
        </a:p>
      </dgm:t>
    </dgm:pt>
    <dgm:pt modelId="{C2D3670C-4791-4D6B-848E-1BD56B040870}" type="pres">
      <dgm:prSet presAssocID="{6A2325A4-8CFB-4672-B858-207D6290D63D}" presName="text" presStyleLbl="revTx" presStyleIdx="0" presStyleCnt="8">
        <dgm:presLayoutVars>
          <dgm:chPref val="3"/>
        </dgm:presLayoutVars>
      </dgm:prSet>
      <dgm:spPr/>
      <dgm:t>
        <a:bodyPr/>
        <a:lstStyle/>
        <a:p>
          <a:endParaRPr lang="en-US"/>
        </a:p>
      </dgm:t>
    </dgm:pt>
    <dgm:pt modelId="{5F6B8A74-EDDF-475A-A1E7-A721934936EB}" type="pres">
      <dgm:prSet presAssocID="{6A2325A4-8CFB-4672-B858-207D6290D63D}" presName="hierChild2" presStyleCnt="0"/>
      <dgm:spPr/>
    </dgm:pt>
    <dgm:pt modelId="{A89D84D3-91CF-416A-8B20-250B3952A922}" type="pres">
      <dgm:prSet presAssocID="{D4303A66-994F-488F-8A89-EB9C83BC1C81}" presName="Name10" presStyleLbl="parChTrans1D2" presStyleIdx="0" presStyleCnt="2"/>
      <dgm:spPr/>
      <dgm:t>
        <a:bodyPr/>
        <a:lstStyle/>
        <a:p>
          <a:endParaRPr lang="en-US"/>
        </a:p>
      </dgm:t>
    </dgm:pt>
    <dgm:pt modelId="{93F54642-FEB1-4617-A645-B93125894BC9}" type="pres">
      <dgm:prSet presAssocID="{7ED9FF26-1D59-468F-8CFC-83BCE16E1DD5}" presName="hierRoot2" presStyleCnt="0"/>
      <dgm:spPr/>
    </dgm:pt>
    <dgm:pt modelId="{992517C7-922F-449E-AA58-01381A030AE9}" type="pres">
      <dgm:prSet presAssocID="{7ED9FF26-1D59-468F-8CFC-83BCE16E1DD5}" presName="composite2" presStyleCnt="0"/>
      <dgm:spPr/>
    </dgm:pt>
    <dgm:pt modelId="{CD7CDB42-44D7-456F-BCF7-BC7B79BB9F97}" type="pres">
      <dgm:prSet presAssocID="{7ED9FF26-1D59-468F-8CFC-83BCE16E1DD5}" presName="image2" presStyleLbl="node2" presStyleIdx="0" presStyleCnt="2"/>
      <dgm:spPr/>
    </dgm:pt>
    <dgm:pt modelId="{3360CD93-4D06-4809-9FB9-2AE830968654}" type="pres">
      <dgm:prSet presAssocID="{7ED9FF26-1D59-468F-8CFC-83BCE16E1DD5}" presName="text2" presStyleLbl="revTx" presStyleIdx="1" presStyleCnt="8">
        <dgm:presLayoutVars>
          <dgm:chPref val="3"/>
        </dgm:presLayoutVars>
      </dgm:prSet>
      <dgm:spPr/>
      <dgm:t>
        <a:bodyPr/>
        <a:lstStyle/>
        <a:p>
          <a:endParaRPr lang="en-US"/>
        </a:p>
      </dgm:t>
    </dgm:pt>
    <dgm:pt modelId="{94B07B21-2EBF-4675-B377-50A5017EC45E}" type="pres">
      <dgm:prSet presAssocID="{7ED9FF26-1D59-468F-8CFC-83BCE16E1DD5}" presName="hierChild3" presStyleCnt="0"/>
      <dgm:spPr/>
    </dgm:pt>
    <dgm:pt modelId="{E8E204A5-BDA3-4AD2-8363-9D33B7CF7145}" type="pres">
      <dgm:prSet presAssocID="{542A131C-3D85-4D45-8B17-CC406C102DEE}" presName="Name17" presStyleLbl="parChTrans1D3" presStyleIdx="0" presStyleCnt="5"/>
      <dgm:spPr/>
      <dgm:t>
        <a:bodyPr/>
        <a:lstStyle/>
        <a:p>
          <a:endParaRPr lang="en-US"/>
        </a:p>
      </dgm:t>
    </dgm:pt>
    <dgm:pt modelId="{EA2DC657-1F19-44C8-BCDA-818326670CAE}" type="pres">
      <dgm:prSet presAssocID="{B3375B6A-16F2-4778-AE8E-1A063877BD84}" presName="hierRoot3" presStyleCnt="0"/>
      <dgm:spPr/>
    </dgm:pt>
    <dgm:pt modelId="{BD4162DA-CFF7-4EFA-B395-0F4FF103C8AD}" type="pres">
      <dgm:prSet presAssocID="{B3375B6A-16F2-4778-AE8E-1A063877BD84}" presName="composite3" presStyleCnt="0"/>
      <dgm:spPr/>
    </dgm:pt>
    <dgm:pt modelId="{7FDD65F2-4917-42A8-977D-F6D1C7AE5F17}" type="pres">
      <dgm:prSet presAssocID="{B3375B6A-16F2-4778-AE8E-1A063877BD84}" presName="image3" presStyleLbl="node3" presStyleIdx="0" presStyleCnt="5"/>
      <dgm:spPr/>
    </dgm:pt>
    <dgm:pt modelId="{4C5D9BC0-9BF4-48BE-82B5-EBEE693178EE}" type="pres">
      <dgm:prSet presAssocID="{B3375B6A-16F2-4778-AE8E-1A063877BD84}" presName="text3" presStyleLbl="revTx" presStyleIdx="2" presStyleCnt="8">
        <dgm:presLayoutVars>
          <dgm:chPref val="3"/>
        </dgm:presLayoutVars>
      </dgm:prSet>
      <dgm:spPr/>
      <dgm:t>
        <a:bodyPr/>
        <a:lstStyle/>
        <a:p>
          <a:endParaRPr lang="en-US"/>
        </a:p>
      </dgm:t>
    </dgm:pt>
    <dgm:pt modelId="{CAD0A8B6-93D0-4A28-B11E-1F9D312D8409}" type="pres">
      <dgm:prSet presAssocID="{B3375B6A-16F2-4778-AE8E-1A063877BD84}" presName="hierChild4" presStyleCnt="0"/>
      <dgm:spPr/>
    </dgm:pt>
    <dgm:pt modelId="{E4980F62-8BE0-4D63-8381-1F87A16ECF6B}" type="pres">
      <dgm:prSet presAssocID="{9D447CCC-DEE4-42F7-A4FC-D5DB2BCE4CE4}" presName="Name17" presStyleLbl="parChTrans1D3" presStyleIdx="1" presStyleCnt="5"/>
      <dgm:spPr/>
      <dgm:t>
        <a:bodyPr/>
        <a:lstStyle/>
        <a:p>
          <a:endParaRPr lang="en-US"/>
        </a:p>
      </dgm:t>
    </dgm:pt>
    <dgm:pt modelId="{EF0F166A-66DD-4340-A95E-FB09070C9228}" type="pres">
      <dgm:prSet presAssocID="{D32422AE-8AAE-4224-854B-A1EC81554ADA}" presName="hierRoot3" presStyleCnt="0"/>
      <dgm:spPr/>
    </dgm:pt>
    <dgm:pt modelId="{D2A67EAB-420B-4017-BA1E-BD5396EAF635}" type="pres">
      <dgm:prSet presAssocID="{D32422AE-8AAE-4224-854B-A1EC81554ADA}" presName="composite3" presStyleCnt="0"/>
      <dgm:spPr/>
    </dgm:pt>
    <dgm:pt modelId="{730B5521-79A0-4A04-8DB6-E7471401E31F}" type="pres">
      <dgm:prSet presAssocID="{D32422AE-8AAE-4224-854B-A1EC81554ADA}" presName="image3" presStyleLbl="node3" presStyleIdx="1" presStyleCnt="5"/>
      <dgm:spPr/>
    </dgm:pt>
    <dgm:pt modelId="{E43A0976-A6FF-499B-8220-1BD7B61620F2}" type="pres">
      <dgm:prSet presAssocID="{D32422AE-8AAE-4224-854B-A1EC81554ADA}" presName="text3" presStyleLbl="revTx" presStyleIdx="3" presStyleCnt="8">
        <dgm:presLayoutVars>
          <dgm:chPref val="3"/>
        </dgm:presLayoutVars>
      </dgm:prSet>
      <dgm:spPr/>
      <dgm:t>
        <a:bodyPr/>
        <a:lstStyle/>
        <a:p>
          <a:endParaRPr lang="en-US"/>
        </a:p>
      </dgm:t>
    </dgm:pt>
    <dgm:pt modelId="{27DCB4C5-2A20-449A-9345-6AA0D8817BD3}" type="pres">
      <dgm:prSet presAssocID="{D32422AE-8AAE-4224-854B-A1EC81554ADA}" presName="hierChild4" presStyleCnt="0"/>
      <dgm:spPr/>
    </dgm:pt>
    <dgm:pt modelId="{46D6E761-C1DC-4690-BA4F-61EC84D70437}" type="pres">
      <dgm:prSet presAssocID="{F36C4208-3F67-43B1-A0D8-6B6D870EE53A}" presName="Name17" presStyleLbl="parChTrans1D3" presStyleIdx="2" presStyleCnt="5"/>
      <dgm:spPr/>
      <dgm:t>
        <a:bodyPr/>
        <a:lstStyle/>
        <a:p>
          <a:endParaRPr lang="en-US"/>
        </a:p>
      </dgm:t>
    </dgm:pt>
    <dgm:pt modelId="{DA4C9289-9AA2-4C8A-A7AC-2B0EBA06350F}" type="pres">
      <dgm:prSet presAssocID="{5A3CC064-26F4-4250-AB73-49426957DCFB}" presName="hierRoot3" presStyleCnt="0"/>
      <dgm:spPr/>
    </dgm:pt>
    <dgm:pt modelId="{555C34A0-3137-4AF6-8F2C-B27977B61F61}" type="pres">
      <dgm:prSet presAssocID="{5A3CC064-26F4-4250-AB73-49426957DCFB}" presName="composite3" presStyleCnt="0"/>
      <dgm:spPr/>
    </dgm:pt>
    <dgm:pt modelId="{6CC68917-9258-4F1B-9EF7-3C0D37F36CFB}" type="pres">
      <dgm:prSet presAssocID="{5A3CC064-26F4-4250-AB73-49426957DCFB}" presName="image3" presStyleLbl="node3" presStyleIdx="2" presStyleCnt="5"/>
      <dgm:spPr/>
    </dgm:pt>
    <dgm:pt modelId="{BA7A5A7C-122F-4FEF-9305-00F18921B09E}" type="pres">
      <dgm:prSet presAssocID="{5A3CC064-26F4-4250-AB73-49426957DCFB}" presName="text3" presStyleLbl="revTx" presStyleIdx="4" presStyleCnt="8">
        <dgm:presLayoutVars>
          <dgm:chPref val="3"/>
        </dgm:presLayoutVars>
      </dgm:prSet>
      <dgm:spPr/>
      <dgm:t>
        <a:bodyPr/>
        <a:lstStyle/>
        <a:p>
          <a:endParaRPr lang="en-US"/>
        </a:p>
      </dgm:t>
    </dgm:pt>
    <dgm:pt modelId="{5F9288AE-A131-462E-A96D-82EC8FA2433C}" type="pres">
      <dgm:prSet presAssocID="{5A3CC064-26F4-4250-AB73-49426957DCFB}" presName="hierChild4" presStyleCnt="0"/>
      <dgm:spPr/>
    </dgm:pt>
    <dgm:pt modelId="{FB8147E9-60EF-4F7F-87DC-CDF30E3A99AB}" type="pres">
      <dgm:prSet presAssocID="{16A7EC7A-1B9D-4E69-9F72-C018BBFC3AF1}" presName="Name17" presStyleLbl="parChTrans1D3" presStyleIdx="3" presStyleCnt="5"/>
      <dgm:spPr/>
      <dgm:t>
        <a:bodyPr/>
        <a:lstStyle/>
        <a:p>
          <a:endParaRPr lang="en-US"/>
        </a:p>
      </dgm:t>
    </dgm:pt>
    <dgm:pt modelId="{21F9AE9C-373F-4066-8289-23E089B95B1D}" type="pres">
      <dgm:prSet presAssocID="{AF1EE5FC-337A-4ADD-A399-B9A37D4497A0}" presName="hierRoot3" presStyleCnt="0"/>
      <dgm:spPr/>
    </dgm:pt>
    <dgm:pt modelId="{F42D9C95-E3A9-4F6A-85B5-97B9F8E9FA70}" type="pres">
      <dgm:prSet presAssocID="{AF1EE5FC-337A-4ADD-A399-B9A37D4497A0}" presName="composite3" presStyleCnt="0"/>
      <dgm:spPr/>
    </dgm:pt>
    <dgm:pt modelId="{056EFD1A-1A14-4AB5-8480-D3A12CCD47CB}" type="pres">
      <dgm:prSet presAssocID="{AF1EE5FC-337A-4ADD-A399-B9A37D4497A0}" presName="image3" presStyleLbl="node3" presStyleIdx="3" presStyleCnt="5"/>
      <dgm:spPr/>
    </dgm:pt>
    <dgm:pt modelId="{41F9AF6B-38DE-4A99-B83A-05C6ACFE6F5F}" type="pres">
      <dgm:prSet presAssocID="{AF1EE5FC-337A-4ADD-A399-B9A37D4497A0}" presName="text3" presStyleLbl="revTx" presStyleIdx="5" presStyleCnt="8">
        <dgm:presLayoutVars>
          <dgm:chPref val="3"/>
        </dgm:presLayoutVars>
      </dgm:prSet>
      <dgm:spPr/>
      <dgm:t>
        <a:bodyPr/>
        <a:lstStyle/>
        <a:p>
          <a:endParaRPr lang="en-US"/>
        </a:p>
      </dgm:t>
    </dgm:pt>
    <dgm:pt modelId="{0CFB5B86-1790-4DD0-8E93-760B42733B38}" type="pres">
      <dgm:prSet presAssocID="{AF1EE5FC-337A-4ADD-A399-B9A37D4497A0}" presName="hierChild4" presStyleCnt="0"/>
      <dgm:spPr/>
    </dgm:pt>
    <dgm:pt modelId="{543542C0-4263-40B1-89ED-153E85460472}" type="pres">
      <dgm:prSet presAssocID="{6C83E7B2-20DE-417F-AE8E-B36862238DC9}" presName="Name17" presStyleLbl="parChTrans1D3" presStyleIdx="4" presStyleCnt="5"/>
      <dgm:spPr/>
      <dgm:t>
        <a:bodyPr/>
        <a:lstStyle/>
        <a:p>
          <a:endParaRPr lang="en-US"/>
        </a:p>
      </dgm:t>
    </dgm:pt>
    <dgm:pt modelId="{9A2E9AED-1FAF-4CE6-9BBC-7E59A33659C2}" type="pres">
      <dgm:prSet presAssocID="{2C992413-E5B1-44D2-9762-953AE31639A7}" presName="hierRoot3" presStyleCnt="0"/>
      <dgm:spPr/>
    </dgm:pt>
    <dgm:pt modelId="{E8DB766F-FDBE-42C2-ABC3-CFB29E0CBE70}" type="pres">
      <dgm:prSet presAssocID="{2C992413-E5B1-44D2-9762-953AE31639A7}" presName="composite3" presStyleCnt="0"/>
      <dgm:spPr/>
    </dgm:pt>
    <dgm:pt modelId="{8E600B12-EE61-4630-890F-15E539BF2587}" type="pres">
      <dgm:prSet presAssocID="{2C992413-E5B1-44D2-9762-953AE31639A7}" presName="image3" presStyleLbl="node3" presStyleIdx="4" presStyleCnt="5"/>
      <dgm:spPr/>
    </dgm:pt>
    <dgm:pt modelId="{43211027-A40F-48C1-A9A0-7892960E70C2}" type="pres">
      <dgm:prSet presAssocID="{2C992413-E5B1-44D2-9762-953AE31639A7}" presName="text3" presStyleLbl="revTx" presStyleIdx="6" presStyleCnt="8">
        <dgm:presLayoutVars>
          <dgm:chPref val="3"/>
        </dgm:presLayoutVars>
      </dgm:prSet>
      <dgm:spPr/>
      <dgm:t>
        <a:bodyPr/>
        <a:lstStyle/>
        <a:p>
          <a:endParaRPr lang="en-US"/>
        </a:p>
      </dgm:t>
    </dgm:pt>
    <dgm:pt modelId="{52CFEEB9-3FEE-476F-8162-5E384E3A14C6}" type="pres">
      <dgm:prSet presAssocID="{2C992413-E5B1-44D2-9762-953AE31639A7}" presName="hierChild4" presStyleCnt="0"/>
      <dgm:spPr/>
    </dgm:pt>
    <dgm:pt modelId="{1621AFBB-7B1E-4D6C-B35F-40B21EB0F56A}" type="pres">
      <dgm:prSet presAssocID="{7CB37D33-9F37-4FAF-A2DB-172EBC165720}" presName="Name10" presStyleLbl="parChTrans1D2" presStyleIdx="1" presStyleCnt="2"/>
      <dgm:spPr/>
      <dgm:t>
        <a:bodyPr/>
        <a:lstStyle/>
        <a:p>
          <a:endParaRPr lang="en-US"/>
        </a:p>
      </dgm:t>
    </dgm:pt>
    <dgm:pt modelId="{78D4784F-D409-40E7-AEDF-FC458694E1C6}" type="pres">
      <dgm:prSet presAssocID="{0E2D8025-7E8A-47F5-8B30-B49508279E1D}" presName="hierRoot2" presStyleCnt="0"/>
      <dgm:spPr/>
    </dgm:pt>
    <dgm:pt modelId="{E2AEB37E-CD73-4F49-94EC-733282304D39}" type="pres">
      <dgm:prSet presAssocID="{0E2D8025-7E8A-47F5-8B30-B49508279E1D}" presName="composite2" presStyleCnt="0"/>
      <dgm:spPr/>
    </dgm:pt>
    <dgm:pt modelId="{CF279DF2-9D2A-45E7-B8EB-86EDE7C1B499}" type="pres">
      <dgm:prSet presAssocID="{0E2D8025-7E8A-47F5-8B30-B49508279E1D}" presName="image2" presStyleLbl="node2" presStyleIdx="1" presStyleCnt="2"/>
      <dgm:spPr/>
    </dgm:pt>
    <dgm:pt modelId="{62ADD15F-9118-4D8F-BFC0-1925F69BA535}" type="pres">
      <dgm:prSet presAssocID="{0E2D8025-7E8A-47F5-8B30-B49508279E1D}" presName="text2" presStyleLbl="revTx" presStyleIdx="7" presStyleCnt="8">
        <dgm:presLayoutVars>
          <dgm:chPref val="3"/>
        </dgm:presLayoutVars>
      </dgm:prSet>
      <dgm:spPr/>
      <dgm:t>
        <a:bodyPr/>
        <a:lstStyle/>
        <a:p>
          <a:endParaRPr lang="en-US"/>
        </a:p>
      </dgm:t>
    </dgm:pt>
    <dgm:pt modelId="{CE5047B0-8589-4EAC-9918-084839E67779}" type="pres">
      <dgm:prSet presAssocID="{0E2D8025-7E8A-47F5-8B30-B49508279E1D}" presName="hierChild3" presStyleCnt="0"/>
      <dgm:spPr/>
    </dgm:pt>
  </dgm:ptLst>
  <dgm:cxnLst>
    <dgm:cxn modelId="{1B1B3494-8AEB-46A5-9A0D-353D78590980}" srcId="{6A2325A4-8CFB-4672-B858-207D6290D63D}" destId="{7ED9FF26-1D59-468F-8CFC-83BCE16E1DD5}" srcOrd="0" destOrd="0" parTransId="{D4303A66-994F-488F-8A89-EB9C83BC1C81}" sibTransId="{4782ABD7-F8A1-4EC7-995D-892815727D75}"/>
    <dgm:cxn modelId="{03013F44-0C96-483C-B8C8-1C95DA78E92C}" srcId="{CEECE236-780E-4979-9250-3B419AE95B29}" destId="{6A2325A4-8CFB-4672-B858-207D6290D63D}" srcOrd="0" destOrd="0" parTransId="{C96C8593-765B-4379-9F53-FCB51F5D1294}" sibTransId="{5D662FF5-C955-4DD2-83E3-8C43B1D7D422}"/>
    <dgm:cxn modelId="{28BFFF4E-595F-4ABC-A9C2-D6C1B87661DE}" srcId="{7ED9FF26-1D59-468F-8CFC-83BCE16E1DD5}" destId="{B3375B6A-16F2-4778-AE8E-1A063877BD84}" srcOrd="0" destOrd="0" parTransId="{542A131C-3D85-4D45-8B17-CC406C102DEE}" sibTransId="{BFB00AAD-DFD1-49F0-9CC1-98EFACFCDF63}"/>
    <dgm:cxn modelId="{CF5AF5E3-B908-4B06-A207-7F3D3D06F2AE}" srcId="{7ED9FF26-1D59-468F-8CFC-83BCE16E1DD5}" destId="{AF1EE5FC-337A-4ADD-A399-B9A37D4497A0}" srcOrd="3" destOrd="0" parTransId="{16A7EC7A-1B9D-4E69-9F72-C018BBFC3AF1}" sibTransId="{CD706AF7-148D-42F7-8DF5-A84FAC432E07}"/>
    <dgm:cxn modelId="{B5795256-56C5-42CA-A302-ABE20B25747E}" type="presOf" srcId="{0E2D8025-7E8A-47F5-8B30-B49508279E1D}" destId="{62ADD15F-9118-4D8F-BFC0-1925F69BA535}" srcOrd="0" destOrd="0" presId="urn:microsoft.com/office/officeart/2009/layout/CirclePictureHierarchy"/>
    <dgm:cxn modelId="{ABEFEDBA-F065-4F77-9388-5A4D3697EC2B}" type="presOf" srcId="{AF1EE5FC-337A-4ADD-A399-B9A37D4497A0}" destId="{41F9AF6B-38DE-4A99-B83A-05C6ACFE6F5F}" srcOrd="0" destOrd="0" presId="urn:microsoft.com/office/officeart/2009/layout/CirclePictureHierarchy"/>
    <dgm:cxn modelId="{8903EE0A-C5F7-4265-A81D-2DE1A77E2FB3}" type="presOf" srcId="{B3375B6A-16F2-4778-AE8E-1A063877BD84}" destId="{4C5D9BC0-9BF4-48BE-82B5-EBEE693178EE}" srcOrd="0" destOrd="0" presId="urn:microsoft.com/office/officeart/2009/layout/CirclePictureHierarchy"/>
    <dgm:cxn modelId="{13C06041-4259-4E21-93A1-B7EE12835C10}" type="presOf" srcId="{D4303A66-994F-488F-8A89-EB9C83BC1C81}" destId="{A89D84D3-91CF-416A-8B20-250B3952A922}" srcOrd="0" destOrd="0" presId="urn:microsoft.com/office/officeart/2009/layout/CirclePictureHierarchy"/>
    <dgm:cxn modelId="{0C2408CA-AFC9-4370-A756-2820CAC92668}" type="presOf" srcId="{7CB37D33-9F37-4FAF-A2DB-172EBC165720}" destId="{1621AFBB-7B1E-4D6C-B35F-40B21EB0F56A}" srcOrd="0" destOrd="0" presId="urn:microsoft.com/office/officeart/2009/layout/CirclePictureHierarchy"/>
    <dgm:cxn modelId="{B2CE97CC-1DEC-4DD2-B5F0-9DF2887C5CCB}" type="presOf" srcId="{542A131C-3D85-4D45-8B17-CC406C102DEE}" destId="{E8E204A5-BDA3-4AD2-8363-9D33B7CF7145}" srcOrd="0" destOrd="0" presId="urn:microsoft.com/office/officeart/2009/layout/CirclePictureHierarchy"/>
    <dgm:cxn modelId="{BC13C0AB-268B-4C10-A9E8-154DA67CF71C}" srcId="{7ED9FF26-1D59-468F-8CFC-83BCE16E1DD5}" destId="{5A3CC064-26F4-4250-AB73-49426957DCFB}" srcOrd="2" destOrd="0" parTransId="{F36C4208-3F67-43B1-A0D8-6B6D870EE53A}" sibTransId="{476F8874-099E-4276-82EC-F637683E3F4E}"/>
    <dgm:cxn modelId="{31F2A5D4-0DE5-4E7E-B6CE-05FEF770F302}" type="presOf" srcId="{F36C4208-3F67-43B1-A0D8-6B6D870EE53A}" destId="{46D6E761-C1DC-4690-BA4F-61EC84D70437}" srcOrd="0" destOrd="0" presId="urn:microsoft.com/office/officeart/2009/layout/CirclePictureHierarchy"/>
    <dgm:cxn modelId="{4FE34AB4-600C-4B7F-86FF-2933DD486810}" type="presOf" srcId="{D32422AE-8AAE-4224-854B-A1EC81554ADA}" destId="{E43A0976-A6FF-499B-8220-1BD7B61620F2}" srcOrd="0" destOrd="0" presId="urn:microsoft.com/office/officeart/2009/layout/CirclePictureHierarchy"/>
    <dgm:cxn modelId="{877C1A3D-7EAF-41C1-B1E8-31FF564C5A13}" srcId="{6A2325A4-8CFB-4672-B858-207D6290D63D}" destId="{0E2D8025-7E8A-47F5-8B30-B49508279E1D}" srcOrd="1" destOrd="0" parTransId="{7CB37D33-9F37-4FAF-A2DB-172EBC165720}" sibTransId="{313F139E-C680-4865-9BAB-A536ECD9045C}"/>
    <dgm:cxn modelId="{BD25A223-A70B-4DA5-8D9A-026FF76E8F32}" type="presOf" srcId="{CEECE236-780E-4979-9250-3B419AE95B29}" destId="{5F6B9C5F-06EF-4D92-B8CD-F1B0990B2FF0}" srcOrd="0" destOrd="0" presId="urn:microsoft.com/office/officeart/2009/layout/CirclePictureHierarchy"/>
    <dgm:cxn modelId="{C325E252-58C3-4841-8B88-96214E66C670}" srcId="{7ED9FF26-1D59-468F-8CFC-83BCE16E1DD5}" destId="{2C992413-E5B1-44D2-9762-953AE31639A7}" srcOrd="4" destOrd="0" parTransId="{6C83E7B2-20DE-417F-AE8E-B36862238DC9}" sibTransId="{629A4C3E-2338-4629-A28A-644D2D3655EC}"/>
    <dgm:cxn modelId="{0F6101D2-E23A-4EBF-B143-22C736E70614}" type="presOf" srcId="{7ED9FF26-1D59-468F-8CFC-83BCE16E1DD5}" destId="{3360CD93-4D06-4809-9FB9-2AE830968654}" srcOrd="0" destOrd="0" presId="urn:microsoft.com/office/officeart/2009/layout/CirclePictureHierarchy"/>
    <dgm:cxn modelId="{4C9458D7-21C7-4D08-A6BC-EE4D69D1CBB6}" type="presOf" srcId="{9D447CCC-DEE4-42F7-A4FC-D5DB2BCE4CE4}" destId="{E4980F62-8BE0-4D63-8381-1F87A16ECF6B}" srcOrd="0" destOrd="0" presId="urn:microsoft.com/office/officeart/2009/layout/CirclePictureHierarchy"/>
    <dgm:cxn modelId="{21312E8F-D313-4780-B885-85A5B7DC433C}" srcId="{7ED9FF26-1D59-468F-8CFC-83BCE16E1DD5}" destId="{D32422AE-8AAE-4224-854B-A1EC81554ADA}" srcOrd="1" destOrd="0" parTransId="{9D447CCC-DEE4-42F7-A4FC-D5DB2BCE4CE4}" sibTransId="{66476B06-15A5-47CA-A1BD-A823DEA38881}"/>
    <dgm:cxn modelId="{7BA9F9FC-908E-4EDF-B067-F1606DF2C1BA}" type="presOf" srcId="{6C83E7B2-20DE-417F-AE8E-B36862238DC9}" destId="{543542C0-4263-40B1-89ED-153E85460472}" srcOrd="0" destOrd="0" presId="urn:microsoft.com/office/officeart/2009/layout/CirclePictureHierarchy"/>
    <dgm:cxn modelId="{DF00A87D-B676-422A-9C22-93828A7276BF}" type="presOf" srcId="{6A2325A4-8CFB-4672-B858-207D6290D63D}" destId="{C2D3670C-4791-4D6B-848E-1BD56B040870}" srcOrd="0" destOrd="0" presId="urn:microsoft.com/office/officeart/2009/layout/CirclePictureHierarchy"/>
    <dgm:cxn modelId="{EB5E3702-B420-436F-8F2A-473A70CAB3D7}" type="presOf" srcId="{5A3CC064-26F4-4250-AB73-49426957DCFB}" destId="{BA7A5A7C-122F-4FEF-9305-00F18921B09E}" srcOrd="0" destOrd="0" presId="urn:microsoft.com/office/officeart/2009/layout/CirclePictureHierarchy"/>
    <dgm:cxn modelId="{0AE7EB8D-C201-4820-A3E7-606239298C82}" type="presOf" srcId="{2C992413-E5B1-44D2-9762-953AE31639A7}" destId="{43211027-A40F-48C1-A9A0-7892960E70C2}" srcOrd="0" destOrd="0" presId="urn:microsoft.com/office/officeart/2009/layout/CirclePictureHierarchy"/>
    <dgm:cxn modelId="{7D2265FD-37BD-4CB6-96BB-66AFDFF7B49E}" type="presOf" srcId="{16A7EC7A-1B9D-4E69-9F72-C018BBFC3AF1}" destId="{FB8147E9-60EF-4F7F-87DC-CDF30E3A99AB}" srcOrd="0" destOrd="0" presId="urn:microsoft.com/office/officeart/2009/layout/CirclePictureHierarchy"/>
    <dgm:cxn modelId="{0D65DF0E-47C7-49B8-9709-733C42D9A5E9}" type="presParOf" srcId="{5F6B9C5F-06EF-4D92-B8CD-F1B0990B2FF0}" destId="{5BE507F8-37E4-4DE7-86D7-F9BAC64977DC}" srcOrd="0" destOrd="0" presId="urn:microsoft.com/office/officeart/2009/layout/CirclePictureHierarchy"/>
    <dgm:cxn modelId="{2CD1963F-80F5-400B-9D91-01C4FC2E6753}" type="presParOf" srcId="{5BE507F8-37E4-4DE7-86D7-F9BAC64977DC}" destId="{FA42A41A-96BE-416F-BC81-031DC69F69DF}" srcOrd="0" destOrd="0" presId="urn:microsoft.com/office/officeart/2009/layout/CirclePictureHierarchy"/>
    <dgm:cxn modelId="{850F1A48-D5EE-4BC6-897B-AEAFD9457067}" type="presParOf" srcId="{FA42A41A-96BE-416F-BC81-031DC69F69DF}" destId="{9A333D26-81A4-444E-A030-2F1E63952B99}" srcOrd="0" destOrd="0" presId="urn:microsoft.com/office/officeart/2009/layout/CirclePictureHierarchy"/>
    <dgm:cxn modelId="{F1387201-A360-4E57-8B9B-4554DBF19EE4}" type="presParOf" srcId="{FA42A41A-96BE-416F-BC81-031DC69F69DF}" destId="{C2D3670C-4791-4D6B-848E-1BD56B040870}" srcOrd="1" destOrd="0" presId="urn:microsoft.com/office/officeart/2009/layout/CirclePictureHierarchy"/>
    <dgm:cxn modelId="{3004FC6E-EF8F-4F7D-8890-C15EBE88A81E}" type="presParOf" srcId="{5BE507F8-37E4-4DE7-86D7-F9BAC64977DC}" destId="{5F6B8A74-EDDF-475A-A1E7-A721934936EB}" srcOrd="1" destOrd="0" presId="urn:microsoft.com/office/officeart/2009/layout/CirclePictureHierarchy"/>
    <dgm:cxn modelId="{18C12855-BD3B-4797-857D-FDF855203002}" type="presParOf" srcId="{5F6B8A74-EDDF-475A-A1E7-A721934936EB}" destId="{A89D84D3-91CF-416A-8B20-250B3952A922}" srcOrd="0" destOrd="0" presId="urn:microsoft.com/office/officeart/2009/layout/CirclePictureHierarchy"/>
    <dgm:cxn modelId="{3DB5D48F-5DB4-411B-8347-AE508EB4566D}" type="presParOf" srcId="{5F6B8A74-EDDF-475A-A1E7-A721934936EB}" destId="{93F54642-FEB1-4617-A645-B93125894BC9}" srcOrd="1" destOrd="0" presId="urn:microsoft.com/office/officeart/2009/layout/CirclePictureHierarchy"/>
    <dgm:cxn modelId="{D28BCB57-4FB5-4407-AE6D-6FF77BFF591F}" type="presParOf" srcId="{93F54642-FEB1-4617-A645-B93125894BC9}" destId="{992517C7-922F-449E-AA58-01381A030AE9}" srcOrd="0" destOrd="0" presId="urn:microsoft.com/office/officeart/2009/layout/CirclePictureHierarchy"/>
    <dgm:cxn modelId="{0BFDBC64-7EE1-42E3-83D1-65A651B31785}" type="presParOf" srcId="{992517C7-922F-449E-AA58-01381A030AE9}" destId="{CD7CDB42-44D7-456F-BCF7-BC7B79BB9F97}" srcOrd="0" destOrd="0" presId="urn:microsoft.com/office/officeart/2009/layout/CirclePictureHierarchy"/>
    <dgm:cxn modelId="{04627F2A-350B-4633-98CB-E727DF262C43}" type="presParOf" srcId="{992517C7-922F-449E-AA58-01381A030AE9}" destId="{3360CD93-4D06-4809-9FB9-2AE830968654}" srcOrd="1" destOrd="0" presId="urn:microsoft.com/office/officeart/2009/layout/CirclePictureHierarchy"/>
    <dgm:cxn modelId="{63E9F3AF-5012-440F-BF40-40B7B8DD7151}" type="presParOf" srcId="{93F54642-FEB1-4617-A645-B93125894BC9}" destId="{94B07B21-2EBF-4675-B377-50A5017EC45E}" srcOrd="1" destOrd="0" presId="urn:microsoft.com/office/officeart/2009/layout/CirclePictureHierarchy"/>
    <dgm:cxn modelId="{86259225-5C99-4744-901D-73DAA5796E57}" type="presParOf" srcId="{94B07B21-2EBF-4675-B377-50A5017EC45E}" destId="{E8E204A5-BDA3-4AD2-8363-9D33B7CF7145}" srcOrd="0" destOrd="0" presId="urn:microsoft.com/office/officeart/2009/layout/CirclePictureHierarchy"/>
    <dgm:cxn modelId="{AB12E0C4-D243-4604-A2AC-85B7EA98E1DC}" type="presParOf" srcId="{94B07B21-2EBF-4675-B377-50A5017EC45E}" destId="{EA2DC657-1F19-44C8-BCDA-818326670CAE}" srcOrd="1" destOrd="0" presId="urn:microsoft.com/office/officeart/2009/layout/CirclePictureHierarchy"/>
    <dgm:cxn modelId="{E6DB643B-CDFC-4A82-A39A-142F3DD83DD0}" type="presParOf" srcId="{EA2DC657-1F19-44C8-BCDA-818326670CAE}" destId="{BD4162DA-CFF7-4EFA-B395-0F4FF103C8AD}" srcOrd="0" destOrd="0" presId="urn:microsoft.com/office/officeart/2009/layout/CirclePictureHierarchy"/>
    <dgm:cxn modelId="{C0C79C57-C384-4EA5-B061-BEB57F3159E3}" type="presParOf" srcId="{BD4162DA-CFF7-4EFA-B395-0F4FF103C8AD}" destId="{7FDD65F2-4917-42A8-977D-F6D1C7AE5F17}" srcOrd="0" destOrd="0" presId="urn:microsoft.com/office/officeart/2009/layout/CirclePictureHierarchy"/>
    <dgm:cxn modelId="{19299EAA-B3A7-4ED3-8568-0652BD91D9B5}" type="presParOf" srcId="{BD4162DA-CFF7-4EFA-B395-0F4FF103C8AD}" destId="{4C5D9BC0-9BF4-48BE-82B5-EBEE693178EE}" srcOrd="1" destOrd="0" presId="urn:microsoft.com/office/officeart/2009/layout/CirclePictureHierarchy"/>
    <dgm:cxn modelId="{AE1D7F02-C6B0-4AB5-AB21-918A33C7CA8D}" type="presParOf" srcId="{EA2DC657-1F19-44C8-BCDA-818326670CAE}" destId="{CAD0A8B6-93D0-4A28-B11E-1F9D312D8409}" srcOrd="1" destOrd="0" presId="urn:microsoft.com/office/officeart/2009/layout/CirclePictureHierarchy"/>
    <dgm:cxn modelId="{383DE179-F709-49E7-8636-F4D4A7D5BF67}" type="presParOf" srcId="{94B07B21-2EBF-4675-B377-50A5017EC45E}" destId="{E4980F62-8BE0-4D63-8381-1F87A16ECF6B}" srcOrd="2" destOrd="0" presId="urn:microsoft.com/office/officeart/2009/layout/CirclePictureHierarchy"/>
    <dgm:cxn modelId="{61DB8FF0-28C2-4485-A3B9-059ECFE7C084}" type="presParOf" srcId="{94B07B21-2EBF-4675-B377-50A5017EC45E}" destId="{EF0F166A-66DD-4340-A95E-FB09070C9228}" srcOrd="3" destOrd="0" presId="urn:microsoft.com/office/officeart/2009/layout/CirclePictureHierarchy"/>
    <dgm:cxn modelId="{B81D67C9-5D8E-421D-A8BE-03094A5C0865}" type="presParOf" srcId="{EF0F166A-66DD-4340-A95E-FB09070C9228}" destId="{D2A67EAB-420B-4017-BA1E-BD5396EAF635}" srcOrd="0" destOrd="0" presId="urn:microsoft.com/office/officeart/2009/layout/CirclePictureHierarchy"/>
    <dgm:cxn modelId="{11F4B366-410F-47A1-AA80-E697C9C77F4A}" type="presParOf" srcId="{D2A67EAB-420B-4017-BA1E-BD5396EAF635}" destId="{730B5521-79A0-4A04-8DB6-E7471401E31F}" srcOrd="0" destOrd="0" presId="urn:microsoft.com/office/officeart/2009/layout/CirclePictureHierarchy"/>
    <dgm:cxn modelId="{6EB1CD3A-85AA-48B0-AA81-D57640987814}" type="presParOf" srcId="{D2A67EAB-420B-4017-BA1E-BD5396EAF635}" destId="{E43A0976-A6FF-499B-8220-1BD7B61620F2}" srcOrd="1" destOrd="0" presId="urn:microsoft.com/office/officeart/2009/layout/CirclePictureHierarchy"/>
    <dgm:cxn modelId="{330D8601-E492-4033-BED2-E82BFD034B73}" type="presParOf" srcId="{EF0F166A-66DD-4340-A95E-FB09070C9228}" destId="{27DCB4C5-2A20-449A-9345-6AA0D8817BD3}" srcOrd="1" destOrd="0" presId="urn:microsoft.com/office/officeart/2009/layout/CirclePictureHierarchy"/>
    <dgm:cxn modelId="{6DD04CAD-FF36-44EC-BE32-D1AA0A7CBBE6}" type="presParOf" srcId="{94B07B21-2EBF-4675-B377-50A5017EC45E}" destId="{46D6E761-C1DC-4690-BA4F-61EC84D70437}" srcOrd="4" destOrd="0" presId="urn:microsoft.com/office/officeart/2009/layout/CirclePictureHierarchy"/>
    <dgm:cxn modelId="{16BBD617-2967-472A-A369-3B2E69DA2599}" type="presParOf" srcId="{94B07B21-2EBF-4675-B377-50A5017EC45E}" destId="{DA4C9289-9AA2-4C8A-A7AC-2B0EBA06350F}" srcOrd="5" destOrd="0" presId="urn:microsoft.com/office/officeart/2009/layout/CirclePictureHierarchy"/>
    <dgm:cxn modelId="{43FEF966-1050-412B-8837-2768180A4797}" type="presParOf" srcId="{DA4C9289-9AA2-4C8A-A7AC-2B0EBA06350F}" destId="{555C34A0-3137-4AF6-8F2C-B27977B61F61}" srcOrd="0" destOrd="0" presId="urn:microsoft.com/office/officeart/2009/layout/CirclePictureHierarchy"/>
    <dgm:cxn modelId="{740DCD18-4A5C-4B7C-A238-E95B1FA32440}" type="presParOf" srcId="{555C34A0-3137-4AF6-8F2C-B27977B61F61}" destId="{6CC68917-9258-4F1B-9EF7-3C0D37F36CFB}" srcOrd="0" destOrd="0" presId="urn:microsoft.com/office/officeart/2009/layout/CirclePictureHierarchy"/>
    <dgm:cxn modelId="{147D2B8A-D1AB-4211-B38C-63826341A06F}" type="presParOf" srcId="{555C34A0-3137-4AF6-8F2C-B27977B61F61}" destId="{BA7A5A7C-122F-4FEF-9305-00F18921B09E}" srcOrd="1" destOrd="0" presId="urn:microsoft.com/office/officeart/2009/layout/CirclePictureHierarchy"/>
    <dgm:cxn modelId="{B6E55C7D-5970-4CFB-A2C9-01D18F5B1A15}" type="presParOf" srcId="{DA4C9289-9AA2-4C8A-A7AC-2B0EBA06350F}" destId="{5F9288AE-A131-462E-A96D-82EC8FA2433C}" srcOrd="1" destOrd="0" presId="urn:microsoft.com/office/officeart/2009/layout/CirclePictureHierarchy"/>
    <dgm:cxn modelId="{A24D8319-5E46-4AAA-A3ED-40BE9271C3FA}" type="presParOf" srcId="{94B07B21-2EBF-4675-B377-50A5017EC45E}" destId="{FB8147E9-60EF-4F7F-87DC-CDF30E3A99AB}" srcOrd="6" destOrd="0" presId="urn:microsoft.com/office/officeart/2009/layout/CirclePictureHierarchy"/>
    <dgm:cxn modelId="{453A62F7-4BCE-49D6-B9F7-F36C4D544043}" type="presParOf" srcId="{94B07B21-2EBF-4675-B377-50A5017EC45E}" destId="{21F9AE9C-373F-4066-8289-23E089B95B1D}" srcOrd="7" destOrd="0" presId="urn:microsoft.com/office/officeart/2009/layout/CirclePictureHierarchy"/>
    <dgm:cxn modelId="{8BF30033-9B15-4660-A46D-EECA90757197}" type="presParOf" srcId="{21F9AE9C-373F-4066-8289-23E089B95B1D}" destId="{F42D9C95-E3A9-4F6A-85B5-97B9F8E9FA70}" srcOrd="0" destOrd="0" presId="urn:microsoft.com/office/officeart/2009/layout/CirclePictureHierarchy"/>
    <dgm:cxn modelId="{7151154A-E3E7-4342-9F13-0FE47E7D8860}" type="presParOf" srcId="{F42D9C95-E3A9-4F6A-85B5-97B9F8E9FA70}" destId="{056EFD1A-1A14-4AB5-8480-D3A12CCD47CB}" srcOrd="0" destOrd="0" presId="urn:microsoft.com/office/officeart/2009/layout/CirclePictureHierarchy"/>
    <dgm:cxn modelId="{A545EDF2-441C-4C30-9029-1E922E9759FE}" type="presParOf" srcId="{F42D9C95-E3A9-4F6A-85B5-97B9F8E9FA70}" destId="{41F9AF6B-38DE-4A99-B83A-05C6ACFE6F5F}" srcOrd="1" destOrd="0" presId="urn:microsoft.com/office/officeart/2009/layout/CirclePictureHierarchy"/>
    <dgm:cxn modelId="{B88395C8-8F06-48BA-B25F-A543F52EC5D1}" type="presParOf" srcId="{21F9AE9C-373F-4066-8289-23E089B95B1D}" destId="{0CFB5B86-1790-4DD0-8E93-760B42733B38}" srcOrd="1" destOrd="0" presId="urn:microsoft.com/office/officeart/2009/layout/CirclePictureHierarchy"/>
    <dgm:cxn modelId="{09CB8F25-158A-4362-957C-ACAE2EFC9A47}" type="presParOf" srcId="{94B07B21-2EBF-4675-B377-50A5017EC45E}" destId="{543542C0-4263-40B1-89ED-153E85460472}" srcOrd="8" destOrd="0" presId="urn:microsoft.com/office/officeart/2009/layout/CirclePictureHierarchy"/>
    <dgm:cxn modelId="{21DDD774-D063-4E77-A852-430C705D5725}" type="presParOf" srcId="{94B07B21-2EBF-4675-B377-50A5017EC45E}" destId="{9A2E9AED-1FAF-4CE6-9BBC-7E59A33659C2}" srcOrd="9" destOrd="0" presId="urn:microsoft.com/office/officeart/2009/layout/CirclePictureHierarchy"/>
    <dgm:cxn modelId="{A4FE0C11-3374-47A8-969D-61711A012E31}" type="presParOf" srcId="{9A2E9AED-1FAF-4CE6-9BBC-7E59A33659C2}" destId="{E8DB766F-FDBE-42C2-ABC3-CFB29E0CBE70}" srcOrd="0" destOrd="0" presId="urn:microsoft.com/office/officeart/2009/layout/CirclePictureHierarchy"/>
    <dgm:cxn modelId="{DB754DE6-884B-4B84-9011-9500FAAE507B}" type="presParOf" srcId="{E8DB766F-FDBE-42C2-ABC3-CFB29E0CBE70}" destId="{8E600B12-EE61-4630-890F-15E539BF2587}" srcOrd="0" destOrd="0" presId="urn:microsoft.com/office/officeart/2009/layout/CirclePictureHierarchy"/>
    <dgm:cxn modelId="{A842C605-4AA9-401D-A99D-07D461298655}" type="presParOf" srcId="{E8DB766F-FDBE-42C2-ABC3-CFB29E0CBE70}" destId="{43211027-A40F-48C1-A9A0-7892960E70C2}" srcOrd="1" destOrd="0" presId="urn:microsoft.com/office/officeart/2009/layout/CirclePictureHierarchy"/>
    <dgm:cxn modelId="{D7AC9CCB-6056-4781-A6FE-6741E4B1E06A}" type="presParOf" srcId="{9A2E9AED-1FAF-4CE6-9BBC-7E59A33659C2}" destId="{52CFEEB9-3FEE-476F-8162-5E384E3A14C6}" srcOrd="1" destOrd="0" presId="urn:microsoft.com/office/officeart/2009/layout/CirclePictureHierarchy"/>
    <dgm:cxn modelId="{D0473606-9CFB-4453-964E-E3E9DA681F94}" type="presParOf" srcId="{5F6B8A74-EDDF-475A-A1E7-A721934936EB}" destId="{1621AFBB-7B1E-4D6C-B35F-40B21EB0F56A}" srcOrd="2" destOrd="0" presId="urn:microsoft.com/office/officeart/2009/layout/CirclePictureHierarchy"/>
    <dgm:cxn modelId="{81D3DDB5-5431-472A-9605-4E0F26365CDB}" type="presParOf" srcId="{5F6B8A74-EDDF-475A-A1E7-A721934936EB}" destId="{78D4784F-D409-40E7-AEDF-FC458694E1C6}" srcOrd="3" destOrd="0" presId="urn:microsoft.com/office/officeart/2009/layout/CirclePictureHierarchy"/>
    <dgm:cxn modelId="{9A34B0D0-59F2-486D-B138-9EA6F8108C5A}" type="presParOf" srcId="{78D4784F-D409-40E7-AEDF-FC458694E1C6}" destId="{E2AEB37E-CD73-4F49-94EC-733282304D39}" srcOrd="0" destOrd="0" presId="urn:microsoft.com/office/officeart/2009/layout/CirclePictureHierarchy"/>
    <dgm:cxn modelId="{BC82AF7C-E300-4523-B81A-809CB6CC418F}" type="presParOf" srcId="{E2AEB37E-CD73-4F49-94EC-733282304D39}" destId="{CF279DF2-9D2A-45E7-B8EB-86EDE7C1B499}" srcOrd="0" destOrd="0" presId="urn:microsoft.com/office/officeart/2009/layout/CirclePictureHierarchy"/>
    <dgm:cxn modelId="{F53E3A48-608C-4345-8273-0134D2D0C987}" type="presParOf" srcId="{E2AEB37E-CD73-4F49-94EC-733282304D39}" destId="{62ADD15F-9118-4D8F-BFC0-1925F69BA535}" srcOrd="1" destOrd="0" presId="urn:microsoft.com/office/officeart/2009/layout/CirclePictureHierarchy"/>
    <dgm:cxn modelId="{98CA3F1F-8EFB-45DC-807E-62ED819A32E7}" type="presParOf" srcId="{78D4784F-D409-40E7-AEDF-FC458694E1C6}" destId="{CE5047B0-8589-4EAC-9918-084839E67779}" srcOrd="1" destOrd="0" presId="urn:microsoft.com/office/officeart/2009/layout/CirclePictureHierarchy"/>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16FAC56-980D-40C8-8B26-38A96B83CA8A}" type="doc">
      <dgm:prSet loTypeId="urn:microsoft.com/office/officeart/2005/8/layout/vList2" loCatId="list" qsTypeId="urn:microsoft.com/office/officeart/2005/8/quickstyle/simple1" qsCatId="simple" csTypeId="urn:microsoft.com/office/officeart/2005/8/colors/colorful3" csCatId="colorful" phldr="1"/>
      <dgm:spPr/>
      <dgm:t>
        <a:bodyPr/>
        <a:lstStyle/>
        <a:p>
          <a:endParaRPr lang="en-US"/>
        </a:p>
      </dgm:t>
    </dgm:pt>
    <dgm:pt modelId="{5A212192-3FFD-4A66-B079-58C0C7BF047A}">
      <dgm:prSet phldrT="[Text]"/>
      <dgm:spPr/>
      <dgm:t>
        <a:bodyPr/>
        <a:lstStyle/>
        <a:p>
          <a:r>
            <a:rPr lang="en-IN" dirty="0" smtClean="0"/>
            <a:t>Task Creation</a:t>
          </a:r>
          <a:endParaRPr lang="en-US" dirty="0"/>
        </a:p>
      </dgm:t>
    </dgm:pt>
    <dgm:pt modelId="{BDA4A045-B6F7-46AB-A06E-7F10E21BCA4F}" type="parTrans" cxnId="{D4E84229-9CEA-4D78-A909-86A362ADD6AD}">
      <dgm:prSet/>
      <dgm:spPr/>
      <dgm:t>
        <a:bodyPr/>
        <a:lstStyle/>
        <a:p>
          <a:endParaRPr lang="en-US"/>
        </a:p>
      </dgm:t>
    </dgm:pt>
    <dgm:pt modelId="{C9874565-CC9D-46B3-8421-B9E3D3905DB3}" type="sibTrans" cxnId="{D4E84229-9CEA-4D78-A909-86A362ADD6AD}">
      <dgm:prSet/>
      <dgm:spPr/>
      <dgm:t>
        <a:bodyPr/>
        <a:lstStyle/>
        <a:p>
          <a:endParaRPr lang="en-US"/>
        </a:p>
      </dgm:t>
    </dgm:pt>
    <dgm:pt modelId="{172FF9A8-744A-4F98-AD3E-1625EF9B5D4C}">
      <dgm:prSet phldrT="[Text]"/>
      <dgm:spPr/>
      <dgm:t>
        <a:bodyPr/>
        <a:lstStyle/>
        <a:p>
          <a:r>
            <a:rPr lang="en-US" dirty="0" smtClean="0"/>
            <a:t>Users can create tasks by providing a title, description, and status.</a:t>
          </a:r>
          <a:endParaRPr lang="en-US" dirty="0"/>
        </a:p>
      </dgm:t>
    </dgm:pt>
    <dgm:pt modelId="{1D62A110-836D-48E9-84F3-0FBB9F8A01A9}" type="parTrans" cxnId="{7AA82E6E-7CDF-4C93-B8EF-1F38EBA5AF33}">
      <dgm:prSet/>
      <dgm:spPr/>
      <dgm:t>
        <a:bodyPr/>
        <a:lstStyle/>
        <a:p>
          <a:endParaRPr lang="en-US"/>
        </a:p>
      </dgm:t>
    </dgm:pt>
    <dgm:pt modelId="{4A557D17-E210-4D15-B633-74F11F1BB23F}" type="sibTrans" cxnId="{7AA82E6E-7CDF-4C93-B8EF-1F38EBA5AF33}">
      <dgm:prSet/>
      <dgm:spPr/>
      <dgm:t>
        <a:bodyPr/>
        <a:lstStyle/>
        <a:p>
          <a:endParaRPr lang="en-US"/>
        </a:p>
      </dgm:t>
    </dgm:pt>
    <dgm:pt modelId="{3A2E3C68-1FB1-48ED-83ED-545AEEBC0A2F}">
      <dgm:prSet phldrT="[Text]"/>
      <dgm:spPr/>
      <dgm:t>
        <a:bodyPr/>
        <a:lstStyle/>
        <a:p>
          <a:r>
            <a:rPr lang="en-IN" dirty="0" smtClean="0"/>
            <a:t>Task Update</a:t>
          </a:r>
          <a:endParaRPr lang="en-US" dirty="0"/>
        </a:p>
      </dgm:t>
    </dgm:pt>
    <dgm:pt modelId="{E0D84045-B127-4C6A-A4E0-AEFDACC01362}" type="parTrans" cxnId="{4538A664-06C4-44EC-BB3C-DA5E24045A7E}">
      <dgm:prSet/>
      <dgm:spPr/>
      <dgm:t>
        <a:bodyPr/>
        <a:lstStyle/>
        <a:p>
          <a:endParaRPr lang="en-US"/>
        </a:p>
      </dgm:t>
    </dgm:pt>
    <dgm:pt modelId="{74CC8C82-51AE-4DC1-81D1-3D0BC932B047}" type="sibTrans" cxnId="{4538A664-06C4-44EC-BB3C-DA5E24045A7E}">
      <dgm:prSet/>
      <dgm:spPr/>
      <dgm:t>
        <a:bodyPr/>
        <a:lstStyle/>
        <a:p>
          <a:endParaRPr lang="en-US"/>
        </a:p>
      </dgm:t>
    </dgm:pt>
    <dgm:pt modelId="{ECDCE119-BEAE-4E89-B31F-E691C4144CB0}">
      <dgm:prSet phldrT="[Text]"/>
      <dgm:spPr/>
      <dgm:t>
        <a:bodyPr/>
        <a:lstStyle/>
        <a:p>
          <a:r>
            <a:rPr lang="en-US" dirty="0" smtClean="0"/>
            <a:t>Existing tasks can be updated by modifying their title, description, or status.</a:t>
          </a:r>
          <a:endParaRPr lang="en-US" dirty="0"/>
        </a:p>
      </dgm:t>
    </dgm:pt>
    <dgm:pt modelId="{ADDBCABB-3AD2-432C-83B3-6B4DFB0CE24D}" type="parTrans" cxnId="{8D9518BC-DF50-48E3-94E5-84637DDCD6EC}">
      <dgm:prSet/>
      <dgm:spPr/>
      <dgm:t>
        <a:bodyPr/>
        <a:lstStyle/>
        <a:p>
          <a:endParaRPr lang="en-US"/>
        </a:p>
      </dgm:t>
    </dgm:pt>
    <dgm:pt modelId="{990DB4DB-D00D-4970-96DB-44E70EE8B51B}" type="sibTrans" cxnId="{8D9518BC-DF50-48E3-94E5-84637DDCD6EC}">
      <dgm:prSet/>
      <dgm:spPr/>
      <dgm:t>
        <a:bodyPr/>
        <a:lstStyle/>
        <a:p>
          <a:endParaRPr lang="en-US"/>
        </a:p>
      </dgm:t>
    </dgm:pt>
    <dgm:pt modelId="{5CC25E50-C83F-4848-B35F-288363B3A443}">
      <dgm:prSet/>
      <dgm:spPr/>
      <dgm:t>
        <a:bodyPr/>
        <a:lstStyle/>
        <a:p>
          <a:r>
            <a:rPr lang="en-US" dirty="0" smtClean="0"/>
            <a:t>Tasks can be categorized as 'To Do', 'In Progress', or 'Completed'.</a:t>
          </a:r>
        </a:p>
      </dgm:t>
    </dgm:pt>
    <dgm:pt modelId="{8C76042D-1817-42F0-A472-4C2DEB0EB2E2}" type="parTrans" cxnId="{64B84C47-27AC-4FEA-90EF-7ED46DAEFD6D}">
      <dgm:prSet/>
      <dgm:spPr/>
      <dgm:t>
        <a:bodyPr/>
        <a:lstStyle/>
        <a:p>
          <a:endParaRPr lang="en-US"/>
        </a:p>
      </dgm:t>
    </dgm:pt>
    <dgm:pt modelId="{A085BB5F-C359-4B69-9449-3854ADB2D3B9}" type="sibTrans" cxnId="{64B84C47-27AC-4FEA-90EF-7ED46DAEFD6D}">
      <dgm:prSet/>
      <dgm:spPr/>
      <dgm:t>
        <a:bodyPr/>
        <a:lstStyle/>
        <a:p>
          <a:endParaRPr lang="en-US"/>
        </a:p>
      </dgm:t>
    </dgm:pt>
    <dgm:pt modelId="{FB4A2772-41B6-405A-B099-00E2A6D52895}">
      <dgm:prSet/>
      <dgm:spPr/>
      <dgm:t>
        <a:bodyPr/>
        <a:lstStyle/>
        <a:p>
          <a:r>
            <a:rPr lang="en-US" dirty="0" smtClean="0"/>
            <a:t>Once created, tasks are stored in the database for future reference.</a:t>
          </a:r>
          <a:endParaRPr lang="en-IN" dirty="0"/>
        </a:p>
      </dgm:t>
    </dgm:pt>
    <dgm:pt modelId="{C0DCC147-0B76-49B1-B78B-51A2C33FC62E}" type="parTrans" cxnId="{B9582BF0-F1A1-44F2-9965-FEAFFEC2C84C}">
      <dgm:prSet/>
      <dgm:spPr/>
      <dgm:t>
        <a:bodyPr/>
        <a:lstStyle/>
        <a:p>
          <a:endParaRPr lang="en-US"/>
        </a:p>
      </dgm:t>
    </dgm:pt>
    <dgm:pt modelId="{5AFE5CBC-79CC-4533-8AD8-B4D7BCBF4D8D}" type="sibTrans" cxnId="{B9582BF0-F1A1-44F2-9965-FEAFFEC2C84C}">
      <dgm:prSet/>
      <dgm:spPr/>
      <dgm:t>
        <a:bodyPr/>
        <a:lstStyle/>
        <a:p>
          <a:endParaRPr lang="en-US"/>
        </a:p>
      </dgm:t>
    </dgm:pt>
    <dgm:pt modelId="{50270860-A828-42FD-8151-8E1A6F9FA1C2}">
      <dgm:prSet/>
      <dgm:spPr/>
      <dgm:t>
        <a:bodyPr/>
        <a:lstStyle/>
        <a:p>
          <a:r>
            <a:rPr lang="en-US" dirty="0" smtClean="0"/>
            <a:t>Users can edit tasks to reflect changes in progress or other details.</a:t>
          </a:r>
          <a:endParaRPr lang="en-IN" dirty="0"/>
        </a:p>
      </dgm:t>
    </dgm:pt>
    <dgm:pt modelId="{7040E95D-0941-4B31-9E42-839C9E0AE0BC}" type="parTrans" cxnId="{B871C3B5-1BFC-46B9-B01F-E8039FFBC484}">
      <dgm:prSet/>
      <dgm:spPr/>
      <dgm:t>
        <a:bodyPr/>
        <a:lstStyle/>
        <a:p>
          <a:endParaRPr lang="en-US"/>
        </a:p>
      </dgm:t>
    </dgm:pt>
    <dgm:pt modelId="{F140ADFB-A504-430B-9C50-D9130127F874}" type="sibTrans" cxnId="{B871C3B5-1BFC-46B9-B01F-E8039FFBC484}">
      <dgm:prSet/>
      <dgm:spPr/>
      <dgm:t>
        <a:bodyPr/>
        <a:lstStyle/>
        <a:p>
          <a:endParaRPr lang="en-US"/>
        </a:p>
      </dgm:t>
    </dgm:pt>
    <dgm:pt modelId="{C09C7C63-4853-4291-9FAD-5E7B04B54897}">
      <dgm:prSet/>
      <dgm:spPr/>
      <dgm:t>
        <a:bodyPr/>
        <a:lstStyle/>
        <a:p>
          <a:r>
            <a:rPr lang="en-IN" dirty="0" smtClean="0"/>
            <a:t>Task Deletion</a:t>
          </a:r>
          <a:endParaRPr lang="en-IN" dirty="0"/>
        </a:p>
      </dgm:t>
    </dgm:pt>
    <dgm:pt modelId="{20AE51DB-C4C0-40B0-959C-914C293FF486}" type="parTrans" cxnId="{65AE82C8-53AC-478D-A830-76C7553930EA}">
      <dgm:prSet/>
      <dgm:spPr/>
      <dgm:t>
        <a:bodyPr/>
        <a:lstStyle/>
        <a:p>
          <a:endParaRPr lang="en-US"/>
        </a:p>
      </dgm:t>
    </dgm:pt>
    <dgm:pt modelId="{5FB6476A-60A1-4F62-AB9F-509F2A85BBC5}" type="sibTrans" cxnId="{65AE82C8-53AC-478D-A830-76C7553930EA}">
      <dgm:prSet/>
      <dgm:spPr/>
      <dgm:t>
        <a:bodyPr/>
        <a:lstStyle/>
        <a:p>
          <a:endParaRPr lang="en-US"/>
        </a:p>
      </dgm:t>
    </dgm:pt>
    <dgm:pt modelId="{92721009-8C9C-4559-9D54-7E624376911E}">
      <dgm:prSet/>
      <dgm:spPr/>
      <dgm:t>
        <a:bodyPr/>
        <a:lstStyle/>
        <a:p>
          <a:r>
            <a:rPr lang="en-IN" dirty="0" smtClean="0"/>
            <a:t>Task Listing</a:t>
          </a:r>
          <a:endParaRPr lang="en-IN" dirty="0"/>
        </a:p>
      </dgm:t>
    </dgm:pt>
    <dgm:pt modelId="{5A9AFDBA-05C1-43B1-AC36-51AFB3DFA946}" type="parTrans" cxnId="{9D1E6BD0-DC05-434D-8DA1-BBDFC3F790F5}">
      <dgm:prSet/>
      <dgm:spPr/>
      <dgm:t>
        <a:bodyPr/>
        <a:lstStyle/>
        <a:p>
          <a:endParaRPr lang="en-US"/>
        </a:p>
      </dgm:t>
    </dgm:pt>
    <dgm:pt modelId="{1440BA95-219F-412A-8C00-F3F167E3FD67}" type="sibTrans" cxnId="{9D1E6BD0-DC05-434D-8DA1-BBDFC3F790F5}">
      <dgm:prSet/>
      <dgm:spPr/>
      <dgm:t>
        <a:bodyPr/>
        <a:lstStyle/>
        <a:p>
          <a:endParaRPr lang="en-US"/>
        </a:p>
      </dgm:t>
    </dgm:pt>
    <dgm:pt modelId="{B2ABF940-05EB-41D8-A547-0D9AE3845E98}">
      <dgm:prSet/>
      <dgm:spPr/>
      <dgm:t>
        <a:bodyPr/>
        <a:lstStyle/>
        <a:p>
          <a:r>
            <a:rPr lang="en-US" dirty="0" smtClean="0"/>
            <a:t>Logout</a:t>
          </a:r>
          <a:endParaRPr lang="en-IN" dirty="0"/>
        </a:p>
      </dgm:t>
    </dgm:pt>
    <dgm:pt modelId="{368E5B67-8B19-4305-918D-E86333D6B466}" type="parTrans" cxnId="{87991E38-A1C3-4DE6-95B2-C0033E1539F2}">
      <dgm:prSet/>
      <dgm:spPr/>
      <dgm:t>
        <a:bodyPr/>
        <a:lstStyle/>
        <a:p>
          <a:endParaRPr lang="en-US"/>
        </a:p>
      </dgm:t>
    </dgm:pt>
    <dgm:pt modelId="{B5A65359-275C-448E-B939-E7928CC2161F}" type="sibTrans" cxnId="{87991E38-A1C3-4DE6-95B2-C0033E1539F2}">
      <dgm:prSet/>
      <dgm:spPr/>
      <dgm:t>
        <a:bodyPr/>
        <a:lstStyle/>
        <a:p>
          <a:endParaRPr lang="en-US"/>
        </a:p>
      </dgm:t>
    </dgm:pt>
    <dgm:pt modelId="{9BDCBCD8-FDB4-4529-9B40-1E6A62BB0768}">
      <dgm:prSet/>
      <dgm:spPr/>
      <dgm:t>
        <a:bodyPr/>
        <a:lstStyle/>
        <a:p>
          <a:r>
            <a:rPr lang="en-US" dirty="0" smtClean="0"/>
            <a:t>Users have the ability to delete tasks from the database.</a:t>
          </a:r>
          <a:endParaRPr lang="en-IN" dirty="0"/>
        </a:p>
      </dgm:t>
    </dgm:pt>
    <dgm:pt modelId="{A049A318-112D-4FB7-B239-C63393226066}" type="parTrans" cxnId="{139C8DA4-0468-4170-8B08-1D311D402BB0}">
      <dgm:prSet/>
      <dgm:spPr/>
      <dgm:t>
        <a:bodyPr/>
        <a:lstStyle/>
        <a:p>
          <a:endParaRPr lang="en-US"/>
        </a:p>
      </dgm:t>
    </dgm:pt>
    <dgm:pt modelId="{585FAF08-78B6-43BE-8F52-777C473117F9}" type="sibTrans" cxnId="{139C8DA4-0468-4170-8B08-1D311D402BB0}">
      <dgm:prSet/>
      <dgm:spPr/>
      <dgm:t>
        <a:bodyPr/>
        <a:lstStyle/>
        <a:p>
          <a:endParaRPr lang="en-US"/>
        </a:p>
      </dgm:t>
    </dgm:pt>
    <dgm:pt modelId="{5FEB0147-40A9-4966-B023-4FE260537421}">
      <dgm:prSet/>
      <dgm:spPr/>
      <dgm:t>
        <a:bodyPr/>
        <a:lstStyle/>
        <a:p>
          <a:r>
            <a:rPr lang="en-US" smtClean="0"/>
            <a:t>Deleting a task removes it permanently from the system.</a:t>
          </a:r>
          <a:endParaRPr lang="en-IN" dirty="0"/>
        </a:p>
      </dgm:t>
    </dgm:pt>
    <dgm:pt modelId="{E524B2A9-504A-40E3-B136-38225915A42D}" type="parTrans" cxnId="{64D0223F-E466-4401-AA5F-FA56AD0F2668}">
      <dgm:prSet/>
      <dgm:spPr/>
      <dgm:t>
        <a:bodyPr/>
        <a:lstStyle/>
        <a:p>
          <a:endParaRPr lang="en-US"/>
        </a:p>
      </dgm:t>
    </dgm:pt>
    <dgm:pt modelId="{1C76C581-68E8-4DF8-87D8-72AA61FCD35B}" type="sibTrans" cxnId="{64D0223F-E466-4401-AA5F-FA56AD0F2668}">
      <dgm:prSet/>
      <dgm:spPr/>
      <dgm:t>
        <a:bodyPr/>
        <a:lstStyle/>
        <a:p>
          <a:endParaRPr lang="en-US"/>
        </a:p>
      </dgm:t>
    </dgm:pt>
    <dgm:pt modelId="{8F956565-1CA7-4232-A501-34563DE0471F}">
      <dgm:prSet/>
      <dgm:spPr/>
      <dgm:t>
        <a:bodyPr/>
        <a:lstStyle/>
        <a:p>
          <a:r>
            <a:rPr lang="en-US" dirty="0" smtClean="0"/>
            <a:t>Users can view a list of all tasks with their details.</a:t>
          </a:r>
          <a:endParaRPr lang="en-IN" dirty="0"/>
        </a:p>
      </dgm:t>
    </dgm:pt>
    <dgm:pt modelId="{1848BE66-3CEA-45E4-9C7B-0495DAEE8684}" type="parTrans" cxnId="{425241DF-8CE3-44B0-85A3-BF7A9F686030}">
      <dgm:prSet/>
      <dgm:spPr/>
      <dgm:t>
        <a:bodyPr/>
        <a:lstStyle/>
        <a:p>
          <a:endParaRPr lang="en-US"/>
        </a:p>
      </dgm:t>
    </dgm:pt>
    <dgm:pt modelId="{8CBA3F2F-927E-479B-A634-5E36E9ADE7FD}" type="sibTrans" cxnId="{425241DF-8CE3-44B0-85A3-BF7A9F686030}">
      <dgm:prSet/>
      <dgm:spPr/>
      <dgm:t>
        <a:bodyPr/>
        <a:lstStyle/>
        <a:p>
          <a:endParaRPr lang="en-US"/>
        </a:p>
      </dgm:t>
    </dgm:pt>
    <dgm:pt modelId="{A35BB25B-A935-41FF-A8F0-1BFEA8F89F97}">
      <dgm:prSet/>
      <dgm:spPr/>
      <dgm:t>
        <a:bodyPr/>
        <a:lstStyle/>
        <a:p>
          <a:r>
            <a:rPr lang="en-US" smtClean="0"/>
            <a:t>The Task Listing provides an overview of all the tasks in the system.</a:t>
          </a:r>
          <a:endParaRPr lang="en-IN" dirty="0"/>
        </a:p>
      </dgm:t>
    </dgm:pt>
    <dgm:pt modelId="{F6679BD9-71AB-43F5-A0B7-4B1F58F913AA}" type="parTrans" cxnId="{90F2F4BD-907D-4C1C-8A55-9759B1F273E6}">
      <dgm:prSet/>
      <dgm:spPr/>
      <dgm:t>
        <a:bodyPr/>
        <a:lstStyle/>
        <a:p>
          <a:endParaRPr lang="en-US"/>
        </a:p>
      </dgm:t>
    </dgm:pt>
    <dgm:pt modelId="{34D44544-B542-4170-8F16-2BF403BAF85A}" type="sibTrans" cxnId="{90F2F4BD-907D-4C1C-8A55-9759B1F273E6}">
      <dgm:prSet/>
      <dgm:spPr/>
      <dgm:t>
        <a:bodyPr/>
        <a:lstStyle/>
        <a:p>
          <a:endParaRPr lang="en-US"/>
        </a:p>
      </dgm:t>
    </dgm:pt>
    <dgm:pt modelId="{374BF957-2A8F-4462-B15C-9F2D251AACFD}">
      <dgm:prSet/>
      <dgm:spPr/>
      <dgm:t>
        <a:bodyPr/>
        <a:lstStyle/>
        <a:p>
          <a:r>
            <a:rPr lang="en-US" dirty="0" smtClean="0"/>
            <a:t>The Logout functionality allows users to securely log out of the system.</a:t>
          </a:r>
          <a:endParaRPr lang="en-IN" dirty="0"/>
        </a:p>
      </dgm:t>
    </dgm:pt>
    <dgm:pt modelId="{861528BF-C666-4689-BFD9-8E6153141EB8}" type="parTrans" cxnId="{9DCDB0D3-DFDC-49E7-B777-578D32ACD26B}">
      <dgm:prSet/>
      <dgm:spPr/>
      <dgm:t>
        <a:bodyPr/>
        <a:lstStyle/>
        <a:p>
          <a:endParaRPr lang="en-US"/>
        </a:p>
      </dgm:t>
    </dgm:pt>
    <dgm:pt modelId="{71DD0A22-4B46-4153-B0C0-89BB9A1A122C}" type="sibTrans" cxnId="{9DCDB0D3-DFDC-49E7-B777-578D32ACD26B}">
      <dgm:prSet/>
      <dgm:spPr/>
      <dgm:t>
        <a:bodyPr/>
        <a:lstStyle/>
        <a:p>
          <a:endParaRPr lang="en-US"/>
        </a:p>
      </dgm:t>
    </dgm:pt>
    <dgm:pt modelId="{4288782F-A109-4FD3-BD3C-C3648DB2A2E6}">
      <dgm:prSet/>
      <dgm:spPr/>
      <dgm:t>
        <a:bodyPr/>
        <a:lstStyle/>
        <a:p>
          <a:r>
            <a:rPr lang="en-US" smtClean="0"/>
            <a:t>Once </a:t>
          </a:r>
          <a:r>
            <a:rPr lang="en-US" dirty="0" smtClean="0"/>
            <a:t>logged out, users no longer have access to their tasks and account information.</a:t>
          </a:r>
          <a:endParaRPr lang="en-IN" dirty="0"/>
        </a:p>
      </dgm:t>
    </dgm:pt>
    <dgm:pt modelId="{20C9F067-7B1E-4B77-A59E-8A71EFCE2AC2}" type="parTrans" cxnId="{FBFF7FEE-56B7-4FF4-BB5D-12C5E699CEA1}">
      <dgm:prSet/>
      <dgm:spPr/>
      <dgm:t>
        <a:bodyPr/>
        <a:lstStyle/>
        <a:p>
          <a:endParaRPr lang="en-US"/>
        </a:p>
      </dgm:t>
    </dgm:pt>
    <dgm:pt modelId="{7BE2868A-5EA5-4074-B541-F1C80D7EAB86}" type="sibTrans" cxnId="{FBFF7FEE-56B7-4FF4-BB5D-12C5E699CEA1}">
      <dgm:prSet/>
      <dgm:spPr/>
      <dgm:t>
        <a:bodyPr/>
        <a:lstStyle/>
        <a:p>
          <a:endParaRPr lang="en-US"/>
        </a:p>
      </dgm:t>
    </dgm:pt>
    <dgm:pt modelId="{F8E333BA-D546-4BEC-8823-7B83B3B31ABB}" type="pres">
      <dgm:prSet presAssocID="{316FAC56-980D-40C8-8B26-38A96B83CA8A}" presName="linear" presStyleCnt="0">
        <dgm:presLayoutVars>
          <dgm:animLvl val="lvl"/>
          <dgm:resizeHandles val="exact"/>
        </dgm:presLayoutVars>
      </dgm:prSet>
      <dgm:spPr/>
      <dgm:t>
        <a:bodyPr/>
        <a:lstStyle/>
        <a:p>
          <a:endParaRPr lang="en-US"/>
        </a:p>
      </dgm:t>
    </dgm:pt>
    <dgm:pt modelId="{239C9733-3483-4D91-9CE0-0B3D9EE64E12}" type="pres">
      <dgm:prSet presAssocID="{5A212192-3FFD-4A66-B079-58C0C7BF047A}" presName="parentText" presStyleLbl="node1" presStyleIdx="0" presStyleCnt="5">
        <dgm:presLayoutVars>
          <dgm:chMax val="0"/>
          <dgm:bulletEnabled val="1"/>
        </dgm:presLayoutVars>
      </dgm:prSet>
      <dgm:spPr/>
      <dgm:t>
        <a:bodyPr/>
        <a:lstStyle/>
        <a:p>
          <a:endParaRPr lang="en-US"/>
        </a:p>
      </dgm:t>
    </dgm:pt>
    <dgm:pt modelId="{A94758BD-F3D6-44A0-AE88-AD61E3D3DB5A}" type="pres">
      <dgm:prSet presAssocID="{5A212192-3FFD-4A66-B079-58C0C7BF047A}" presName="childText" presStyleLbl="revTx" presStyleIdx="0" presStyleCnt="5">
        <dgm:presLayoutVars>
          <dgm:bulletEnabled val="1"/>
        </dgm:presLayoutVars>
      </dgm:prSet>
      <dgm:spPr/>
      <dgm:t>
        <a:bodyPr/>
        <a:lstStyle/>
        <a:p>
          <a:endParaRPr lang="en-US"/>
        </a:p>
      </dgm:t>
    </dgm:pt>
    <dgm:pt modelId="{8CE90022-FE01-44B5-9047-A7EA5AB06308}" type="pres">
      <dgm:prSet presAssocID="{3A2E3C68-1FB1-48ED-83ED-545AEEBC0A2F}" presName="parentText" presStyleLbl="node1" presStyleIdx="1" presStyleCnt="5">
        <dgm:presLayoutVars>
          <dgm:chMax val="0"/>
          <dgm:bulletEnabled val="1"/>
        </dgm:presLayoutVars>
      </dgm:prSet>
      <dgm:spPr/>
      <dgm:t>
        <a:bodyPr/>
        <a:lstStyle/>
        <a:p>
          <a:endParaRPr lang="en-US"/>
        </a:p>
      </dgm:t>
    </dgm:pt>
    <dgm:pt modelId="{17C05A75-8AF1-4337-89B0-112FB3CC4F70}" type="pres">
      <dgm:prSet presAssocID="{3A2E3C68-1FB1-48ED-83ED-545AEEBC0A2F}" presName="childText" presStyleLbl="revTx" presStyleIdx="1" presStyleCnt="5">
        <dgm:presLayoutVars>
          <dgm:bulletEnabled val="1"/>
        </dgm:presLayoutVars>
      </dgm:prSet>
      <dgm:spPr/>
      <dgm:t>
        <a:bodyPr/>
        <a:lstStyle/>
        <a:p>
          <a:endParaRPr lang="en-US"/>
        </a:p>
      </dgm:t>
    </dgm:pt>
    <dgm:pt modelId="{232B3AE3-75BA-4B46-83B9-38007053A6FC}" type="pres">
      <dgm:prSet presAssocID="{C09C7C63-4853-4291-9FAD-5E7B04B54897}" presName="parentText" presStyleLbl="node1" presStyleIdx="2" presStyleCnt="5">
        <dgm:presLayoutVars>
          <dgm:chMax val="0"/>
          <dgm:bulletEnabled val="1"/>
        </dgm:presLayoutVars>
      </dgm:prSet>
      <dgm:spPr/>
      <dgm:t>
        <a:bodyPr/>
        <a:lstStyle/>
        <a:p>
          <a:endParaRPr lang="en-US"/>
        </a:p>
      </dgm:t>
    </dgm:pt>
    <dgm:pt modelId="{5452E193-9BFC-4CDD-BDE4-01B3C15C0061}" type="pres">
      <dgm:prSet presAssocID="{C09C7C63-4853-4291-9FAD-5E7B04B54897}" presName="childText" presStyleLbl="revTx" presStyleIdx="2" presStyleCnt="5">
        <dgm:presLayoutVars>
          <dgm:bulletEnabled val="1"/>
        </dgm:presLayoutVars>
      </dgm:prSet>
      <dgm:spPr/>
      <dgm:t>
        <a:bodyPr/>
        <a:lstStyle/>
        <a:p>
          <a:endParaRPr lang="en-US"/>
        </a:p>
      </dgm:t>
    </dgm:pt>
    <dgm:pt modelId="{981BB7E9-5805-4CCE-A364-A34B3F35D423}" type="pres">
      <dgm:prSet presAssocID="{92721009-8C9C-4559-9D54-7E624376911E}" presName="parentText" presStyleLbl="node1" presStyleIdx="3" presStyleCnt="5">
        <dgm:presLayoutVars>
          <dgm:chMax val="0"/>
          <dgm:bulletEnabled val="1"/>
        </dgm:presLayoutVars>
      </dgm:prSet>
      <dgm:spPr/>
      <dgm:t>
        <a:bodyPr/>
        <a:lstStyle/>
        <a:p>
          <a:endParaRPr lang="en-US"/>
        </a:p>
      </dgm:t>
    </dgm:pt>
    <dgm:pt modelId="{40FDF6E2-0964-4E75-98A8-D16C565ED8EF}" type="pres">
      <dgm:prSet presAssocID="{92721009-8C9C-4559-9D54-7E624376911E}" presName="childText" presStyleLbl="revTx" presStyleIdx="3" presStyleCnt="5">
        <dgm:presLayoutVars>
          <dgm:bulletEnabled val="1"/>
        </dgm:presLayoutVars>
      </dgm:prSet>
      <dgm:spPr/>
      <dgm:t>
        <a:bodyPr/>
        <a:lstStyle/>
        <a:p>
          <a:endParaRPr lang="en-US"/>
        </a:p>
      </dgm:t>
    </dgm:pt>
    <dgm:pt modelId="{F4EA30E3-FB90-4186-BF7D-8F4C33C445C6}" type="pres">
      <dgm:prSet presAssocID="{B2ABF940-05EB-41D8-A547-0D9AE3845E98}" presName="parentText" presStyleLbl="node1" presStyleIdx="4" presStyleCnt="5">
        <dgm:presLayoutVars>
          <dgm:chMax val="0"/>
          <dgm:bulletEnabled val="1"/>
        </dgm:presLayoutVars>
      </dgm:prSet>
      <dgm:spPr/>
      <dgm:t>
        <a:bodyPr/>
        <a:lstStyle/>
        <a:p>
          <a:endParaRPr lang="en-US"/>
        </a:p>
      </dgm:t>
    </dgm:pt>
    <dgm:pt modelId="{21030F1B-075D-42A3-8CE1-8FDCF1F9DE1C}" type="pres">
      <dgm:prSet presAssocID="{B2ABF940-05EB-41D8-A547-0D9AE3845E98}" presName="childText" presStyleLbl="revTx" presStyleIdx="4" presStyleCnt="5">
        <dgm:presLayoutVars>
          <dgm:bulletEnabled val="1"/>
        </dgm:presLayoutVars>
      </dgm:prSet>
      <dgm:spPr/>
      <dgm:t>
        <a:bodyPr/>
        <a:lstStyle/>
        <a:p>
          <a:endParaRPr lang="en-US"/>
        </a:p>
      </dgm:t>
    </dgm:pt>
  </dgm:ptLst>
  <dgm:cxnLst>
    <dgm:cxn modelId="{B9582BF0-F1A1-44F2-9965-FEAFFEC2C84C}" srcId="{5A212192-3FFD-4A66-B079-58C0C7BF047A}" destId="{FB4A2772-41B6-405A-B099-00E2A6D52895}" srcOrd="2" destOrd="0" parTransId="{C0DCC147-0B76-49B1-B78B-51A2C33FC62E}" sibTransId="{5AFE5CBC-79CC-4533-8AD8-B4D7BCBF4D8D}"/>
    <dgm:cxn modelId="{9D1E6BD0-DC05-434D-8DA1-BBDFC3F790F5}" srcId="{316FAC56-980D-40C8-8B26-38A96B83CA8A}" destId="{92721009-8C9C-4559-9D54-7E624376911E}" srcOrd="3" destOrd="0" parTransId="{5A9AFDBA-05C1-43B1-AC36-51AFB3DFA946}" sibTransId="{1440BA95-219F-412A-8C00-F3F167E3FD67}"/>
    <dgm:cxn modelId="{D4E84229-9CEA-4D78-A909-86A362ADD6AD}" srcId="{316FAC56-980D-40C8-8B26-38A96B83CA8A}" destId="{5A212192-3FFD-4A66-B079-58C0C7BF047A}" srcOrd="0" destOrd="0" parTransId="{BDA4A045-B6F7-46AB-A06E-7F10E21BCA4F}" sibTransId="{C9874565-CC9D-46B3-8421-B9E3D3905DB3}"/>
    <dgm:cxn modelId="{B871C3B5-1BFC-46B9-B01F-E8039FFBC484}" srcId="{3A2E3C68-1FB1-48ED-83ED-545AEEBC0A2F}" destId="{50270860-A828-42FD-8151-8E1A6F9FA1C2}" srcOrd="1" destOrd="0" parTransId="{7040E95D-0941-4B31-9E42-839C9E0AE0BC}" sibTransId="{F140ADFB-A504-430B-9C50-D9130127F874}"/>
    <dgm:cxn modelId="{64B84C47-27AC-4FEA-90EF-7ED46DAEFD6D}" srcId="{5A212192-3FFD-4A66-B079-58C0C7BF047A}" destId="{5CC25E50-C83F-4848-B35F-288363B3A443}" srcOrd="1" destOrd="0" parTransId="{8C76042D-1817-42F0-A472-4C2DEB0EB2E2}" sibTransId="{A085BB5F-C359-4B69-9449-3854ADB2D3B9}"/>
    <dgm:cxn modelId="{FBFF7FEE-56B7-4FF4-BB5D-12C5E699CEA1}" srcId="{B2ABF940-05EB-41D8-A547-0D9AE3845E98}" destId="{4288782F-A109-4FD3-BD3C-C3648DB2A2E6}" srcOrd="1" destOrd="0" parTransId="{20C9F067-7B1E-4B77-A59E-8A71EFCE2AC2}" sibTransId="{7BE2868A-5EA5-4074-B541-F1C80D7EAB86}"/>
    <dgm:cxn modelId="{4538A664-06C4-44EC-BB3C-DA5E24045A7E}" srcId="{316FAC56-980D-40C8-8B26-38A96B83CA8A}" destId="{3A2E3C68-1FB1-48ED-83ED-545AEEBC0A2F}" srcOrd="1" destOrd="0" parTransId="{E0D84045-B127-4C6A-A4E0-AEFDACC01362}" sibTransId="{74CC8C82-51AE-4DC1-81D1-3D0BC932B047}"/>
    <dgm:cxn modelId="{F4AFD74C-9AE9-4E7F-BD01-30B581508F86}" type="presOf" srcId="{A35BB25B-A935-41FF-A8F0-1BFEA8F89F97}" destId="{40FDF6E2-0964-4E75-98A8-D16C565ED8EF}" srcOrd="0" destOrd="1" presId="urn:microsoft.com/office/officeart/2005/8/layout/vList2"/>
    <dgm:cxn modelId="{139C8DA4-0468-4170-8B08-1D311D402BB0}" srcId="{C09C7C63-4853-4291-9FAD-5E7B04B54897}" destId="{9BDCBCD8-FDB4-4529-9B40-1E6A62BB0768}" srcOrd="0" destOrd="0" parTransId="{A049A318-112D-4FB7-B239-C63393226066}" sibTransId="{585FAF08-78B6-43BE-8F52-777C473117F9}"/>
    <dgm:cxn modelId="{D4394637-2F17-4521-9050-B524DB1BBC66}" type="presOf" srcId="{374BF957-2A8F-4462-B15C-9F2D251AACFD}" destId="{21030F1B-075D-42A3-8CE1-8FDCF1F9DE1C}" srcOrd="0" destOrd="0" presId="urn:microsoft.com/office/officeart/2005/8/layout/vList2"/>
    <dgm:cxn modelId="{90F2F4BD-907D-4C1C-8A55-9759B1F273E6}" srcId="{92721009-8C9C-4559-9D54-7E624376911E}" destId="{A35BB25B-A935-41FF-A8F0-1BFEA8F89F97}" srcOrd="1" destOrd="0" parTransId="{F6679BD9-71AB-43F5-A0B7-4B1F58F913AA}" sibTransId="{34D44544-B542-4170-8F16-2BF403BAF85A}"/>
    <dgm:cxn modelId="{C8E9735B-09D2-4CB2-B656-366D23735715}" type="presOf" srcId="{5FEB0147-40A9-4966-B023-4FE260537421}" destId="{5452E193-9BFC-4CDD-BDE4-01B3C15C0061}" srcOrd="0" destOrd="1" presId="urn:microsoft.com/office/officeart/2005/8/layout/vList2"/>
    <dgm:cxn modelId="{65AE82C8-53AC-478D-A830-76C7553930EA}" srcId="{316FAC56-980D-40C8-8B26-38A96B83CA8A}" destId="{C09C7C63-4853-4291-9FAD-5E7B04B54897}" srcOrd="2" destOrd="0" parTransId="{20AE51DB-C4C0-40B0-959C-914C293FF486}" sibTransId="{5FB6476A-60A1-4F62-AB9F-509F2A85BBC5}"/>
    <dgm:cxn modelId="{0B8AD5DB-D498-4A42-9C39-43E117C7A6A1}" type="presOf" srcId="{B2ABF940-05EB-41D8-A547-0D9AE3845E98}" destId="{F4EA30E3-FB90-4186-BF7D-8F4C33C445C6}" srcOrd="0" destOrd="0" presId="urn:microsoft.com/office/officeart/2005/8/layout/vList2"/>
    <dgm:cxn modelId="{491D5DA7-B9F0-403F-AF28-AD23FFFC04E2}" type="presOf" srcId="{172FF9A8-744A-4F98-AD3E-1625EF9B5D4C}" destId="{A94758BD-F3D6-44A0-AE88-AD61E3D3DB5A}" srcOrd="0" destOrd="0" presId="urn:microsoft.com/office/officeart/2005/8/layout/vList2"/>
    <dgm:cxn modelId="{5D05A508-AA3A-428F-8D32-B0975A857021}" type="presOf" srcId="{5A212192-3FFD-4A66-B079-58C0C7BF047A}" destId="{239C9733-3483-4D91-9CE0-0B3D9EE64E12}" srcOrd="0" destOrd="0" presId="urn:microsoft.com/office/officeart/2005/8/layout/vList2"/>
    <dgm:cxn modelId="{3FDD884F-CE77-4AC4-8A32-127F6598CE6E}" type="presOf" srcId="{C09C7C63-4853-4291-9FAD-5E7B04B54897}" destId="{232B3AE3-75BA-4B46-83B9-38007053A6FC}" srcOrd="0" destOrd="0" presId="urn:microsoft.com/office/officeart/2005/8/layout/vList2"/>
    <dgm:cxn modelId="{32C6818C-3F50-4EB6-8803-200165D1483C}" type="presOf" srcId="{4288782F-A109-4FD3-BD3C-C3648DB2A2E6}" destId="{21030F1B-075D-42A3-8CE1-8FDCF1F9DE1C}" srcOrd="0" destOrd="1" presId="urn:microsoft.com/office/officeart/2005/8/layout/vList2"/>
    <dgm:cxn modelId="{F7432B9D-C963-4E5B-B94C-08FB586AF0BF}" type="presOf" srcId="{316FAC56-980D-40C8-8B26-38A96B83CA8A}" destId="{F8E333BA-D546-4BEC-8823-7B83B3B31ABB}" srcOrd="0" destOrd="0" presId="urn:microsoft.com/office/officeart/2005/8/layout/vList2"/>
    <dgm:cxn modelId="{D10EECA3-FA61-4CBD-92E0-08C509AFDC83}" type="presOf" srcId="{9BDCBCD8-FDB4-4529-9B40-1E6A62BB0768}" destId="{5452E193-9BFC-4CDD-BDE4-01B3C15C0061}" srcOrd="0" destOrd="0" presId="urn:microsoft.com/office/officeart/2005/8/layout/vList2"/>
    <dgm:cxn modelId="{425241DF-8CE3-44B0-85A3-BF7A9F686030}" srcId="{92721009-8C9C-4559-9D54-7E624376911E}" destId="{8F956565-1CA7-4232-A501-34563DE0471F}" srcOrd="0" destOrd="0" parTransId="{1848BE66-3CEA-45E4-9C7B-0495DAEE8684}" sibTransId="{8CBA3F2F-927E-479B-A634-5E36E9ADE7FD}"/>
    <dgm:cxn modelId="{35D23244-71C3-48C5-B4F0-5E5FFA236585}" type="presOf" srcId="{FB4A2772-41B6-405A-B099-00E2A6D52895}" destId="{A94758BD-F3D6-44A0-AE88-AD61E3D3DB5A}" srcOrd="0" destOrd="2" presId="urn:microsoft.com/office/officeart/2005/8/layout/vList2"/>
    <dgm:cxn modelId="{3AE2FF17-0988-4F8B-BB84-BD460F191E86}" type="presOf" srcId="{ECDCE119-BEAE-4E89-B31F-E691C4144CB0}" destId="{17C05A75-8AF1-4337-89B0-112FB3CC4F70}" srcOrd="0" destOrd="0" presId="urn:microsoft.com/office/officeart/2005/8/layout/vList2"/>
    <dgm:cxn modelId="{8D9518BC-DF50-48E3-94E5-84637DDCD6EC}" srcId="{3A2E3C68-1FB1-48ED-83ED-545AEEBC0A2F}" destId="{ECDCE119-BEAE-4E89-B31F-E691C4144CB0}" srcOrd="0" destOrd="0" parTransId="{ADDBCABB-3AD2-432C-83B3-6B4DFB0CE24D}" sibTransId="{990DB4DB-D00D-4970-96DB-44E70EE8B51B}"/>
    <dgm:cxn modelId="{64D0223F-E466-4401-AA5F-FA56AD0F2668}" srcId="{C09C7C63-4853-4291-9FAD-5E7B04B54897}" destId="{5FEB0147-40A9-4966-B023-4FE260537421}" srcOrd="1" destOrd="0" parTransId="{E524B2A9-504A-40E3-B136-38225915A42D}" sibTransId="{1C76C581-68E8-4DF8-87D8-72AA61FCD35B}"/>
    <dgm:cxn modelId="{403D0380-E599-442C-BDA0-9E7E34D555EF}" type="presOf" srcId="{92721009-8C9C-4559-9D54-7E624376911E}" destId="{981BB7E9-5805-4CCE-A364-A34B3F35D423}" srcOrd="0" destOrd="0" presId="urn:microsoft.com/office/officeart/2005/8/layout/vList2"/>
    <dgm:cxn modelId="{8512B1FE-29BA-4487-A121-F34562AE3888}" type="presOf" srcId="{8F956565-1CA7-4232-A501-34563DE0471F}" destId="{40FDF6E2-0964-4E75-98A8-D16C565ED8EF}" srcOrd="0" destOrd="0" presId="urn:microsoft.com/office/officeart/2005/8/layout/vList2"/>
    <dgm:cxn modelId="{61762498-B6A0-47C0-B742-7A307EC5DB6B}" type="presOf" srcId="{50270860-A828-42FD-8151-8E1A6F9FA1C2}" destId="{17C05A75-8AF1-4337-89B0-112FB3CC4F70}" srcOrd="0" destOrd="1" presId="urn:microsoft.com/office/officeart/2005/8/layout/vList2"/>
    <dgm:cxn modelId="{87991E38-A1C3-4DE6-95B2-C0033E1539F2}" srcId="{316FAC56-980D-40C8-8B26-38A96B83CA8A}" destId="{B2ABF940-05EB-41D8-A547-0D9AE3845E98}" srcOrd="4" destOrd="0" parTransId="{368E5B67-8B19-4305-918D-E86333D6B466}" sibTransId="{B5A65359-275C-448E-B939-E7928CC2161F}"/>
    <dgm:cxn modelId="{9DCDB0D3-DFDC-49E7-B777-578D32ACD26B}" srcId="{B2ABF940-05EB-41D8-A547-0D9AE3845E98}" destId="{374BF957-2A8F-4462-B15C-9F2D251AACFD}" srcOrd="0" destOrd="0" parTransId="{861528BF-C666-4689-BFD9-8E6153141EB8}" sibTransId="{71DD0A22-4B46-4153-B0C0-89BB9A1A122C}"/>
    <dgm:cxn modelId="{791E76B6-DBB6-4082-AA84-819280B43506}" type="presOf" srcId="{5CC25E50-C83F-4848-B35F-288363B3A443}" destId="{A94758BD-F3D6-44A0-AE88-AD61E3D3DB5A}" srcOrd="0" destOrd="1" presId="urn:microsoft.com/office/officeart/2005/8/layout/vList2"/>
    <dgm:cxn modelId="{7AA82E6E-7CDF-4C93-B8EF-1F38EBA5AF33}" srcId="{5A212192-3FFD-4A66-B079-58C0C7BF047A}" destId="{172FF9A8-744A-4F98-AD3E-1625EF9B5D4C}" srcOrd="0" destOrd="0" parTransId="{1D62A110-836D-48E9-84F3-0FBB9F8A01A9}" sibTransId="{4A557D17-E210-4D15-B633-74F11F1BB23F}"/>
    <dgm:cxn modelId="{6181FA83-6A64-452E-BFC5-C295C5B522A8}" type="presOf" srcId="{3A2E3C68-1FB1-48ED-83ED-545AEEBC0A2F}" destId="{8CE90022-FE01-44B5-9047-A7EA5AB06308}" srcOrd="0" destOrd="0" presId="urn:microsoft.com/office/officeart/2005/8/layout/vList2"/>
    <dgm:cxn modelId="{5E66C8EB-F66A-49BA-8C36-8B2A42B83A1D}" type="presParOf" srcId="{F8E333BA-D546-4BEC-8823-7B83B3B31ABB}" destId="{239C9733-3483-4D91-9CE0-0B3D9EE64E12}" srcOrd="0" destOrd="0" presId="urn:microsoft.com/office/officeart/2005/8/layout/vList2"/>
    <dgm:cxn modelId="{CCE06204-E2B2-40FF-9994-B99FD7AFB7B4}" type="presParOf" srcId="{F8E333BA-D546-4BEC-8823-7B83B3B31ABB}" destId="{A94758BD-F3D6-44A0-AE88-AD61E3D3DB5A}" srcOrd="1" destOrd="0" presId="urn:microsoft.com/office/officeart/2005/8/layout/vList2"/>
    <dgm:cxn modelId="{385B045D-99FC-4A0D-971C-3ACFC5573168}" type="presParOf" srcId="{F8E333BA-D546-4BEC-8823-7B83B3B31ABB}" destId="{8CE90022-FE01-44B5-9047-A7EA5AB06308}" srcOrd="2" destOrd="0" presId="urn:microsoft.com/office/officeart/2005/8/layout/vList2"/>
    <dgm:cxn modelId="{58F245BB-E908-4441-A9D9-D32AE3467DF4}" type="presParOf" srcId="{F8E333BA-D546-4BEC-8823-7B83B3B31ABB}" destId="{17C05A75-8AF1-4337-89B0-112FB3CC4F70}" srcOrd="3" destOrd="0" presId="urn:microsoft.com/office/officeart/2005/8/layout/vList2"/>
    <dgm:cxn modelId="{F155CBCD-4CDD-4A5A-AF73-262270D91621}" type="presParOf" srcId="{F8E333BA-D546-4BEC-8823-7B83B3B31ABB}" destId="{232B3AE3-75BA-4B46-83B9-38007053A6FC}" srcOrd="4" destOrd="0" presId="urn:microsoft.com/office/officeart/2005/8/layout/vList2"/>
    <dgm:cxn modelId="{232EA2A1-A544-4E41-991D-2CB3FA05EE58}" type="presParOf" srcId="{F8E333BA-D546-4BEC-8823-7B83B3B31ABB}" destId="{5452E193-9BFC-4CDD-BDE4-01B3C15C0061}" srcOrd="5" destOrd="0" presId="urn:microsoft.com/office/officeart/2005/8/layout/vList2"/>
    <dgm:cxn modelId="{118F8F44-F3D6-4047-95BF-5621FFB699D1}" type="presParOf" srcId="{F8E333BA-D546-4BEC-8823-7B83B3B31ABB}" destId="{981BB7E9-5805-4CCE-A364-A34B3F35D423}" srcOrd="6" destOrd="0" presId="urn:microsoft.com/office/officeart/2005/8/layout/vList2"/>
    <dgm:cxn modelId="{60191E22-7468-4B49-9289-429F2F0B9AB6}" type="presParOf" srcId="{F8E333BA-D546-4BEC-8823-7B83B3B31ABB}" destId="{40FDF6E2-0964-4E75-98A8-D16C565ED8EF}" srcOrd="7" destOrd="0" presId="urn:microsoft.com/office/officeart/2005/8/layout/vList2"/>
    <dgm:cxn modelId="{48931CD3-A996-42EC-AE23-A03DE3CE547B}" type="presParOf" srcId="{F8E333BA-D546-4BEC-8823-7B83B3B31ABB}" destId="{F4EA30E3-FB90-4186-BF7D-8F4C33C445C6}" srcOrd="8" destOrd="0" presId="urn:microsoft.com/office/officeart/2005/8/layout/vList2"/>
    <dgm:cxn modelId="{DBD5A1A7-51F2-4DA1-AAD8-505894835613}" type="presParOf" srcId="{F8E333BA-D546-4BEC-8823-7B83B3B31ABB}" destId="{21030F1B-075D-42A3-8CE1-8FDCF1F9DE1C}" srcOrd="9"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9498946-2631-49DF-B231-D8BDC805F3EA}">
      <dsp:nvSpPr>
        <dsp:cNvPr id="0" name=""/>
        <dsp:cNvSpPr/>
      </dsp:nvSpPr>
      <dsp:spPr>
        <a:xfrm>
          <a:off x="0" y="0"/>
          <a:ext cx="9543898" cy="0"/>
        </a:xfrm>
        <a:prstGeom prst="lin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78734A0-A487-43C6-98C4-5834A172F052}">
      <dsp:nvSpPr>
        <dsp:cNvPr id="0" name=""/>
        <dsp:cNvSpPr/>
      </dsp:nvSpPr>
      <dsp:spPr>
        <a:xfrm>
          <a:off x="0" y="0"/>
          <a:ext cx="1908779" cy="57688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lvl="0" algn="l" defTabSz="1422400">
            <a:lnSpc>
              <a:spcPct val="90000"/>
            </a:lnSpc>
            <a:spcBef>
              <a:spcPct val="0"/>
            </a:spcBef>
            <a:spcAft>
              <a:spcPct val="35000"/>
            </a:spcAft>
          </a:pPr>
          <a:r>
            <a:rPr lang="en-US" sz="3200" b="0" i="0" kern="1200" dirty="0" smtClean="0">
              <a:solidFill>
                <a:srgbClr val="374151"/>
              </a:solidFill>
              <a:effectLst/>
              <a:latin typeface="Söhne"/>
              <a:ea typeface="+mn-ea"/>
              <a:cs typeface="+mn-cs"/>
            </a:rPr>
            <a:t>Contents</a:t>
          </a:r>
          <a:endParaRPr lang="en-US" sz="1800" b="0" i="0" kern="1200" dirty="0">
            <a:solidFill>
              <a:srgbClr val="374151"/>
            </a:solidFill>
            <a:effectLst/>
            <a:latin typeface="Söhne"/>
            <a:ea typeface="+mn-ea"/>
            <a:cs typeface="+mn-cs"/>
          </a:endParaRPr>
        </a:p>
      </dsp:txBody>
      <dsp:txXfrm>
        <a:off x="0" y="0"/>
        <a:ext cx="1908779" cy="5768878"/>
      </dsp:txXfrm>
    </dsp:sp>
    <dsp:sp modelId="{A8D0CE62-BD2C-4071-AF0F-F75535882A62}">
      <dsp:nvSpPr>
        <dsp:cNvPr id="0" name=""/>
        <dsp:cNvSpPr/>
      </dsp:nvSpPr>
      <dsp:spPr>
        <a:xfrm>
          <a:off x="2051938" y="38942"/>
          <a:ext cx="3674400" cy="7788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lvl="0" algn="l" defTabSz="1422400">
            <a:lnSpc>
              <a:spcPct val="90000"/>
            </a:lnSpc>
            <a:spcBef>
              <a:spcPct val="0"/>
            </a:spcBef>
            <a:spcAft>
              <a:spcPct val="35000"/>
            </a:spcAft>
          </a:pPr>
          <a:r>
            <a:rPr lang="en-US" sz="3200" b="0" i="0" kern="1200" dirty="0" smtClean="0">
              <a:solidFill>
                <a:srgbClr val="374151"/>
              </a:solidFill>
              <a:effectLst/>
              <a:latin typeface="Söhne"/>
              <a:ea typeface="+mn-ea"/>
              <a:cs typeface="+mn-cs"/>
            </a:rPr>
            <a:t>Abstract</a:t>
          </a:r>
          <a:endParaRPr lang="en-US" sz="1800" b="0" i="0" kern="1200" dirty="0">
            <a:solidFill>
              <a:srgbClr val="374151"/>
            </a:solidFill>
            <a:effectLst/>
            <a:latin typeface="Söhne"/>
            <a:ea typeface="+mn-ea"/>
            <a:cs typeface="+mn-cs"/>
          </a:endParaRPr>
        </a:p>
      </dsp:txBody>
      <dsp:txXfrm>
        <a:off x="2051938" y="38942"/>
        <a:ext cx="3674400" cy="778854"/>
      </dsp:txXfrm>
    </dsp:sp>
    <dsp:sp modelId="{6E6D3BCA-47E9-4ED3-B430-8715DED3D4A7}">
      <dsp:nvSpPr>
        <dsp:cNvPr id="0" name=""/>
        <dsp:cNvSpPr/>
      </dsp:nvSpPr>
      <dsp:spPr>
        <a:xfrm>
          <a:off x="1908779" y="817797"/>
          <a:ext cx="7635118" cy="0"/>
        </a:xfrm>
        <a:prstGeom prst="line">
          <a:avLst/>
        </a:prstGeom>
        <a:solidFill>
          <a:schemeClr val="accent1">
            <a:hueOff val="0"/>
            <a:satOff val="0"/>
            <a:lumOff val="0"/>
            <a:alphaOff val="0"/>
          </a:schemeClr>
        </a:solidFill>
        <a:ln w="19050" cap="rnd"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2BC253D-94DC-4E64-9376-D1D0C95B1A79}">
      <dsp:nvSpPr>
        <dsp:cNvPr id="0" name=""/>
        <dsp:cNvSpPr/>
      </dsp:nvSpPr>
      <dsp:spPr>
        <a:xfrm>
          <a:off x="2051938" y="856740"/>
          <a:ext cx="3674400" cy="7788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lvl="0" algn="l" defTabSz="1422400">
            <a:lnSpc>
              <a:spcPct val="90000"/>
            </a:lnSpc>
            <a:spcBef>
              <a:spcPct val="0"/>
            </a:spcBef>
            <a:spcAft>
              <a:spcPct val="35000"/>
            </a:spcAft>
          </a:pPr>
          <a:r>
            <a:rPr lang="en-US" sz="3200" b="0" i="0" kern="1200" dirty="0" smtClean="0">
              <a:solidFill>
                <a:srgbClr val="374151"/>
              </a:solidFill>
              <a:effectLst/>
              <a:latin typeface="Söhne"/>
              <a:ea typeface="+mn-ea"/>
              <a:cs typeface="+mn-cs"/>
            </a:rPr>
            <a:t>Introduction</a:t>
          </a:r>
          <a:endParaRPr lang="en-US" sz="1800" b="0" i="0" kern="1200" dirty="0">
            <a:solidFill>
              <a:srgbClr val="374151"/>
            </a:solidFill>
            <a:effectLst/>
            <a:latin typeface="Söhne"/>
            <a:ea typeface="+mn-ea"/>
            <a:cs typeface="+mn-cs"/>
          </a:endParaRPr>
        </a:p>
      </dsp:txBody>
      <dsp:txXfrm>
        <a:off x="2051938" y="856740"/>
        <a:ext cx="3674400" cy="778854"/>
      </dsp:txXfrm>
    </dsp:sp>
    <dsp:sp modelId="{A537B612-E993-4874-A090-4A8F4F721CA8}">
      <dsp:nvSpPr>
        <dsp:cNvPr id="0" name=""/>
        <dsp:cNvSpPr/>
      </dsp:nvSpPr>
      <dsp:spPr>
        <a:xfrm>
          <a:off x="1908779" y="1635595"/>
          <a:ext cx="7635118" cy="0"/>
        </a:xfrm>
        <a:prstGeom prst="line">
          <a:avLst/>
        </a:prstGeom>
        <a:solidFill>
          <a:schemeClr val="accent1">
            <a:hueOff val="0"/>
            <a:satOff val="0"/>
            <a:lumOff val="0"/>
            <a:alphaOff val="0"/>
          </a:schemeClr>
        </a:solidFill>
        <a:ln w="19050" cap="rnd"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9B21730-BF47-4358-9D1F-39838C973856}">
      <dsp:nvSpPr>
        <dsp:cNvPr id="0" name=""/>
        <dsp:cNvSpPr/>
      </dsp:nvSpPr>
      <dsp:spPr>
        <a:xfrm>
          <a:off x="2051938" y="1674537"/>
          <a:ext cx="3674400" cy="7788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lvl="0" algn="l" defTabSz="1422400">
            <a:lnSpc>
              <a:spcPct val="90000"/>
            </a:lnSpc>
            <a:spcBef>
              <a:spcPct val="0"/>
            </a:spcBef>
            <a:spcAft>
              <a:spcPct val="35000"/>
            </a:spcAft>
          </a:pPr>
          <a:r>
            <a:rPr lang="en-US" sz="3200" b="0" i="0" kern="1200" dirty="0" smtClean="0">
              <a:solidFill>
                <a:srgbClr val="374151"/>
              </a:solidFill>
              <a:effectLst/>
              <a:latin typeface="Söhne"/>
              <a:ea typeface="+mn-ea"/>
              <a:cs typeface="+mn-cs"/>
            </a:rPr>
            <a:t>Functions</a:t>
          </a:r>
          <a:endParaRPr lang="en-US" sz="1800" b="0" i="0" kern="1200" dirty="0">
            <a:solidFill>
              <a:srgbClr val="374151"/>
            </a:solidFill>
            <a:effectLst/>
            <a:latin typeface="Söhne"/>
            <a:ea typeface="+mn-ea"/>
            <a:cs typeface="+mn-cs"/>
          </a:endParaRPr>
        </a:p>
      </dsp:txBody>
      <dsp:txXfrm>
        <a:off x="2051938" y="1674537"/>
        <a:ext cx="3674400" cy="778854"/>
      </dsp:txXfrm>
    </dsp:sp>
    <dsp:sp modelId="{F4364C2F-6DD1-44B6-B531-100E8DDC6A0D}">
      <dsp:nvSpPr>
        <dsp:cNvPr id="0" name=""/>
        <dsp:cNvSpPr/>
      </dsp:nvSpPr>
      <dsp:spPr>
        <a:xfrm>
          <a:off x="5869497" y="1674537"/>
          <a:ext cx="3674400" cy="3894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lvl="0" algn="l" defTabSz="800100">
            <a:lnSpc>
              <a:spcPct val="90000"/>
            </a:lnSpc>
            <a:spcBef>
              <a:spcPct val="0"/>
            </a:spcBef>
            <a:spcAft>
              <a:spcPct val="35000"/>
            </a:spcAft>
          </a:pPr>
          <a:r>
            <a:rPr lang="en-US" sz="1800" b="0" i="0" kern="1200" dirty="0" smtClean="0">
              <a:solidFill>
                <a:srgbClr val="374151"/>
              </a:solidFill>
              <a:effectLst/>
              <a:latin typeface="Söhne"/>
              <a:ea typeface="+mn-ea"/>
              <a:cs typeface="+mn-cs"/>
            </a:rPr>
            <a:t>Register</a:t>
          </a:r>
          <a:endParaRPr lang="en-US" sz="1800" b="0" i="0" kern="1200" dirty="0">
            <a:solidFill>
              <a:srgbClr val="374151"/>
            </a:solidFill>
            <a:effectLst/>
            <a:latin typeface="Söhne"/>
            <a:ea typeface="+mn-ea"/>
            <a:cs typeface="+mn-cs"/>
          </a:endParaRPr>
        </a:p>
      </dsp:txBody>
      <dsp:txXfrm>
        <a:off x="5869497" y="1674537"/>
        <a:ext cx="3674400" cy="389427"/>
      </dsp:txXfrm>
    </dsp:sp>
    <dsp:sp modelId="{81308FD9-0A61-4407-BA30-05AF3983CB18}">
      <dsp:nvSpPr>
        <dsp:cNvPr id="0" name=""/>
        <dsp:cNvSpPr/>
      </dsp:nvSpPr>
      <dsp:spPr>
        <a:xfrm>
          <a:off x="5726338" y="2063965"/>
          <a:ext cx="3674400" cy="0"/>
        </a:xfrm>
        <a:prstGeom prst="line">
          <a:avLst/>
        </a:prstGeom>
        <a:solidFill>
          <a:schemeClr val="accent1">
            <a:hueOff val="0"/>
            <a:satOff val="0"/>
            <a:lumOff val="0"/>
            <a:alphaOff val="0"/>
          </a:schemeClr>
        </a:solidFill>
        <a:ln w="19050" cap="rnd"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B67FE3B-B675-41C3-8BB4-ABF3854231C3}">
      <dsp:nvSpPr>
        <dsp:cNvPr id="0" name=""/>
        <dsp:cNvSpPr/>
      </dsp:nvSpPr>
      <dsp:spPr>
        <a:xfrm>
          <a:off x="5869497" y="2063965"/>
          <a:ext cx="3674400" cy="3894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lvl="0" algn="l" defTabSz="800100">
            <a:lnSpc>
              <a:spcPct val="90000"/>
            </a:lnSpc>
            <a:spcBef>
              <a:spcPct val="0"/>
            </a:spcBef>
            <a:spcAft>
              <a:spcPct val="35000"/>
            </a:spcAft>
          </a:pPr>
          <a:r>
            <a:rPr lang="en-US" sz="1800" b="0" i="0" kern="1200" dirty="0" smtClean="0">
              <a:solidFill>
                <a:srgbClr val="374151"/>
              </a:solidFill>
              <a:effectLst/>
              <a:latin typeface="Söhne"/>
              <a:ea typeface="+mn-ea"/>
              <a:cs typeface="+mn-cs"/>
            </a:rPr>
            <a:t>Login</a:t>
          </a:r>
          <a:endParaRPr lang="en-US" sz="1800" b="0" i="0" kern="1200" dirty="0">
            <a:solidFill>
              <a:srgbClr val="374151"/>
            </a:solidFill>
            <a:effectLst/>
            <a:latin typeface="Söhne"/>
            <a:ea typeface="+mn-ea"/>
            <a:cs typeface="+mn-cs"/>
          </a:endParaRPr>
        </a:p>
      </dsp:txBody>
      <dsp:txXfrm>
        <a:off x="5869497" y="2063965"/>
        <a:ext cx="3674400" cy="389427"/>
      </dsp:txXfrm>
    </dsp:sp>
    <dsp:sp modelId="{418937EF-18BA-42AC-85BB-8C850E238A0E}">
      <dsp:nvSpPr>
        <dsp:cNvPr id="0" name=""/>
        <dsp:cNvSpPr/>
      </dsp:nvSpPr>
      <dsp:spPr>
        <a:xfrm>
          <a:off x="1908779" y="2453392"/>
          <a:ext cx="7635118" cy="0"/>
        </a:xfrm>
        <a:prstGeom prst="line">
          <a:avLst/>
        </a:prstGeom>
        <a:solidFill>
          <a:schemeClr val="accent1">
            <a:hueOff val="0"/>
            <a:satOff val="0"/>
            <a:lumOff val="0"/>
            <a:alphaOff val="0"/>
          </a:schemeClr>
        </a:solidFill>
        <a:ln w="19050" cap="rnd"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93BFD1C-A67E-4C9E-8C8A-26852BE1619F}">
      <dsp:nvSpPr>
        <dsp:cNvPr id="0" name=""/>
        <dsp:cNvSpPr/>
      </dsp:nvSpPr>
      <dsp:spPr>
        <a:xfrm>
          <a:off x="2051938" y="2492335"/>
          <a:ext cx="3674400" cy="7788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lvl="0" algn="l" defTabSz="1422400">
            <a:lnSpc>
              <a:spcPct val="90000"/>
            </a:lnSpc>
            <a:spcBef>
              <a:spcPct val="0"/>
            </a:spcBef>
            <a:spcAft>
              <a:spcPct val="35000"/>
            </a:spcAft>
          </a:pPr>
          <a:r>
            <a:rPr lang="en-US" sz="3200" b="0" i="0" kern="1200" dirty="0" smtClean="0">
              <a:solidFill>
                <a:srgbClr val="374151"/>
              </a:solidFill>
              <a:effectLst/>
              <a:latin typeface="Söhne"/>
              <a:ea typeface="+mn-ea"/>
              <a:cs typeface="+mn-cs"/>
            </a:rPr>
            <a:t>Code</a:t>
          </a:r>
          <a:endParaRPr lang="en-US" sz="1800" b="0" i="0" kern="1200" dirty="0">
            <a:solidFill>
              <a:srgbClr val="374151"/>
            </a:solidFill>
            <a:effectLst/>
            <a:latin typeface="Söhne"/>
            <a:ea typeface="+mn-ea"/>
            <a:cs typeface="+mn-cs"/>
          </a:endParaRPr>
        </a:p>
      </dsp:txBody>
      <dsp:txXfrm>
        <a:off x="2051938" y="2492335"/>
        <a:ext cx="3674400" cy="778854"/>
      </dsp:txXfrm>
    </dsp:sp>
    <dsp:sp modelId="{F7DD74A6-9EEB-415F-94E6-19FE2A514A5C}">
      <dsp:nvSpPr>
        <dsp:cNvPr id="0" name=""/>
        <dsp:cNvSpPr/>
      </dsp:nvSpPr>
      <dsp:spPr>
        <a:xfrm>
          <a:off x="1908779" y="3271190"/>
          <a:ext cx="7635118" cy="0"/>
        </a:xfrm>
        <a:prstGeom prst="line">
          <a:avLst/>
        </a:prstGeom>
        <a:solidFill>
          <a:schemeClr val="accent1">
            <a:hueOff val="0"/>
            <a:satOff val="0"/>
            <a:lumOff val="0"/>
            <a:alphaOff val="0"/>
          </a:schemeClr>
        </a:solidFill>
        <a:ln w="19050" cap="rnd"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0CC066A-C808-4CCC-AFD7-F212F64AC747}">
      <dsp:nvSpPr>
        <dsp:cNvPr id="0" name=""/>
        <dsp:cNvSpPr/>
      </dsp:nvSpPr>
      <dsp:spPr>
        <a:xfrm>
          <a:off x="2051938" y="3310133"/>
          <a:ext cx="3674400" cy="7788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lvl="0" algn="l" defTabSz="1422400">
            <a:lnSpc>
              <a:spcPct val="90000"/>
            </a:lnSpc>
            <a:spcBef>
              <a:spcPct val="0"/>
            </a:spcBef>
            <a:spcAft>
              <a:spcPct val="35000"/>
            </a:spcAft>
          </a:pPr>
          <a:r>
            <a:rPr lang="en-US" sz="3200" b="0" i="0" kern="1200" dirty="0" smtClean="0">
              <a:solidFill>
                <a:srgbClr val="374151"/>
              </a:solidFill>
              <a:effectLst/>
              <a:latin typeface="Söhne"/>
              <a:ea typeface="+mn-ea"/>
              <a:cs typeface="+mn-cs"/>
            </a:rPr>
            <a:t>Output</a:t>
          </a:r>
          <a:endParaRPr lang="en-US" sz="1800" b="0" i="0" kern="1200" dirty="0">
            <a:solidFill>
              <a:srgbClr val="374151"/>
            </a:solidFill>
            <a:effectLst/>
            <a:latin typeface="Söhne"/>
            <a:ea typeface="+mn-ea"/>
            <a:cs typeface="+mn-cs"/>
          </a:endParaRPr>
        </a:p>
      </dsp:txBody>
      <dsp:txXfrm>
        <a:off x="2051938" y="3310133"/>
        <a:ext cx="3674400" cy="778854"/>
      </dsp:txXfrm>
    </dsp:sp>
    <dsp:sp modelId="{67EC6174-1F5C-44F7-B6A0-D50557F32B2A}">
      <dsp:nvSpPr>
        <dsp:cNvPr id="0" name=""/>
        <dsp:cNvSpPr/>
      </dsp:nvSpPr>
      <dsp:spPr>
        <a:xfrm>
          <a:off x="1908779" y="4088988"/>
          <a:ext cx="7635118" cy="0"/>
        </a:xfrm>
        <a:prstGeom prst="line">
          <a:avLst/>
        </a:prstGeom>
        <a:solidFill>
          <a:schemeClr val="accent1">
            <a:hueOff val="0"/>
            <a:satOff val="0"/>
            <a:lumOff val="0"/>
            <a:alphaOff val="0"/>
          </a:schemeClr>
        </a:solidFill>
        <a:ln w="19050" cap="rnd"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6D37BA2-7D5E-4EEC-A5BA-F587A586766F}">
      <dsp:nvSpPr>
        <dsp:cNvPr id="0" name=""/>
        <dsp:cNvSpPr/>
      </dsp:nvSpPr>
      <dsp:spPr>
        <a:xfrm>
          <a:off x="2051938" y="4127930"/>
          <a:ext cx="3674400" cy="7788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lvl="0" algn="l" defTabSz="1422400">
            <a:lnSpc>
              <a:spcPct val="90000"/>
            </a:lnSpc>
            <a:spcBef>
              <a:spcPct val="0"/>
            </a:spcBef>
            <a:spcAft>
              <a:spcPct val="35000"/>
            </a:spcAft>
          </a:pPr>
          <a:r>
            <a:rPr lang="en-US" sz="3200" b="0" i="0" kern="1200" dirty="0" smtClean="0">
              <a:solidFill>
                <a:srgbClr val="374151"/>
              </a:solidFill>
              <a:effectLst/>
              <a:latin typeface="Söhne"/>
              <a:ea typeface="+mn-ea"/>
              <a:cs typeface="+mn-cs"/>
            </a:rPr>
            <a:t>Conclusion</a:t>
          </a:r>
          <a:endParaRPr lang="en-US" sz="1800" b="0" i="0" kern="1200" dirty="0">
            <a:solidFill>
              <a:srgbClr val="374151"/>
            </a:solidFill>
            <a:effectLst/>
            <a:latin typeface="Söhne"/>
            <a:ea typeface="+mn-ea"/>
            <a:cs typeface="+mn-cs"/>
          </a:endParaRPr>
        </a:p>
      </dsp:txBody>
      <dsp:txXfrm>
        <a:off x="2051938" y="4127930"/>
        <a:ext cx="3674400" cy="778854"/>
      </dsp:txXfrm>
    </dsp:sp>
    <dsp:sp modelId="{BB34B2A6-3498-454F-BA88-96F2BB8DB667}">
      <dsp:nvSpPr>
        <dsp:cNvPr id="0" name=""/>
        <dsp:cNvSpPr/>
      </dsp:nvSpPr>
      <dsp:spPr>
        <a:xfrm>
          <a:off x="1908779" y="4906785"/>
          <a:ext cx="7635118" cy="0"/>
        </a:xfrm>
        <a:prstGeom prst="line">
          <a:avLst/>
        </a:prstGeom>
        <a:solidFill>
          <a:schemeClr val="accent1">
            <a:hueOff val="0"/>
            <a:satOff val="0"/>
            <a:lumOff val="0"/>
            <a:alphaOff val="0"/>
          </a:schemeClr>
        </a:solidFill>
        <a:ln w="19050" cap="rnd"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A96F238-9C6D-4C99-97D6-32EB8130D286}">
      <dsp:nvSpPr>
        <dsp:cNvPr id="0" name=""/>
        <dsp:cNvSpPr/>
      </dsp:nvSpPr>
      <dsp:spPr>
        <a:xfrm>
          <a:off x="2051938" y="4945728"/>
          <a:ext cx="3674400" cy="7788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lvl="0" algn="l" defTabSz="1422400">
            <a:lnSpc>
              <a:spcPct val="90000"/>
            </a:lnSpc>
            <a:spcBef>
              <a:spcPct val="0"/>
            </a:spcBef>
            <a:spcAft>
              <a:spcPct val="35000"/>
            </a:spcAft>
          </a:pPr>
          <a:r>
            <a:rPr lang="en-US" sz="3200" b="0" i="0" kern="1200" dirty="0" smtClean="0">
              <a:solidFill>
                <a:srgbClr val="374151"/>
              </a:solidFill>
              <a:effectLst/>
              <a:latin typeface="Söhne"/>
              <a:ea typeface="+mn-ea"/>
              <a:cs typeface="+mn-cs"/>
            </a:rPr>
            <a:t>References</a:t>
          </a:r>
          <a:endParaRPr lang="en-US" sz="1800" b="0" i="0" kern="1200" dirty="0">
            <a:solidFill>
              <a:srgbClr val="374151"/>
            </a:solidFill>
            <a:effectLst/>
            <a:latin typeface="Söhne"/>
            <a:ea typeface="+mn-ea"/>
            <a:cs typeface="+mn-cs"/>
          </a:endParaRPr>
        </a:p>
      </dsp:txBody>
      <dsp:txXfrm>
        <a:off x="2051938" y="4945728"/>
        <a:ext cx="3674400" cy="778854"/>
      </dsp:txXfrm>
    </dsp:sp>
    <dsp:sp modelId="{E601B98F-AA28-44B1-8AAE-0ADC75FE392C}">
      <dsp:nvSpPr>
        <dsp:cNvPr id="0" name=""/>
        <dsp:cNvSpPr/>
      </dsp:nvSpPr>
      <dsp:spPr>
        <a:xfrm>
          <a:off x="1908779" y="5724583"/>
          <a:ext cx="7635118" cy="0"/>
        </a:xfrm>
        <a:prstGeom prst="line">
          <a:avLst/>
        </a:prstGeom>
        <a:solidFill>
          <a:schemeClr val="accent1">
            <a:hueOff val="0"/>
            <a:satOff val="0"/>
            <a:lumOff val="0"/>
            <a:alphaOff val="0"/>
          </a:schemeClr>
        </a:solidFill>
        <a:ln w="19050" cap="rnd"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621AFBB-7B1E-4D6C-B35F-40B21EB0F56A}">
      <dsp:nvSpPr>
        <dsp:cNvPr id="0" name=""/>
        <dsp:cNvSpPr/>
      </dsp:nvSpPr>
      <dsp:spPr>
        <a:xfrm>
          <a:off x="6342191" y="2207791"/>
          <a:ext cx="1181702" cy="270717"/>
        </a:xfrm>
        <a:custGeom>
          <a:avLst/>
          <a:gdLst/>
          <a:ahLst/>
          <a:cxnLst/>
          <a:rect l="0" t="0" r="0" b="0"/>
          <a:pathLst>
            <a:path>
              <a:moveTo>
                <a:pt x="0" y="0"/>
              </a:moveTo>
              <a:lnTo>
                <a:pt x="0" y="136432"/>
              </a:lnTo>
              <a:lnTo>
                <a:pt x="1181702" y="136432"/>
              </a:lnTo>
              <a:lnTo>
                <a:pt x="1181702" y="270717"/>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43542C0-4263-40B1-89ED-153E85460472}">
      <dsp:nvSpPr>
        <dsp:cNvPr id="0" name=""/>
        <dsp:cNvSpPr/>
      </dsp:nvSpPr>
      <dsp:spPr>
        <a:xfrm>
          <a:off x="5160488" y="3337929"/>
          <a:ext cx="4726810" cy="270717"/>
        </a:xfrm>
        <a:custGeom>
          <a:avLst/>
          <a:gdLst/>
          <a:ahLst/>
          <a:cxnLst/>
          <a:rect l="0" t="0" r="0" b="0"/>
          <a:pathLst>
            <a:path>
              <a:moveTo>
                <a:pt x="0" y="0"/>
              </a:moveTo>
              <a:lnTo>
                <a:pt x="0" y="136432"/>
              </a:lnTo>
              <a:lnTo>
                <a:pt x="4726810" y="136432"/>
              </a:lnTo>
              <a:lnTo>
                <a:pt x="4726810" y="270717"/>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B8147E9-60EF-4F7F-87DC-CDF30E3A99AB}">
      <dsp:nvSpPr>
        <dsp:cNvPr id="0" name=""/>
        <dsp:cNvSpPr/>
      </dsp:nvSpPr>
      <dsp:spPr>
        <a:xfrm>
          <a:off x="5160488" y="3337929"/>
          <a:ext cx="2363405" cy="270717"/>
        </a:xfrm>
        <a:custGeom>
          <a:avLst/>
          <a:gdLst/>
          <a:ahLst/>
          <a:cxnLst/>
          <a:rect l="0" t="0" r="0" b="0"/>
          <a:pathLst>
            <a:path>
              <a:moveTo>
                <a:pt x="0" y="0"/>
              </a:moveTo>
              <a:lnTo>
                <a:pt x="0" y="136432"/>
              </a:lnTo>
              <a:lnTo>
                <a:pt x="2363405" y="136432"/>
              </a:lnTo>
              <a:lnTo>
                <a:pt x="2363405" y="270717"/>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6D6E761-C1DC-4690-BA4F-61EC84D70437}">
      <dsp:nvSpPr>
        <dsp:cNvPr id="0" name=""/>
        <dsp:cNvSpPr/>
      </dsp:nvSpPr>
      <dsp:spPr>
        <a:xfrm>
          <a:off x="5114768" y="3337929"/>
          <a:ext cx="91440" cy="270717"/>
        </a:xfrm>
        <a:custGeom>
          <a:avLst/>
          <a:gdLst/>
          <a:ahLst/>
          <a:cxnLst/>
          <a:rect l="0" t="0" r="0" b="0"/>
          <a:pathLst>
            <a:path>
              <a:moveTo>
                <a:pt x="45720" y="0"/>
              </a:moveTo>
              <a:lnTo>
                <a:pt x="45720" y="270717"/>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4980F62-8BE0-4D63-8381-1F87A16ECF6B}">
      <dsp:nvSpPr>
        <dsp:cNvPr id="0" name=""/>
        <dsp:cNvSpPr/>
      </dsp:nvSpPr>
      <dsp:spPr>
        <a:xfrm>
          <a:off x="2797083" y="3337929"/>
          <a:ext cx="2363405" cy="270717"/>
        </a:xfrm>
        <a:custGeom>
          <a:avLst/>
          <a:gdLst/>
          <a:ahLst/>
          <a:cxnLst/>
          <a:rect l="0" t="0" r="0" b="0"/>
          <a:pathLst>
            <a:path>
              <a:moveTo>
                <a:pt x="2363405" y="0"/>
              </a:moveTo>
              <a:lnTo>
                <a:pt x="2363405" y="136432"/>
              </a:lnTo>
              <a:lnTo>
                <a:pt x="0" y="136432"/>
              </a:lnTo>
              <a:lnTo>
                <a:pt x="0" y="270717"/>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8E204A5-BDA3-4AD2-8363-9D33B7CF7145}">
      <dsp:nvSpPr>
        <dsp:cNvPr id="0" name=""/>
        <dsp:cNvSpPr/>
      </dsp:nvSpPr>
      <dsp:spPr>
        <a:xfrm>
          <a:off x="433678" y="3337929"/>
          <a:ext cx="4726810" cy="270717"/>
        </a:xfrm>
        <a:custGeom>
          <a:avLst/>
          <a:gdLst/>
          <a:ahLst/>
          <a:cxnLst/>
          <a:rect l="0" t="0" r="0" b="0"/>
          <a:pathLst>
            <a:path>
              <a:moveTo>
                <a:pt x="4726810" y="0"/>
              </a:moveTo>
              <a:lnTo>
                <a:pt x="4726810" y="136432"/>
              </a:lnTo>
              <a:lnTo>
                <a:pt x="0" y="136432"/>
              </a:lnTo>
              <a:lnTo>
                <a:pt x="0" y="270717"/>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89D84D3-91CF-416A-8B20-250B3952A922}">
      <dsp:nvSpPr>
        <dsp:cNvPr id="0" name=""/>
        <dsp:cNvSpPr/>
      </dsp:nvSpPr>
      <dsp:spPr>
        <a:xfrm>
          <a:off x="5160488" y="2207791"/>
          <a:ext cx="1181702" cy="270717"/>
        </a:xfrm>
        <a:custGeom>
          <a:avLst/>
          <a:gdLst/>
          <a:ahLst/>
          <a:cxnLst/>
          <a:rect l="0" t="0" r="0" b="0"/>
          <a:pathLst>
            <a:path>
              <a:moveTo>
                <a:pt x="1181702" y="0"/>
              </a:moveTo>
              <a:lnTo>
                <a:pt x="1181702" y="136432"/>
              </a:lnTo>
              <a:lnTo>
                <a:pt x="0" y="136432"/>
              </a:lnTo>
              <a:lnTo>
                <a:pt x="0" y="270717"/>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A333D26-81A4-444E-A030-2F1E63952B99}">
      <dsp:nvSpPr>
        <dsp:cNvPr id="0" name=""/>
        <dsp:cNvSpPr/>
      </dsp:nvSpPr>
      <dsp:spPr>
        <a:xfrm>
          <a:off x="5912481" y="1348371"/>
          <a:ext cx="859420" cy="859420"/>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2D3670C-4791-4D6B-848E-1BD56B040870}">
      <dsp:nvSpPr>
        <dsp:cNvPr id="0" name=""/>
        <dsp:cNvSpPr/>
      </dsp:nvSpPr>
      <dsp:spPr>
        <a:xfrm>
          <a:off x="6771901" y="1346223"/>
          <a:ext cx="1289130" cy="8594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l" defTabSz="711200">
            <a:lnSpc>
              <a:spcPct val="90000"/>
            </a:lnSpc>
            <a:spcBef>
              <a:spcPct val="0"/>
            </a:spcBef>
            <a:spcAft>
              <a:spcPct val="35000"/>
            </a:spcAft>
          </a:pPr>
          <a:r>
            <a:rPr lang="en-US" sz="1600" kern="1200" dirty="0" smtClean="0"/>
            <a:t>Task Management System</a:t>
          </a:r>
          <a:endParaRPr lang="en-US" sz="1600" kern="1200" dirty="0"/>
        </a:p>
      </dsp:txBody>
      <dsp:txXfrm>
        <a:off x="6771901" y="1346223"/>
        <a:ext cx="1289130" cy="859420"/>
      </dsp:txXfrm>
    </dsp:sp>
    <dsp:sp modelId="{CD7CDB42-44D7-456F-BCF7-BC7B79BB9F97}">
      <dsp:nvSpPr>
        <dsp:cNvPr id="0" name=""/>
        <dsp:cNvSpPr/>
      </dsp:nvSpPr>
      <dsp:spPr>
        <a:xfrm>
          <a:off x="4730778" y="2478509"/>
          <a:ext cx="859420" cy="859420"/>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360CD93-4D06-4809-9FB9-2AE830968654}">
      <dsp:nvSpPr>
        <dsp:cNvPr id="0" name=""/>
        <dsp:cNvSpPr/>
      </dsp:nvSpPr>
      <dsp:spPr>
        <a:xfrm>
          <a:off x="5590198" y="2476360"/>
          <a:ext cx="1289130" cy="8594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l" defTabSz="711200">
            <a:lnSpc>
              <a:spcPct val="90000"/>
            </a:lnSpc>
            <a:spcBef>
              <a:spcPct val="0"/>
            </a:spcBef>
            <a:spcAft>
              <a:spcPct val="35000"/>
            </a:spcAft>
          </a:pPr>
          <a:r>
            <a:rPr lang="en-US" sz="1600" kern="1200" dirty="0" smtClean="0"/>
            <a:t>Login</a:t>
          </a:r>
          <a:endParaRPr lang="en-US" sz="1600" kern="1200" dirty="0"/>
        </a:p>
      </dsp:txBody>
      <dsp:txXfrm>
        <a:off x="5590198" y="2476360"/>
        <a:ext cx="1289130" cy="859420"/>
      </dsp:txXfrm>
    </dsp:sp>
    <dsp:sp modelId="{7FDD65F2-4917-42A8-977D-F6D1C7AE5F17}">
      <dsp:nvSpPr>
        <dsp:cNvPr id="0" name=""/>
        <dsp:cNvSpPr/>
      </dsp:nvSpPr>
      <dsp:spPr>
        <a:xfrm>
          <a:off x="3968" y="3608646"/>
          <a:ext cx="859420" cy="859420"/>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C5D9BC0-9BF4-48BE-82B5-EBEE693178EE}">
      <dsp:nvSpPr>
        <dsp:cNvPr id="0" name=""/>
        <dsp:cNvSpPr/>
      </dsp:nvSpPr>
      <dsp:spPr>
        <a:xfrm>
          <a:off x="863388" y="3606498"/>
          <a:ext cx="1289130" cy="8594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l" defTabSz="711200">
            <a:lnSpc>
              <a:spcPct val="90000"/>
            </a:lnSpc>
            <a:spcBef>
              <a:spcPct val="0"/>
            </a:spcBef>
            <a:spcAft>
              <a:spcPct val="35000"/>
            </a:spcAft>
          </a:pPr>
          <a:r>
            <a:rPr lang="en-US" sz="1600" kern="1200" dirty="0" smtClean="0"/>
            <a:t>Create new task</a:t>
          </a:r>
          <a:endParaRPr lang="en-US" sz="1600" kern="1200" dirty="0"/>
        </a:p>
      </dsp:txBody>
      <dsp:txXfrm>
        <a:off x="863388" y="3606498"/>
        <a:ext cx="1289130" cy="859420"/>
      </dsp:txXfrm>
    </dsp:sp>
    <dsp:sp modelId="{730B5521-79A0-4A04-8DB6-E7471401E31F}">
      <dsp:nvSpPr>
        <dsp:cNvPr id="0" name=""/>
        <dsp:cNvSpPr/>
      </dsp:nvSpPr>
      <dsp:spPr>
        <a:xfrm>
          <a:off x="2367373" y="3608646"/>
          <a:ext cx="859420" cy="859420"/>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43A0976-A6FF-499B-8220-1BD7B61620F2}">
      <dsp:nvSpPr>
        <dsp:cNvPr id="0" name=""/>
        <dsp:cNvSpPr/>
      </dsp:nvSpPr>
      <dsp:spPr>
        <a:xfrm>
          <a:off x="3226793" y="3606498"/>
          <a:ext cx="1289130" cy="8594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l" defTabSz="711200">
            <a:lnSpc>
              <a:spcPct val="90000"/>
            </a:lnSpc>
            <a:spcBef>
              <a:spcPct val="0"/>
            </a:spcBef>
            <a:spcAft>
              <a:spcPct val="35000"/>
            </a:spcAft>
          </a:pPr>
          <a:r>
            <a:rPr lang="en-US" sz="1600" kern="1200" dirty="0" smtClean="0"/>
            <a:t>Update task</a:t>
          </a:r>
          <a:endParaRPr lang="en-US" sz="1600" kern="1200" dirty="0"/>
        </a:p>
      </dsp:txBody>
      <dsp:txXfrm>
        <a:off x="3226793" y="3606498"/>
        <a:ext cx="1289130" cy="859420"/>
      </dsp:txXfrm>
    </dsp:sp>
    <dsp:sp modelId="{6CC68917-9258-4F1B-9EF7-3C0D37F36CFB}">
      <dsp:nvSpPr>
        <dsp:cNvPr id="0" name=""/>
        <dsp:cNvSpPr/>
      </dsp:nvSpPr>
      <dsp:spPr>
        <a:xfrm>
          <a:off x="4730778" y="3608646"/>
          <a:ext cx="859420" cy="859420"/>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A7A5A7C-122F-4FEF-9305-00F18921B09E}">
      <dsp:nvSpPr>
        <dsp:cNvPr id="0" name=""/>
        <dsp:cNvSpPr/>
      </dsp:nvSpPr>
      <dsp:spPr>
        <a:xfrm>
          <a:off x="5590198" y="3606498"/>
          <a:ext cx="1289130" cy="8594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l" defTabSz="711200">
            <a:lnSpc>
              <a:spcPct val="90000"/>
            </a:lnSpc>
            <a:spcBef>
              <a:spcPct val="0"/>
            </a:spcBef>
            <a:spcAft>
              <a:spcPct val="35000"/>
            </a:spcAft>
          </a:pPr>
          <a:r>
            <a:rPr lang="en-US" sz="1600" kern="1200" dirty="0" smtClean="0"/>
            <a:t>Delete Task</a:t>
          </a:r>
          <a:endParaRPr lang="en-US" sz="1600" kern="1200" dirty="0"/>
        </a:p>
      </dsp:txBody>
      <dsp:txXfrm>
        <a:off x="5590198" y="3606498"/>
        <a:ext cx="1289130" cy="859420"/>
      </dsp:txXfrm>
    </dsp:sp>
    <dsp:sp modelId="{056EFD1A-1A14-4AB5-8480-D3A12CCD47CB}">
      <dsp:nvSpPr>
        <dsp:cNvPr id="0" name=""/>
        <dsp:cNvSpPr/>
      </dsp:nvSpPr>
      <dsp:spPr>
        <a:xfrm>
          <a:off x="7094184" y="3608646"/>
          <a:ext cx="859420" cy="859420"/>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1F9AF6B-38DE-4A99-B83A-05C6ACFE6F5F}">
      <dsp:nvSpPr>
        <dsp:cNvPr id="0" name=""/>
        <dsp:cNvSpPr/>
      </dsp:nvSpPr>
      <dsp:spPr>
        <a:xfrm>
          <a:off x="7953604" y="3606498"/>
          <a:ext cx="1289130" cy="8594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l" defTabSz="711200">
            <a:lnSpc>
              <a:spcPct val="90000"/>
            </a:lnSpc>
            <a:spcBef>
              <a:spcPct val="0"/>
            </a:spcBef>
            <a:spcAft>
              <a:spcPct val="35000"/>
            </a:spcAft>
          </a:pPr>
          <a:r>
            <a:rPr lang="en-US" sz="1600" kern="1200" dirty="0" smtClean="0"/>
            <a:t>View Tasks</a:t>
          </a:r>
          <a:endParaRPr lang="en-US" sz="1600" kern="1200" dirty="0"/>
        </a:p>
      </dsp:txBody>
      <dsp:txXfrm>
        <a:off x="7953604" y="3606498"/>
        <a:ext cx="1289130" cy="859420"/>
      </dsp:txXfrm>
    </dsp:sp>
    <dsp:sp modelId="{8E600B12-EE61-4630-890F-15E539BF2587}">
      <dsp:nvSpPr>
        <dsp:cNvPr id="0" name=""/>
        <dsp:cNvSpPr/>
      </dsp:nvSpPr>
      <dsp:spPr>
        <a:xfrm>
          <a:off x="9457589" y="3608646"/>
          <a:ext cx="859420" cy="859420"/>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3211027-A40F-48C1-A9A0-7892960E70C2}">
      <dsp:nvSpPr>
        <dsp:cNvPr id="0" name=""/>
        <dsp:cNvSpPr/>
      </dsp:nvSpPr>
      <dsp:spPr>
        <a:xfrm>
          <a:off x="10317009" y="3606498"/>
          <a:ext cx="1289130" cy="8594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l" defTabSz="711200">
            <a:lnSpc>
              <a:spcPct val="90000"/>
            </a:lnSpc>
            <a:spcBef>
              <a:spcPct val="0"/>
            </a:spcBef>
            <a:spcAft>
              <a:spcPct val="35000"/>
            </a:spcAft>
          </a:pPr>
          <a:r>
            <a:rPr lang="en-US" sz="1600" kern="1200" dirty="0" smtClean="0"/>
            <a:t>Logout</a:t>
          </a:r>
          <a:endParaRPr lang="en-US" sz="1600" kern="1200" dirty="0"/>
        </a:p>
      </dsp:txBody>
      <dsp:txXfrm>
        <a:off x="10317009" y="3606498"/>
        <a:ext cx="1289130" cy="859420"/>
      </dsp:txXfrm>
    </dsp:sp>
    <dsp:sp modelId="{CF279DF2-9D2A-45E7-B8EB-86EDE7C1B499}">
      <dsp:nvSpPr>
        <dsp:cNvPr id="0" name=""/>
        <dsp:cNvSpPr/>
      </dsp:nvSpPr>
      <dsp:spPr>
        <a:xfrm>
          <a:off x="7094184" y="2478509"/>
          <a:ext cx="859420" cy="859420"/>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2ADD15F-9118-4D8F-BFC0-1925F69BA535}">
      <dsp:nvSpPr>
        <dsp:cNvPr id="0" name=""/>
        <dsp:cNvSpPr/>
      </dsp:nvSpPr>
      <dsp:spPr>
        <a:xfrm>
          <a:off x="7953604" y="2476360"/>
          <a:ext cx="1289130" cy="8594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l" defTabSz="711200">
            <a:lnSpc>
              <a:spcPct val="90000"/>
            </a:lnSpc>
            <a:spcBef>
              <a:spcPct val="0"/>
            </a:spcBef>
            <a:spcAft>
              <a:spcPct val="35000"/>
            </a:spcAft>
          </a:pPr>
          <a:r>
            <a:rPr lang="en-US" sz="1600" kern="1200" dirty="0" smtClean="0"/>
            <a:t>Register</a:t>
          </a:r>
          <a:endParaRPr lang="en-US" sz="1600" kern="1200" dirty="0"/>
        </a:p>
      </dsp:txBody>
      <dsp:txXfrm>
        <a:off x="7953604" y="2476360"/>
        <a:ext cx="1289130" cy="85942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9C9733-3483-4D91-9CE0-0B3D9EE64E12}">
      <dsp:nvSpPr>
        <dsp:cNvPr id="0" name=""/>
        <dsp:cNvSpPr/>
      </dsp:nvSpPr>
      <dsp:spPr>
        <a:xfrm>
          <a:off x="0" y="13720"/>
          <a:ext cx="8697686" cy="491399"/>
        </a:xfrm>
        <a:prstGeom prst="roundRect">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l" defTabSz="933450">
            <a:lnSpc>
              <a:spcPct val="90000"/>
            </a:lnSpc>
            <a:spcBef>
              <a:spcPct val="0"/>
            </a:spcBef>
            <a:spcAft>
              <a:spcPct val="35000"/>
            </a:spcAft>
          </a:pPr>
          <a:r>
            <a:rPr lang="en-IN" sz="2100" kern="1200" dirty="0" smtClean="0"/>
            <a:t>Task Creation</a:t>
          </a:r>
          <a:endParaRPr lang="en-US" sz="2100" kern="1200" dirty="0"/>
        </a:p>
      </dsp:txBody>
      <dsp:txXfrm>
        <a:off x="23988" y="37708"/>
        <a:ext cx="8649710" cy="443423"/>
      </dsp:txXfrm>
    </dsp:sp>
    <dsp:sp modelId="{A94758BD-F3D6-44A0-AE88-AD61E3D3DB5A}">
      <dsp:nvSpPr>
        <dsp:cNvPr id="0" name=""/>
        <dsp:cNvSpPr/>
      </dsp:nvSpPr>
      <dsp:spPr>
        <a:xfrm>
          <a:off x="0" y="505120"/>
          <a:ext cx="8697686" cy="8041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76152" tIns="26670" rIns="149352" bIns="26670" numCol="1" spcCol="1270" anchor="t" anchorCtr="0">
          <a:noAutofit/>
        </a:bodyPr>
        <a:lstStyle/>
        <a:p>
          <a:pPr marL="171450" lvl="1" indent="-171450" algn="l" defTabSz="711200">
            <a:lnSpc>
              <a:spcPct val="90000"/>
            </a:lnSpc>
            <a:spcBef>
              <a:spcPct val="0"/>
            </a:spcBef>
            <a:spcAft>
              <a:spcPct val="20000"/>
            </a:spcAft>
            <a:buChar char="••"/>
          </a:pPr>
          <a:r>
            <a:rPr lang="en-US" sz="1600" kern="1200" dirty="0" smtClean="0"/>
            <a:t>Users can create tasks by providing a title, description, and status.</a:t>
          </a:r>
          <a:endParaRPr lang="en-US" sz="1600" kern="1200" dirty="0"/>
        </a:p>
        <a:p>
          <a:pPr marL="171450" lvl="1" indent="-171450" algn="l" defTabSz="711200">
            <a:lnSpc>
              <a:spcPct val="90000"/>
            </a:lnSpc>
            <a:spcBef>
              <a:spcPct val="0"/>
            </a:spcBef>
            <a:spcAft>
              <a:spcPct val="20000"/>
            </a:spcAft>
            <a:buChar char="••"/>
          </a:pPr>
          <a:r>
            <a:rPr lang="en-US" sz="1600" kern="1200" dirty="0" smtClean="0"/>
            <a:t>Tasks can be categorized as 'To Do', 'In Progress', or 'Completed'.</a:t>
          </a:r>
        </a:p>
        <a:p>
          <a:pPr marL="171450" lvl="1" indent="-171450" algn="l" defTabSz="711200">
            <a:lnSpc>
              <a:spcPct val="90000"/>
            </a:lnSpc>
            <a:spcBef>
              <a:spcPct val="0"/>
            </a:spcBef>
            <a:spcAft>
              <a:spcPct val="20000"/>
            </a:spcAft>
            <a:buChar char="••"/>
          </a:pPr>
          <a:r>
            <a:rPr lang="en-US" sz="1600" kern="1200" dirty="0" smtClean="0"/>
            <a:t>Once created, tasks are stored in the database for future reference.</a:t>
          </a:r>
          <a:endParaRPr lang="en-IN" sz="1600" kern="1200" dirty="0"/>
        </a:p>
      </dsp:txBody>
      <dsp:txXfrm>
        <a:off x="0" y="505120"/>
        <a:ext cx="8697686" cy="804194"/>
      </dsp:txXfrm>
    </dsp:sp>
    <dsp:sp modelId="{8CE90022-FE01-44B5-9047-A7EA5AB06308}">
      <dsp:nvSpPr>
        <dsp:cNvPr id="0" name=""/>
        <dsp:cNvSpPr/>
      </dsp:nvSpPr>
      <dsp:spPr>
        <a:xfrm>
          <a:off x="0" y="1309315"/>
          <a:ext cx="8697686" cy="491399"/>
        </a:xfrm>
        <a:prstGeom prst="roundRect">
          <a:avLst/>
        </a:prstGeom>
        <a:solidFill>
          <a:schemeClr val="accent3">
            <a:hueOff val="0"/>
            <a:satOff val="0"/>
            <a:lumOff val="-2157"/>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l" defTabSz="933450">
            <a:lnSpc>
              <a:spcPct val="90000"/>
            </a:lnSpc>
            <a:spcBef>
              <a:spcPct val="0"/>
            </a:spcBef>
            <a:spcAft>
              <a:spcPct val="35000"/>
            </a:spcAft>
          </a:pPr>
          <a:r>
            <a:rPr lang="en-IN" sz="2100" kern="1200" dirty="0" smtClean="0"/>
            <a:t>Task Update</a:t>
          </a:r>
          <a:endParaRPr lang="en-US" sz="2100" kern="1200" dirty="0"/>
        </a:p>
      </dsp:txBody>
      <dsp:txXfrm>
        <a:off x="23988" y="1333303"/>
        <a:ext cx="8649710" cy="443423"/>
      </dsp:txXfrm>
    </dsp:sp>
    <dsp:sp modelId="{17C05A75-8AF1-4337-89B0-112FB3CC4F70}">
      <dsp:nvSpPr>
        <dsp:cNvPr id="0" name=""/>
        <dsp:cNvSpPr/>
      </dsp:nvSpPr>
      <dsp:spPr>
        <a:xfrm>
          <a:off x="0" y="1800715"/>
          <a:ext cx="8697686" cy="5325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76152" tIns="26670" rIns="149352" bIns="26670" numCol="1" spcCol="1270" anchor="t" anchorCtr="0">
          <a:noAutofit/>
        </a:bodyPr>
        <a:lstStyle/>
        <a:p>
          <a:pPr marL="171450" lvl="1" indent="-171450" algn="l" defTabSz="711200">
            <a:lnSpc>
              <a:spcPct val="90000"/>
            </a:lnSpc>
            <a:spcBef>
              <a:spcPct val="0"/>
            </a:spcBef>
            <a:spcAft>
              <a:spcPct val="20000"/>
            </a:spcAft>
            <a:buChar char="••"/>
          </a:pPr>
          <a:r>
            <a:rPr lang="en-US" sz="1600" kern="1200" dirty="0" smtClean="0"/>
            <a:t>Existing tasks can be updated by modifying their title, description, or status.</a:t>
          </a:r>
          <a:endParaRPr lang="en-US" sz="1600" kern="1200" dirty="0"/>
        </a:p>
        <a:p>
          <a:pPr marL="171450" lvl="1" indent="-171450" algn="l" defTabSz="711200">
            <a:lnSpc>
              <a:spcPct val="90000"/>
            </a:lnSpc>
            <a:spcBef>
              <a:spcPct val="0"/>
            </a:spcBef>
            <a:spcAft>
              <a:spcPct val="20000"/>
            </a:spcAft>
            <a:buChar char="••"/>
          </a:pPr>
          <a:r>
            <a:rPr lang="en-US" sz="1600" kern="1200" dirty="0" smtClean="0"/>
            <a:t>Users can edit tasks to reflect changes in progress or other details.</a:t>
          </a:r>
          <a:endParaRPr lang="en-IN" sz="1600" kern="1200" dirty="0"/>
        </a:p>
      </dsp:txBody>
      <dsp:txXfrm>
        <a:off x="0" y="1800715"/>
        <a:ext cx="8697686" cy="532507"/>
      </dsp:txXfrm>
    </dsp:sp>
    <dsp:sp modelId="{232B3AE3-75BA-4B46-83B9-38007053A6FC}">
      <dsp:nvSpPr>
        <dsp:cNvPr id="0" name=""/>
        <dsp:cNvSpPr/>
      </dsp:nvSpPr>
      <dsp:spPr>
        <a:xfrm>
          <a:off x="0" y="2333223"/>
          <a:ext cx="8697686" cy="491399"/>
        </a:xfrm>
        <a:prstGeom prst="roundRect">
          <a:avLst/>
        </a:prstGeom>
        <a:solidFill>
          <a:schemeClr val="accent3">
            <a:hueOff val="0"/>
            <a:satOff val="0"/>
            <a:lumOff val="-4314"/>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l" defTabSz="933450">
            <a:lnSpc>
              <a:spcPct val="90000"/>
            </a:lnSpc>
            <a:spcBef>
              <a:spcPct val="0"/>
            </a:spcBef>
            <a:spcAft>
              <a:spcPct val="35000"/>
            </a:spcAft>
          </a:pPr>
          <a:r>
            <a:rPr lang="en-IN" sz="2100" kern="1200" dirty="0" smtClean="0"/>
            <a:t>Task Deletion</a:t>
          </a:r>
          <a:endParaRPr lang="en-IN" sz="2100" kern="1200" dirty="0"/>
        </a:p>
      </dsp:txBody>
      <dsp:txXfrm>
        <a:off x="23988" y="2357211"/>
        <a:ext cx="8649710" cy="443423"/>
      </dsp:txXfrm>
    </dsp:sp>
    <dsp:sp modelId="{5452E193-9BFC-4CDD-BDE4-01B3C15C0061}">
      <dsp:nvSpPr>
        <dsp:cNvPr id="0" name=""/>
        <dsp:cNvSpPr/>
      </dsp:nvSpPr>
      <dsp:spPr>
        <a:xfrm>
          <a:off x="0" y="2824623"/>
          <a:ext cx="8697686" cy="5325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76152" tIns="26670" rIns="149352" bIns="26670" numCol="1" spcCol="1270" anchor="t" anchorCtr="0">
          <a:noAutofit/>
        </a:bodyPr>
        <a:lstStyle/>
        <a:p>
          <a:pPr marL="171450" lvl="1" indent="-171450" algn="l" defTabSz="711200">
            <a:lnSpc>
              <a:spcPct val="90000"/>
            </a:lnSpc>
            <a:spcBef>
              <a:spcPct val="0"/>
            </a:spcBef>
            <a:spcAft>
              <a:spcPct val="20000"/>
            </a:spcAft>
            <a:buChar char="••"/>
          </a:pPr>
          <a:r>
            <a:rPr lang="en-US" sz="1600" kern="1200" dirty="0" smtClean="0"/>
            <a:t>Users have the ability to delete tasks from the database.</a:t>
          </a:r>
          <a:endParaRPr lang="en-IN" sz="1600" kern="1200" dirty="0"/>
        </a:p>
        <a:p>
          <a:pPr marL="171450" lvl="1" indent="-171450" algn="l" defTabSz="711200">
            <a:lnSpc>
              <a:spcPct val="90000"/>
            </a:lnSpc>
            <a:spcBef>
              <a:spcPct val="0"/>
            </a:spcBef>
            <a:spcAft>
              <a:spcPct val="20000"/>
            </a:spcAft>
            <a:buChar char="••"/>
          </a:pPr>
          <a:r>
            <a:rPr lang="en-US" sz="1600" kern="1200" smtClean="0"/>
            <a:t>Deleting a task removes it permanently from the system.</a:t>
          </a:r>
          <a:endParaRPr lang="en-IN" sz="1600" kern="1200" dirty="0"/>
        </a:p>
      </dsp:txBody>
      <dsp:txXfrm>
        <a:off x="0" y="2824623"/>
        <a:ext cx="8697686" cy="532507"/>
      </dsp:txXfrm>
    </dsp:sp>
    <dsp:sp modelId="{981BB7E9-5805-4CCE-A364-A34B3F35D423}">
      <dsp:nvSpPr>
        <dsp:cNvPr id="0" name=""/>
        <dsp:cNvSpPr/>
      </dsp:nvSpPr>
      <dsp:spPr>
        <a:xfrm>
          <a:off x="0" y="3357131"/>
          <a:ext cx="8697686" cy="491399"/>
        </a:xfrm>
        <a:prstGeom prst="roundRect">
          <a:avLst/>
        </a:prstGeom>
        <a:solidFill>
          <a:schemeClr val="accent3">
            <a:hueOff val="0"/>
            <a:satOff val="0"/>
            <a:lumOff val="-6471"/>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l" defTabSz="933450">
            <a:lnSpc>
              <a:spcPct val="90000"/>
            </a:lnSpc>
            <a:spcBef>
              <a:spcPct val="0"/>
            </a:spcBef>
            <a:spcAft>
              <a:spcPct val="35000"/>
            </a:spcAft>
          </a:pPr>
          <a:r>
            <a:rPr lang="en-IN" sz="2100" kern="1200" dirty="0" smtClean="0"/>
            <a:t>Task Listing</a:t>
          </a:r>
          <a:endParaRPr lang="en-IN" sz="2100" kern="1200" dirty="0"/>
        </a:p>
      </dsp:txBody>
      <dsp:txXfrm>
        <a:off x="23988" y="3381119"/>
        <a:ext cx="8649710" cy="443423"/>
      </dsp:txXfrm>
    </dsp:sp>
    <dsp:sp modelId="{40FDF6E2-0964-4E75-98A8-D16C565ED8EF}">
      <dsp:nvSpPr>
        <dsp:cNvPr id="0" name=""/>
        <dsp:cNvSpPr/>
      </dsp:nvSpPr>
      <dsp:spPr>
        <a:xfrm>
          <a:off x="0" y="3848531"/>
          <a:ext cx="8697686" cy="5325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76152" tIns="26670" rIns="149352" bIns="26670" numCol="1" spcCol="1270" anchor="t" anchorCtr="0">
          <a:noAutofit/>
        </a:bodyPr>
        <a:lstStyle/>
        <a:p>
          <a:pPr marL="171450" lvl="1" indent="-171450" algn="l" defTabSz="711200">
            <a:lnSpc>
              <a:spcPct val="90000"/>
            </a:lnSpc>
            <a:spcBef>
              <a:spcPct val="0"/>
            </a:spcBef>
            <a:spcAft>
              <a:spcPct val="20000"/>
            </a:spcAft>
            <a:buChar char="••"/>
          </a:pPr>
          <a:r>
            <a:rPr lang="en-US" sz="1600" kern="1200" dirty="0" smtClean="0"/>
            <a:t>Users can view a list of all tasks with their details.</a:t>
          </a:r>
          <a:endParaRPr lang="en-IN" sz="1600" kern="1200" dirty="0"/>
        </a:p>
        <a:p>
          <a:pPr marL="171450" lvl="1" indent="-171450" algn="l" defTabSz="711200">
            <a:lnSpc>
              <a:spcPct val="90000"/>
            </a:lnSpc>
            <a:spcBef>
              <a:spcPct val="0"/>
            </a:spcBef>
            <a:spcAft>
              <a:spcPct val="20000"/>
            </a:spcAft>
            <a:buChar char="••"/>
          </a:pPr>
          <a:r>
            <a:rPr lang="en-US" sz="1600" kern="1200" smtClean="0"/>
            <a:t>The Task Listing provides an overview of all the tasks in the system.</a:t>
          </a:r>
          <a:endParaRPr lang="en-IN" sz="1600" kern="1200" dirty="0"/>
        </a:p>
      </dsp:txBody>
      <dsp:txXfrm>
        <a:off x="0" y="3848531"/>
        <a:ext cx="8697686" cy="532507"/>
      </dsp:txXfrm>
    </dsp:sp>
    <dsp:sp modelId="{F4EA30E3-FB90-4186-BF7D-8F4C33C445C6}">
      <dsp:nvSpPr>
        <dsp:cNvPr id="0" name=""/>
        <dsp:cNvSpPr/>
      </dsp:nvSpPr>
      <dsp:spPr>
        <a:xfrm>
          <a:off x="0" y="4381038"/>
          <a:ext cx="8697686" cy="491399"/>
        </a:xfrm>
        <a:prstGeom prst="roundRect">
          <a:avLst/>
        </a:prstGeom>
        <a:solidFill>
          <a:schemeClr val="accent3">
            <a:hueOff val="0"/>
            <a:satOff val="0"/>
            <a:lumOff val="-8628"/>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l" defTabSz="933450">
            <a:lnSpc>
              <a:spcPct val="90000"/>
            </a:lnSpc>
            <a:spcBef>
              <a:spcPct val="0"/>
            </a:spcBef>
            <a:spcAft>
              <a:spcPct val="35000"/>
            </a:spcAft>
          </a:pPr>
          <a:r>
            <a:rPr lang="en-US" sz="2100" kern="1200" dirty="0" smtClean="0"/>
            <a:t>Logout</a:t>
          </a:r>
          <a:endParaRPr lang="en-IN" sz="2100" kern="1200" dirty="0"/>
        </a:p>
      </dsp:txBody>
      <dsp:txXfrm>
        <a:off x="23988" y="4405026"/>
        <a:ext cx="8649710" cy="443423"/>
      </dsp:txXfrm>
    </dsp:sp>
    <dsp:sp modelId="{21030F1B-075D-42A3-8CE1-8FDCF1F9DE1C}">
      <dsp:nvSpPr>
        <dsp:cNvPr id="0" name=""/>
        <dsp:cNvSpPr/>
      </dsp:nvSpPr>
      <dsp:spPr>
        <a:xfrm>
          <a:off x="0" y="4872438"/>
          <a:ext cx="8697686" cy="5325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76152" tIns="26670" rIns="149352" bIns="26670" numCol="1" spcCol="1270" anchor="t" anchorCtr="0">
          <a:noAutofit/>
        </a:bodyPr>
        <a:lstStyle/>
        <a:p>
          <a:pPr marL="171450" lvl="1" indent="-171450" algn="l" defTabSz="711200">
            <a:lnSpc>
              <a:spcPct val="90000"/>
            </a:lnSpc>
            <a:spcBef>
              <a:spcPct val="0"/>
            </a:spcBef>
            <a:spcAft>
              <a:spcPct val="20000"/>
            </a:spcAft>
            <a:buChar char="••"/>
          </a:pPr>
          <a:r>
            <a:rPr lang="en-US" sz="1600" kern="1200" dirty="0" smtClean="0"/>
            <a:t>The Logout functionality allows users to securely log out of the system.</a:t>
          </a:r>
          <a:endParaRPr lang="en-IN" sz="1600" kern="1200" dirty="0"/>
        </a:p>
        <a:p>
          <a:pPr marL="171450" lvl="1" indent="-171450" algn="l" defTabSz="711200">
            <a:lnSpc>
              <a:spcPct val="90000"/>
            </a:lnSpc>
            <a:spcBef>
              <a:spcPct val="0"/>
            </a:spcBef>
            <a:spcAft>
              <a:spcPct val="20000"/>
            </a:spcAft>
            <a:buChar char="••"/>
          </a:pPr>
          <a:r>
            <a:rPr lang="en-US" sz="1600" kern="1200" smtClean="0"/>
            <a:t>Once </a:t>
          </a:r>
          <a:r>
            <a:rPr lang="en-US" sz="1600" kern="1200" dirty="0" smtClean="0"/>
            <a:t>logged out, users no longer have access to their tasks and account information.</a:t>
          </a:r>
          <a:endParaRPr lang="en-IN" sz="1600" kern="1200" dirty="0"/>
        </a:p>
      </dsp:txBody>
      <dsp:txXfrm>
        <a:off x="0" y="4872438"/>
        <a:ext cx="8697686" cy="532507"/>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9/layout/CirclePictureHierarchy">
  <dgm:title val=""/>
  <dgm:desc val=""/>
  <dgm:catLst>
    <dgm:cat type="hierarchy" pri="1750"/>
    <dgm:cat type="picture" pri="23000"/>
    <dgm:cat type="pictureconvert" pri="2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5"/>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h" for="ch" forName="image" refType="h" fact="0.8"/>
              <dgm:constr type="w" for="ch" forName="image" refType="h" refFor="ch" refForName="image"/>
              <dgm:constr type="t" for="ch" forName="image" refType="h" fact="0.1"/>
              <dgm:constr type="l" for="ch" forName="image"/>
              <dgm:constr type="w" for="ch" forName="text" refType="w" fact="0.6"/>
              <dgm:constr type="h" for="ch" forName="text" refType="h" fact="0.8"/>
              <dgm:constr type="t" for="ch" forName="text" refType="w" fact="0.04"/>
              <dgm:constr type="l" for="ch" forName="text" refType="w" fact="0.4"/>
            </dgm:constrLst>
            <dgm:ruleLst/>
            <dgm:layoutNode name="image" styleLbl="node0">
              <dgm:alg type="sp"/>
              <dgm:shape xmlns:r="http://schemas.openxmlformats.org/officeDocument/2006/relationships" type="ellipse" r:blip="" blipPhldr="1">
                <dgm:adjLst/>
              </dgm:shape>
              <dgm:presOf/>
              <dgm:constrLst/>
              <dgm:ruleLst/>
            </dgm:layoutNode>
            <dgm:layoutNode name="text"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image"/>
                    <dgm:param type="dstNode" val="image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h" for="ch" forName="image2" refType="h" fact="0.8"/>
                      <dgm:constr type="w" for="ch" forName="image2" refType="h" refFor="ch" refForName="image2"/>
                      <dgm:constr type="t" for="ch" forName="image2" refType="h" fact="0.1"/>
                      <dgm:constr type="l" for="ch" forName="image2"/>
                      <dgm:constr type="w" for="ch" forName="text2" refType="w" fact="0.6"/>
                      <dgm:constr type="h" for="ch" forName="text2" refType="h" fact="0.8"/>
                      <dgm:constr type="t" for="ch" forName="text2" refType="w" fact="0.04"/>
                      <dgm:constr type="l" for="ch" forName="text2" refType="w" fact="0.4"/>
                    </dgm:constrLst>
                    <dgm:ruleLst/>
                    <dgm:layoutNode name="image2">
                      <dgm:alg type="sp"/>
                      <dgm:shape xmlns:r="http://schemas.openxmlformats.org/officeDocument/2006/relationships" type="ellipse" r:blip="" blipPhldr="1">
                        <dgm:adjLst/>
                      </dgm:shape>
                      <dgm:presOf/>
                      <dgm:constrLst/>
                      <dgm:ruleLst/>
                    </dgm:layoutNode>
                    <dgm:layoutNode name="text2"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image2"/>
                            <dgm:param type="dstNode" val="image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h" for="ch" forName="image3" refType="h" fact="0.8"/>
                              <dgm:constr type="w" for="ch" forName="image3" refType="h" refFor="ch" refForName="image3"/>
                              <dgm:constr type="t" for="ch" forName="image3" refType="h" fact="0.1"/>
                              <dgm:constr type="l" for="ch" forName="image3"/>
                              <dgm:constr type="w" for="ch" forName="text3" refType="w" fact="0.6"/>
                              <dgm:constr type="h" for="ch" forName="text3" refType="h" fact="0.8"/>
                              <dgm:constr type="t" for="ch" forName="text3" refType="w" fact="0.04"/>
                              <dgm:constr type="l" for="ch" forName="text3" refType="w" fact="0.4"/>
                            </dgm:constrLst>
                            <dgm:ruleLst/>
                            <dgm:layoutNode name="image3">
                              <dgm:alg type="sp"/>
                              <dgm:shape xmlns:r="http://schemas.openxmlformats.org/officeDocument/2006/relationships" type="ellipse" r:blip="" blipPhldr="1">
                                <dgm:adjLst/>
                              </dgm:shape>
                              <dgm:presOf/>
                              <dgm:constrLst/>
                              <dgm:ruleLst/>
                            </dgm:layoutNode>
                            <dgm:layoutNode name="text3"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image3"/>
                                        <dgm:param type="dstNode" val="image4"/>
                                      </dgm:alg>
                                    </dgm:if>
                                    <dgm:else name="Name26">
                                      <dgm:alg type="conn">
                                        <dgm:param type="dim" val="1D"/>
                                        <dgm:param type="endSty" val="noArr"/>
                                        <dgm:param type="connRout" val="bend"/>
                                        <dgm:param type="bendPt" val="end"/>
                                        <dgm:param type="begPts" val="bCtr"/>
                                        <dgm:param type="endPts" val="tCtr"/>
                                        <dgm:param type="srcNode" val="image4"/>
                                        <dgm:param type="dstNode" val="image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h" for="ch" forName="image4" refType="h" fact="0.8"/>
                                      <dgm:constr type="w" for="ch" forName="image4" refType="h" refFor="ch" refForName="image4"/>
                                      <dgm:constr type="t" for="ch" forName="image4" refType="h" fact="0.1"/>
                                      <dgm:constr type="l" for="ch" forName="image4"/>
                                      <dgm:constr type="w" for="ch" forName="text4" refType="w" fact="0.6"/>
                                      <dgm:constr type="h" for="ch" forName="text4" refType="h" fact="0.8"/>
                                      <dgm:constr type="t" for="ch" forName="text4" refType="w" fact="0.04"/>
                                      <dgm:constr type="l" for="ch" forName="text4" refType="w" fact="0.4"/>
                                    </dgm:constrLst>
                                    <dgm:ruleLst/>
                                    <dgm:layoutNode name="image4">
                                      <dgm:alg type="sp"/>
                                      <dgm:shape xmlns:r="http://schemas.openxmlformats.org/officeDocument/2006/relationships" type="ellipse" r:blip="" blipPhldr="1">
                                        <dgm:adjLst/>
                                      </dgm:shape>
                                      <dgm:presOf/>
                                      <dgm:constrLst/>
                                      <dgm:ruleLst/>
                                    </dgm:layoutNode>
                                    <dgm:layoutNode name="text4"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5179484" y="0"/>
            <a:ext cx="3962400" cy="344091"/>
          </a:xfrm>
          <a:prstGeom prst="rect">
            <a:avLst/>
          </a:prstGeom>
        </p:spPr>
        <p:txBody>
          <a:bodyPr vert="horz" lIns="91440" tIns="45720" rIns="91440" bIns="45720" rtlCol="0"/>
          <a:lstStyle>
            <a:lvl1pPr algn="r">
              <a:defRPr sz="1200"/>
            </a:lvl1pPr>
          </a:lstStyle>
          <a:p>
            <a:fld id="{536650A3-5D8F-4E24-832A-29B99BBEB93A}" type="datetimeFigureOut">
              <a:rPr lang="en-IN" smtClean="0"/>
              <a:t>30-05-2023</a:t>
            </a:fld>
            <a:endParaRPr lang="en-IN"/>
          </a:p>
        </p:txBody>
      </p:sp>
      <p:sp>
        <p:nvSpPr>
          <p:cNvPr id="4" name="Footer Placeholder 3"/>
          <p:cNvSpPr>
            <a:spLocks noGrp="1"/>
          </p:cNvSpPr>
          <p:nvPr>
            <p:ph type="ftr" sz="quarter" idx="2"/>
          </p:nvPr>
        </p:nvSpPr>
        <p:spPr>
          <a:xfrm>
            <a:off x="0" y="6513910"/>
            <a:ext cx="3962400" cy="344090"/>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5179484" y="6513910"/>
            <a:ext cx="3962400" cy="344090"/>
          </a:xfrm>
          <a:prstGeom prst="rect">
            <a:avLst/>
          </a:prstGeom>
        </p:spPr>
        <p:txBody>
          <a:bodyPr vert="horz" lIns="91440" tIns="45720" rIns="91440" bIns="45720" rtlCol="0" anchor="b"/>
          <a:lstStyle>
            <a:lvl1pPr algn="r">
              <a:defRPr sz="1200"/>
            </a:lvl1pPr>
          </a:lstStyle>
          <a:p>
            <a:fld id="{94D04A94-F38B-4CF8-86ED-F31C865E3136}" type="slidenum">
              <a:rPr lang="en-IN" smtClean="0"/>
              <a:t>‹#›</a:t>
            </a:fld>
            <a:endParaRPr lang="en-IN"/>
          </a:p>
        </p:txBody>
      </p:sp>
    </p:spTree>
    <p:extLst>
      <p:ext uri="{BB962C8B-B14F-4D97-AF65-F5344CB8AC3E}">
        <p14:creationId xmlns:p14="http://schemas.microsoft.com/office/powerpoint/2010/main" val="105772365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5179484" y="0"/>
            <a:ext cx="3962400" cy="344091"/>
          </a:xfrm>
          <a:prstGeom prst="rect">
            <a:avLst/>
          </a:prstGeom>
        </p:spPr>
        <p:txBody>
          <a:bodyPr vert="horz" lIns="91440" tIns="45720" rIns="91440" bIns="45720" rtlCol="0"/>
          <a:lstStyle>
            <a:lvl1pPr algn="r">
              <a:defRPr sz="1200"/>
            </a:lvl1pPr>
          </a:lstStyle>
          <a:p>
            <a:fld id="{A52E1998-ED88-4901-AE33-9C099367E07D}" type="datetimeFigureOut">
              <a:rPr lang="en-IN" smtClean="0"/>
              <a:t>30-05-2023</a:t>
            </a:fld>
            <a:endParaRPr lang="en-IN"/>
          </a:p>
        </p:txBody>
      </p:sp>
      <p:sp>
        <p:nvSpPr>
          <p:cNvPr id="4" name="Slide Image Placeholder 3"/>
          <p:cNvSpPr>
            <a:spLocks noGrp="1" noRot="1" noChangeAspect="1"/>
          </p:cNvSpPr>
          <p:nvPr>
            <p:ph type="sldImg" idx="2"/>
          </p:nvPr>
        </p:nvSpPr>
        <p:spPr>
          <a:xfrm>
            <a:off x="2514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914400" y="3300412"/>
            <a:ext cx="7315200" cy="2700338"/>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6513910"/>
            <a:ext cx="3962400" cy="34409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5179484" y="6513910"/>
            <a:ext cx="3962400" cy="344090"/>
          </a:xfrm>
          <a:prstGeom prst="rect">
            <a:avLst/>
          </a:prstGeom>
        </p:spPr>
        <p:txBody>
          <a:bodyPr vert="horz" lIns="91440" tIns="45720" rIns="91440" bIns="45720" rtlCol="0" anchor="b"/>
          <a:lstStyle>
            <a:lvl1pPr algn="r">
              <a:defRPr sz="1200"/>
            </a:lvl1pPr>
          </a:lstStyle>
          <a:p>
            <a:fld id="{EC9ED4ED-703C-451D-9DB0-510C6405C8F2}" type="slidenum">
              <a:rPr lang="en-IN" smtClean="0"/>
              <a:t>‹#›</a:t>
            </a:fld>
            <a:endParaRPr lang="en-IN"/>
          </a:p>
        </p:txBody>
      </p:sp>
    </p:spTree>
    <p:extLst>
      <p:ext uri="{BB962C8B-B14F-4D97-AF65-F5344CB8AC3E}">
        <p14:creationId xmlns:p14="http://schemas.microsoft.com/office/powerpoint/2010/main" val="32034413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EC9ED4ED-703C-451D-9DB0-510C6405C8F2}" type="slidenum">
              <a:rPr lang="en-IN" smtClean="0"/>
              <a:t>7</a:t>
            </a:fld>
            <a:endParaRPr lang="en-IN"/>
          </a:p>
        </p:txBody>
      </p:sp>
    </p:spTree>
    <p:extLst>
      <p:ext uri="{BB962C8B-B14F-4D97-AF65-F5344CB8AC3E}">
        <p14:creationId xmlns:p14="http://schemas.microsoft.com/office/powerpoint/2010/main" val="20335130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rot="10800000">
              <a:off x="0" y="0"/>
              <a:ext cx="842596" cy="5666154"/>
            </a:xfrm>
            <a:prstGeom prst="triangle">
              <a:avLst>
                <a:gd name="adj" fmla="val 10000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lumMod val="7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AB3A824-1A51-4B26-AD58-A6D8E14F6C04}" type="datetimeFigureOut">
              <a:rPr lang="en-US" smtClean="0"/>
              <a:t>5/30/2023</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579549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852484F-69CC-4DBB-8733-94F72A3A2E46}" type="datetimeFigureOut">
              <a:rPr lang="en-IN" smtClean="0"/>
              <a:t>30-05-2023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E037E79-8ADC-4B78-AF40-4C7FE292312D}" type="slidenum">
              <a:rPr lang="en-IN" smtClean="0"/>
              <a:t>‹#›</a:t>
            </a:fld>
            <a:endParaRPr lang="en-IN"/>
          </a:p>
        </p:txBody>
      </p:sp>
    </p:spTree>
    <p:extLst>
      <p:ext uri="{BB962C8B-B14F-4D97-AF65-F5344CB8AC3E}">
        <p14:creationId xmlns:p14="http://schemas.microsoft.com/office/powerpoint/2010/main" val="76725066"/>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852484F-69CC-4DBB-8733-94F72A3A2E46}" type="datetimeFigureOut">
              <a:rPr lang="en-IN" smtClean="0"/>
              <a:t>30-05-2023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E037E79-8ADC-4B78-AF40-4C7FE292312D}"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518801572"/>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852484F-69CC-4DBB-8733-94F72A3A2E46}" type="datetimeFigureOut">
              <a:rPr lang="en-IN" smtClean="0"/>
              <a:t>30-05-2023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E037E79-8ADC-4B78-AF40-4C7FE292312D}" type="slidenum">
              <a:rPr lang="en-IN" smtClean="0"/>
              <a:t>‹#›</a:t>
            </a:fld>
            <a:endParaRPr lang="en-IN"/>
          </a:p>
        </p:txBody>
      </p:sp>
    </p:spTree>
    <p:extLst>
      <p:ext uri="{BB962C8B-B14F-4D97-AF65-F5344CB8AC3E}">
        <p14:creationId xmlns:p14="http://schemas.microsoft.com/office/powerpoint/2010/main" val="587162101"/>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852484F-69CC-4DBB-8733-94F72A3A2E46}" type="datetimeFigureOut">
              <a:rPr lang="en-IN" smtClean="0"/>
              <a:t>30-05-2023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E037E79-8ADC-4B78-AF40-4C7FE292312D}"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180525397"/>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852484F-69CC-4DBB-8733-94F72A3A2E46}" type="datetimeFigureOut">
              <a:rPr lang="en-IN" smtClean="0"/>
              <a:t>30-05-2023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E037E79-8ADC-4B78-AF40-4C7FE292312D}" type="slidenum">
              <a:rPr lang="en-IN" smtClean="0"/>
              <a:t>‹#›</a:t>
            </a:fld>
            <a:endParaRPr lang="en-IN"/>
          </a:p>
        </p:txBody>
      </p:sp>
    </p:spTree>
    <p:extLst>
      <p:ext uri="{BB962C8B-B14F-4D97-AF65-F5344CB8AC3E}">
        <p14:creationId xmlns:p14="http://schemas.microsoft.com/office/powerpoint/2010/main" val="2426380105"/>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852484F-69CC-4DBB-8733-94F72A3A2E46}" type="datetimeFigureOut">
              <a:rPr lang="en-IN" smtClean="0"/>
              <a:t>30-05-2023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E037E79-8ADC-4B78-AF40-4C7FE292312D}" type="slidenum">
              <a:rPr lang="en-IN" smtClean="0"/>
              <a:t>‹#›</a:t>
            </a:fld>
            <a:endParaRPr lang="en-IN"/>
          </a:p>
        </p:txBody>
      </p:sp>
    </p:spTree>
    <p:extLst>
      <p:ext uri="{BB962C8B-B14F-4D97-AF65-F5344CB8AC3E}">
        <p14:creationId xmlns:p14="http://schemas.microsoft.com/office/powerpoint/2010/main" val="22005568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852484F-69CC-4DBB-8733-94F72A3A2E46}" type="datetimeFigureOut">
              <a:rPr lang="en-IN" smtClean="0"/>
              <a:t>30-05-2023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E037E79-8ADC-4B78-AF40-4C7FE292312D}" type="slidenum">
              <a:rPr lang="en-IN" smtClean="0"/>
              <a:t>‹#›</a:t>
            </a:fld>
            <a:endParaRPr lang="en-IN"/>
          </a:p>
        </p:txBody>
      </p:sp>
    </p:spTree>
    <p:extLst>
      <p:ext uri="{BB962C8B-B14F-4D97-AF65-F5344CB8AC3E}">
        <p14:creationId xmlns:p14="http://schemas.microsoft.com/office/powerpoint/2010/main" val="9448146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852484F-69CC-4DBB-8733-94F72A3A2E46}" type="datetimeFigureOut">
              <a:rPr lang="en-IN" smtClean="0"/>
              <a:t>30-05-2023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E037E79-8ADC-4B78-AF40-4C7FE292312D}" type="slidenum">
              <a:rPr lang="en-IN" smtClean="0"/>
              <a:t>‹#›</a:t>
            </a:fld>
            <a:endParaRPr lang="en-IN"/>
          </a:p>
        </p:txBody>
      </p:sp>
    </p:spTree>
    <p:extLst>
      <p:ext uri="{BB962C8B-B14F-4D97-AF65-F5344CB8AC3E}">
        <p14:creationId xmlns:p14="http://schemas.microsoft.com/office/powerpoint/2010/main" val="8443967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852484F-69CC-4DBB-8733-94F72A3A2E46}" type="datetimeFigureOut">
              <a:rPr lang="en-IN" smtClean="0"/>
              <a:t>30-05-2023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E037E79-8ADC-4B78-AF40-4C7FE292312D}" type="slidenum">
              <a:rPr lang="en-IN" smtClean="0"/>
              <a:t>‹#›</a:t>
            </a:fld>
            <a:endParaRPr lang="en-IN"/>
          </a:p>
        </p:txBody>
      </p:sp>
    </p:spTree>
    <p:extLst>
      <p:ext uri="{BB962C8B-B14F-4D97-AF65-F5344CB8AC3E}">
        <p14:creationId xmlns:p14="http://schemas.microsoft.com/office/powerpoint/2010/main" val="5309180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852484F-69CC-4DBB-8733-94F72A3A2E46}" type="datetimeFigureOut">
              <a:rPr lang="en-IN" smtClean="0"/>
              <a:t>30-05-2023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E037E79-8ADC-4B78-AF40-4C7FE292312D}" type="slidenum">
              <a:rPr lang="en-IN" smtClean="0"/>
              <a:t>‹#›</a:t>
            </a:fld>
            <a:endParaRPr lang="en-IN"/>
          </a:p>
        </p:txBody>
      </p:sp>
    </p:spTree>
    <p:extLst>
      <p:ext uri="{BB962C8B-B14F-4D97-AF65-F5344CB8AC3E}">
        <p14:creationId xmlns:p14="http://schemas.microsoft.com/office/powerpoint/2010/main" val="41459116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852484F-69CC-4DBB-8733-94F72A3A2E46}" type="datetimeFigureOut">
              <a:rPr lang="en-IN" smtClean="0"/>
              <a:t>30-05-2023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E037E79-8ADC-4B78-AF40-4C7FE292312D}" type="slidenum">
              <a:rPr lang="en-IN" smtClean="0"/>
              <a:t>‹#›</a:t>
            </a:fld>
            <a:endParaRPr lang="en-IN"/>
          </a:p>
        </p:txBody>
      </p:sp>
    </p:spTree>
    <p:extLst>
      <p:ext uri="{BB962C8B-B14F-4D97-AF65-F5344CB8AC3E}">
        <p14:creationId xmlns:p14="http://schemas.microsoft.com/office/powerpoint/2010/main" val="33386566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852484F-69CC-4DBB-8733-94F72A3A2E46}" type="datetimeFigureOut">
              <a:rPr lang="en-IN" smtClean="0"/>
              <a:t>30-05-2023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E037E79-8ADC-4B78-AF40-4C7FE292312D}" type="slidenum">
              <a:rPr lang="en-IN" smtClean="0"/>
              <a:t>‹#›</a:t>
            </a:fld>
            <a:endParaRPr lang="en-IN"/>
          </a:p>
        </p:txBody>
      </p:sp>
    </p:spTree>
    <p:extLst>
      <p:ext uri="{BB962C8B-B14F-4D97-AF65-F5344CB8AC3E}">
        <p14:creationId xmlns:p14="http://schemas.microsoft.com/office/powerpoint/2010/main" val="19222912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852484F-69CC-4DBB-8733-94F72A3A2E46}" type="datetimeFigureOut">
              <a:rPr lang="en-IN" smtClean="0"/>
              <a:t>30-05-2023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E037E79-8ADC-4B78-AF40-4C7FE292312D}" type="slidenum">
              <a:rPr lang="en-IN" smtClean="0"/>
              <a:t>‹#›</a:t>
            </a:fld>
            <a:endParaRPr lang="en-IN"/>
          </a:p>
        </p:txBody>
      </p:sp>
    </p:spTree>
    <p:extLst>
      <p:ext uri="{BB962C8B-B14F-4D97-AF65-F5344CB8AC3E}">
        <p14:creationId xmlns:p14="http://schemas.microsoft.com/office/powerpoint/2010/main" val="16698142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852484F-69CC-4DBB-8733-94F72A3A2E46}" type="datetimeFigureOut">
              <a:rPr lang="en-IN" smtClean="0"/>
              <a:t>30-05-2023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E037E79-8ADC-4B78-AF40-4C7FE292312D}" type="slidenum">
              <a:rPr lang="en-IN" smtClean="0"/>
              <a:t>‹#›</a:t>
            </a:fld>
            <a:endParaRPr lang="en-IN"/>
          </a:p>
        </p:txBody>
      </p:sp>
    </p:spTree>
    <p:extLst>
      <p:ext uri="{BB962C8B-B14F-4D97-AF65-F5344CB8AC3E}">
        <p14:creationId xmlns:p14="http://schemas.microsoft.com/office/powerpoint/2010/main" val="31157221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E852484F-69CC-4DBB-8733-94F72A3A2E46}" type="datetimeFigureOut">
              <a:rPr lang="en-IN" smtClean="0"/>
              <a:t>30-05-2023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E037E79-8ADC-4B78-AF40-4C7FE292312D}" type="slidenum">
              <a:rPr lang="en-IN" smtClean="0"/>
              <a:t>‹#›</a:t>
            </a:fld>
            <a:endParaRPr lang="en-IN"/>
          </a:p>
        </p:txBody>
      </p:sp>
    </p:spTree>
    <p:extLst>
      <p:ext uri="{BB962C8B-B14F-4D97-AF65-F5344CB8AC3E}">
        <p14:creationId xmlns:p14="http://schemas.microsoft.com/office/powerpoint/2010/main" val="38661820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9" name="Group 28"/>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0" y="4013200"/>
              <a:ext cx="448733" cy="2844800"/>
            </a:xfrm>
            <a:prstGeom prst="triangle">
              <a:avLst>
                <a:gd name="adj" fmla="val 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852484F-69CC-4DBB-8733-94F72A3A2E46}" type="datetimeFigureOut">
              <a:rPr lang="en-IN" smtClean="0"/>
              <a:t>30-05-2023</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lumMod val="75000"/>
                  </a:schemeClr>
                </a:solidFill>
              </a:defRPr>
            </a:lvl1pPr>
          </a:lstStyle>
          <a:p>
            <a:fld id="{FE037E79-8ADC-4B78-AF40-4C7FE292312D}" type="slidenum">
              <a:rPr lang="en-IN" smtClean="0"/>
              <a:t>‹#›</a:t>
            </a:fld>
            <a:endParaRPr lang="en-IN"/>
          </a:p>
        </p:txBody>
      </p:sp>
    </p:spTree>
    <p:extLst>
      <p:ext uri="{BB962C8B-B14F-4D97-AF65-F5344CB8AC3E}">
        <p14:creationId xmlns:p14="http://schemas.microsoft.com/office/powerpoint/2010/main" val="2695779540"/>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 id="2147483726" r:id="rId13"/>
    <p:sldLayoutId id="2147483727" r:id="rId14"/>
    <p:sldLayoutId id="2147483728" r:id="rId15"/>
    <p:sldLayoutId id="2147483729" r:id="rId16"/>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txStyles>
    <p:title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75000"/>
          </a:schemeClr>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www.geeksforgeeks.org/getpass-and-getuser-in-python-password-without-echo/" TargetMode="External"/><Relationship Id="rId2" Type="http://schemas.openxmlformats.org/officeDocument/2006/relationships/hyperlink" Target="https://sqlitebrowser.org/dl/" TargetMode="External"/><Relationship Id="rId1" Type="http://schemas.openxmlformats.org/officeDocument/2006/relationships/slideLayout" Target="../slideLayouts/slideLayout2.xml"/><Relationship Id="rId4" Type="http://schemas.openxmlformats.org/officeDocument/2006/relationships/hyperlink" Target="https://bobbyhadz.com/blog/python-username-password-input-3-attempts"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4.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Practical 14</a:t>
            </a:r>
            <a:endParaRPr lang="en-IN" dirty="0"/>
          </a:p>
        </p:txBody>
      </p:sp>
      <p:sp>
        <p:nvSpPr>
          <p:cNvPr id="3" name="Subtitle 2"/>
          <p:cNvSpPr>
            <a:spLocks noGrp="1"/>
          </p:cNvSpPr>
          <p:nvPr>
            <p:ph type="subTitle" idx="1"/>
          </p:nvPr>
        </p:nvSpPr>
        <p:spPr/>
        <p:txBody>
          <a:bodyPr/>
          <a:lstStyle/>
          <a:p>
            <a:r>
              <a:rPr lang="en-IN" dirty="0" smtClean="0"/>
              <a:t>Practical Name: Mini-Project </a:t>
            </a:r>
            <a:r>
              <a:rPr lang="en-IN" dirty="0"/>
              <a:t>through </a:t>
            </a:r>
            <a:r>
              <a:rPr lang="en-IN" dirty="0" smtClean="0"/>
              <a:t>Python</a:t>
            </a:r>
          </a:p>
          <a:p>
            <a:r>
              <a:rPr lang="en-US" dirty="0"/>
              <a:t>Practical </a:t>
            </a:r>
            <a:r>
              <a:rPr lang="en-US" dirty="0" smtClean="0"/>
              <a:t>Outcome: Applications </a:t>
            </a:r>
            <a:r>
              <a:rPr lang="en-US" dirty="0"/>
              <a:t>of all </a:t>
            </a:r>
            <a:r>
              <a:rPr lang="en-US" dirty="0" smtClean="0"/>
              <a:t>the concepts</a:t>
            </a:r>
            <a:endParaRPr lang="en-IN" dirty="0"/>
          </a:p>
        </p:txBody>
      </p:sp>
    </p:spTree>
    <p:extLst>
      <p:ext uri="{BB962C8B-B14F-4D97-AF65-F5344CB8AC3E}">
        <p14:creationId xmlns:p14="http://schemas.microsoft.com/office/powerpoint/2010/main" val="37200865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391619" y="691205"/>
            <a:ext cx="5620534" cy="5106113"/>
          </a:xfrm>
          <a:prstGeom prst="rect">
            <a:avLst/>
          </a:prstGeom>
        </p:spPr>
      </p:pic>
      <p:sp>
        <p:nvSpPr>
          <p:cNvPr id="9" name="Rectangle 8"/>
          <p:cNvSpPr/>
          <p:nvPr/>
        </p:nvSpPr>
        <p:spPr>
          <a:xfrm>
            <a:off x="2010453" y="5955761"/>
            <a:ext cx="4804520" cy="369332"/>
          </a:xfrm>
          <a:prstGeom prst="rect">
            <a:avLst/>
          </a:prstGeom>
        </p:spPr>
        <p:txBody>
          <a:bodyPr wrap="none">
            <a:spAutoFit/>
          </a:bodyPr>
          <a:lstStyle/>
          <a:p>
            <a:r>
              <a:rPr lang="en-US" dirty="0">
                <a:solidFill>
                  <a:srgbClr val="374151"/>
                </a:solidFill>
                <a:latin typeface="Söhne"/>
              </a:rPr>
              <a:t>Output: Create a new task and view all tasks</a:t>
            </a:r>
          </a:p>
        </p:txBody>
      </p:sp>
    </p:spTree>
    <p:extLst>
      <p:ext uri="{BB962C8B-B14F-4D97-AF65-F5344CB8AC3E}">
        <p14:creationId xmlns:p14="http://schemas.microsoft.com/office/powerpoint/2010/main" val="1978165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953556" y="460379"/>
            <a:ext cx="4363059" cy="5706271"/>
          </a:xfrm>
          <a:prstGeom prst="rect">
            <a:avLst/>
          </a:prstGeom>
        </p:spPr>
      </p:pic>
      <p:sp>
        <p:nvSpPr>
          <p:cNvPr id="5" name="Rectangle 4"/>
          <p:cNvSpPr/>
          <p:nvPr/>
        </p:nvSpPr>
        <p:spPr>
          <a:xfrm>
            <a:off x="1133126" y="6166650"/>
            <a:ext cx="4362092" cy="369332"/>
          </a:xfrm>
          <a:prstGeom prst="rect">
            <a:avLst/>
          </a:prstGeom>
        </p:spPr>
        <p:txBody>
          <a:bodyPr wrap="none">
            <a:spAutoFit/>
          </a:bodyPr>
          <a:lstStyle/>
          <a:p>
            <a:r>
              <a:rPr lang="en-US" dirty="0">
                <a:solidFill>
                  <a:srgbClr val="374151"/>
                </a:solidFill>
                <a:latin typeface="Söhne"/>
              </a:rPr>
              <a:t>Output: Update a task and view all tasks</a:t>
            </a:r>
          </a:p>
        </p:txBody>
      </p:sp>
    </p:spTree>
    <p:extLst>
      <p:ext uri="{BB962C8B-B14F-4D97-AF65-F5344CB8AC3E}">
        <p14:creationId xmlns:p14="http://schemas.microsoft.com/office/powerpoint/2010/main" val="32958628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887665" y="786950"/>
            <a:ext cx="4639604" cy="4913253"/>
          </a:xfrm>
          <a:prstGeom prst="rect">
            <a:avLst/>
          </a:prstGeom>
        </p:spPr>
      </p:pic>
      <p:sp>
        <p:nvSpPr>
          <p:cNvPr id="3" name="Rectangle 2"/>
          <p:cNvSpPr/>
          <p:nvPr/>
        </p:nvSpPr>
        <p:spPr>
          <a:xfrm>
            <a:off x="887665" y="5700203"/>
            <a:ext cx="4585995" cy="369332"/>
          </a:xfrm>
          <a:prstGeom prst="rect">
            <a:avLst/>
          </a:prstGeom>
        </p:spPr>
        <p:txBody>
          <a:bodyPr wrap="square">
            <a:spAutoFit/>
          </a:bodyPr>
          <a:lstStyle/>
          <a:p>
            <a:pPr algn="ctr"/>
            <a:r>
              <a:rPr lang="en-US" dirty="0">
                <a:solidFill>
                  <a:srgbClr val="374151"/>
                </a:solidFill>
                <a:latin typeface="Söhne"/>
              </a:rPr>
              <a:t>Output: Delete a task and view all tasks</a:t>
            </a:r>
          </a:p>
        </p:txBody>
      </p:sp>
      <p:sp>
        <p:nvSpPr>
          <p:cNvPr id="5" name="Rectangle 4"/>
          <p:cNvSpPr/>
          <p:nvPr/>
        </p:nvSpPr>
        <p:spPr>
          <a:xfrm>
            <a:off x="5882885" y="4792250"/>
            <a:ext cx="3145319" cy="369332"/>
          </a:xfrm>
          <a:prstGeom prst="rect">
            <a:avLst/>
          </a:prstGeom>
        </p:spPr>
        <p:txBody>
          <a:bodyPr wrap="square">
            <a:spAutoFit/>
          </a:bodyPr>
          <a:lstStyle/>
          <a:p>
            <a:pPr algn="ctr"/>
            <a:r>
              <a:rPr lang="en-US" dirty="0">
                <a:solidFill>
                  <a:srgbClr val="374151"/>
                </a:solidFill>
                <a:latin typeface="Söhne"/>
              </a:rPr>
              <a:t>Output</a:t>
            </a:r>
            <a:r>
              <a:rPr lang="en-US" dirty="0"/>
              <a:t>: </a:t>
            </a:r>
            <a:r>
              <a:rPr lang="en-US" dirty="0">
                <a:solidFill>
                  <a:srgbClr val="374151"/>
                </a:solidFill>
                <a:latin typeface="Söhne"/>
              </a:rPr>
              <a:t>Logout and exit</a:t>
            </a:r>
          </a:p>
        </p:txBody>
      </p:sp>
      <p:pic>
        <p:nvPicPr>
          <p:cNvPr id="6" name="Picture 5"/>
          <p:cNvPicPr>
            <a:picLocks noChangeAspect="1"/>
          </p:cNvPicPr>
          <p:nvPr/>
        </p:nvPicPr>
        <p:blipFill>
          <a:blip r:embed="rId3"/>
          <a:stretch>
            <a:fillRect/>
          </a:stretch>
        </p:blipFill>
        <p:spPr>
          <a:xfrm>
            <a:off x="6040925" y="786950"/>
            <a:ext cx="2820046" cy="3885128"/>
          </a:xfrm>
          <a:prstGeom prst="rect">
            <a:avLst/>
          </a:prstGeom>
        </p:spPr>
      </p:pic>
    </p:spTree>
    <p:extLst>
      <p:ext uri="{BB962C8B-B14F-4D97-AF65-F5344CB8AC3E}">
        <p14:creationId xmlns:p14="http://schemas.microsoft.com/office/powerpoint/2010/main" val="22900492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IN" dirty="0"/>
          </a:p>
        </p:txBody>
      </p:sp>
      <p:sp>
        <p:nvSpPr>
          <p:cNvPr id="3" name="Content Placeholder 2"/>
          <p:cNvSpPr>
            <a:spLocks noGrp="1"/>
          </p:cNvSpPr>
          <p:nvPr>
            <p:ph idx="1"/>
          </p:nvPr>
        </p:nvSpPr>
        <p:spPr/>
        <p:txBody>
          <a:bodyPr>
            <a:normAutofit/>
          </a:bodyPr>
          <a:lstStyle/>
          <a:p>
            <a:pPr algn="just"/>
            <a:r>
              <a:rPr lang="en-US" sz="2000" dirty="0" smtClean="0"/>
              <a:t>In conclusion, the task management system provides a practical and </a:t>
            </a:r>
            <a:r>
              <a:rPr lang="en-US" sz="1800" dirty="0" smtClean="0"/>
              <a:t>approachable</a:t>
            </a:r>
            <a:r>
              <a:rPr lang="en-US" sz="2000" dirty="0" smtClean="0"/>
              <a:t> means of planning and monitoring work. Users are able to manage their tasks and maintain organization with the use of features like user registration, login, task creation, updates, and deletions. Using the SQLite database, the system offers a dependable and effective method of storing and retrieving task data. The project assists users in setting priorities for their work, working efficiently with others, and meeting deadlines by streamlining task management procedures. Overall, the task management system makes it easier to handle tasks and boosts both individual and team efficiency.</a:t>
            </a:r>
            <a:endParaRPr lang="en-IN" sz="2000" dirty="0"/>
          </a:p>
        </p:txBody>
      </p:sp>
    </p:spTree>
    <p:extLst>
      <p:ext uri="{BB962C8B-B14F-4D97-AF65-F5344CB8AC3E}">
        <p14:creationId xmlns:p14="http://schemas.microsoft.com/office/powerpoint/2010/main" val="40699166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IN" dirty="0"/>
          </a:p>
        </p:txBody>
      </p:sp>
      <p:sp>
        <p:nvSpPr>
          <p:cNvPr id="3" name="Content Placeholder 2"/>
          <p:cNvSpPr>
            <a:spLocks noGrp="1"/>
          </p:cNvSpPr>
          <p:nvPr>
            <p:ph idx="1"/>
          </p:nvPr>
        </p:nvSpPr>
        <p:spPr/>
        <p:txBody>
          <a:bodyPr/>
          <a:lstStyle/>
          <a:p>
            <a:r>
              <a:rPr lang="en-IN" dirty="0" smtClean="0">
                <a:hlinkClick r:id="rId2"/>
              </a:rPr>
              <a:t>https://sqlitebrowser.org/dl/</a:t>
            </a:r>
            <a:endParaRPr lang="en-IN" dirty="0" smtClean="0"/>
          </a:p>
          <a:p>
            <a:r>
              <a:rPr lang="en-IN" dirty="0" smtClean="0">
                <a:hlinkClick r:id="rId3"/>
              </a:rPr>
              <a:t>https://www.geeksforgeeks.org/getpass-and-getuser-in-python-password-without-echo/</a:t>
            </a:r>
            <a:endParaRPr lang="en-IN" dirty="0" smtClean="0"/>
          </a:p>
          <a:p>
            <a:r>
              <a:rPr lang="en-IN" dirty="0" smtClean="0">
                <a:hlinkClick r:id="rId4"/>
              </a:rPr>
              <a:t>https://bobbyhadz.com/blog/python-username-password-input-3-attempts</a:t>
            </a:r>
            <a:endParaRPr lang="en-IN" dirty="0" smtClean="0"/>
          </a:p>
          <a:p>
            <a:endParaRPr lang="en-IN" dirty="0"/>
          </a:p>
        </p:txBody>
      </p:sp>
    </p:spTree>
    <p:extLst>
      <p:ext uri="{BB962C8B-B14F-4D97-AF65-F5344CB8AC3E}">
        <p14:creationId xmlns:p14="http://schemas.microsoft.com/office/powerpoint/2010/main" val="10911412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441228"/>
            <a:ext cx="9144000" cy="2387600"/>
          </a:xfrm>
        </p:spPr>
        <p:txBody>
          <a:bodyPr/>
          <a:lstStyle/>
          <a:p>
            <a:r>
              <a:rPr lang="en-IN" dirty="0" smtClean="0"/>
              <a:t>Task Management Project</a:t>
            </a:r>
            <a:endParaRPr lang="en-IN" dirty="0"/>
          </a:p>
        </p:txBody>
      </p:sp>
      <p:sp>
        <p:nvSpPr>
          <p:cNvPr id="3" name="Subtitle 2"/>
          <p:cNvSpPr>
            <a:spLocks noGrp="1"/>
          </p:cNvSpPr>
          <p:nvPr>
            <p:ph type="subTitle" idx="1"/>
          </p:nvPr>
        </p:nvSpPr>
        <p:spPr>
          <a:xfrm>
            <a:off x="1524000" y="2828828"/>
            <a:ext cx="9144000" cy="1655762"/>
          </a:xfrm>
        </p:spPr>
        <p:txBody>
          <a:bodyPr/>
          <a:lstStyle/>
          <a:p>
            <a:r>
              <a:rPr lang="en-US" dirty="0" smtClean="0"/>
              <a:t>The Task Management Project is designed to help users manage their tasks efficiently.</a:t>
            </a:r>
            <a:endParaRPr lang="en-IN" dirty="0"/>
          </a:p>
        </p:txBody>
      </p:sp>
      <p:sp>
        <p:nvSpPr>
          <p:cNvPr id="4" name="Rectangle 3"/>
          <p:cNvSpPr/>
          <p:nvPr/>
        </p:nvSpPr>
        <p:spPr>
          <a:xfrm>
            <a:off x="6186196" y="4657864"/>
            <a:ext cx="3023119" cy="1477328"/>
          </a:xfrm>
          <a:prstGeom prst="rect">
            <a:avLst/>
          </a:prstGeom>
        </p:spPr>
        <p:txBody>
          <a:bodyPr wrap="square">
            <a:spAutoFit/>
          </a:bodyPr>
          <a:lstStyle/>
          <a:p>
            <a:r>
              <a:rPr lang="en-IN" dirty="0">
                <a:solidFill>
                  <a:srgbClr val="374151"/>
                </a:solidFill>
                <a:latin typeface="Söhne"/>
              </a:rPr>
              <a:t>Group Members:</a:t>
            </a:r>
          </a:p>
          <a:p>
            <a:r>
              <a:rPr lang="en-IN" dirty="0">
                <a:solidFill>
                  <a:srgbClr val="374151"/>
                </a:solidFill>
                <a:latin typeface="Söhne"/>
              </a:rPr>
              <a:t>Roll No	Name</a:t>
            </a:r>
          </a:p>
          <a:p>
            <a:r>
              <a:rPr lang="en-IN" dirty="0">
                <a:solidFill>
                  <a:srgbClr val="374151"/>
                </a:solidFill>
                <a:latin typeface="Söhne"/>
              </a:rPr>
              <a:t>A-70	Kausar Shaikh</a:t>
            </a:r>
          </a:p>
          <a:p>
            <a:r>
              <a:rPr lang="en-IN" dirty="0">
                <a:solidFill>
                  <a:srgbClr val="374151"/>
                </a:solidFill>
                <a:latin typeface="Söhne"/>
              </a:rPr>
              <a:t>A-71	Mahek Shahbad</a:t>
            </a:r>
          </a:p>
          <a:p>
            <a:r>
              <a:rPr lang="en-IN" dirty="0">
                <a:solidFill>
                  <a:srgbClr val="374151"/>
                </a:solidFill>
                <a:latin typeface="Söhne"/>
              </a:rPr>
              <a:t>A-74	</a:t>
            </a:r>
            <a:r>
              <a:rPr lang="en-IN" dirty="0" err="1">
                <a:solidFill>
                  <a:srgbClr val="374151"/>
                </a:solidFill>
                <a:latin typeface="Söhne"/>
              </a:rPr>
              <a:t>Shafin</a:t>
            </a:r>
            <a:r>
              <a:rPr lang="en-IN" dirty="0">
                <a:solidFill>
                  <a:srgbClr val="374151"/>
                </a:solidFill>
                <a:latin typeface="Söhne"/>
              </a:rPr>
              <a:t> </a:t>
            </a:r>
            <a:r>
              <a:rPr lang="en-IN" dirty="0" err="1">
                <a:solidFill>
                  <a:srgbClr val="374151"/>
                </a:solidFill>
                <a:latin typeface="Söhne"/>
              </a:rPr>
              <a:t>Zartar</a:t>
            </a:r>
            <a:endParaRPr lang="en-IN" dirty="0">
              <a:solidFill>
                <a:srgbClr val="374151"/>
              </a:solidFill>
              <a:latin typeface="Söhne"/>
            </a:endParaRPr>
          </a:p>
        </p:txBody>
      </p:sp>
    </p:spTree>
    <p:extLst>
      <p:ext uri="{BB962C8B-B14F-4D97-AF65-F5344CB8AC3E}">
        <p14:creationId xmlns:p14="http://schemas.microsoft.com/office/powerpoint/2010/main" val="26882321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800912963"/>
              </p:ext>
            </p:extLst>
          </p:nvPr>
        </p:nvGraphicFramePr>
        <p:xfrm>
          <a:off x="1009025" y="500085"/>
          <a:ext cx="9543898" cy="576887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092739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000" dirty="0" smtClean="0"/>
              <a:t>Abstract</a:t>
            </a:r>
            <a:endParaRPr lang="en-IN" sz="6000" dirty="0"/>
          </a:p>
        </p:txBody>
      </p:sp>
      <p:sp>
        <p:nvSpPr>
          <p:cNvPr id="9" name="Rectangle 8"/>
          <p:cNvSpPr/>
          <p:nvPr/>
        </p:nvSpPr>
        <p:spPr>
          <a:xfrm>
            <a:off x="838200" y="1468581"/>
            <a:ext cx="7308274" cy="4247317"/>
          </a:xfrm>
          <a:prstGeom prst="rect">
            <a:avLst/>
          </a:prstGeom>
        </p:spPr>
        <p:txBody>
          <a:bodyPr wrap="square">
            <a:spAutoFit/>
          </a:bodyPr>
          <a:lstStyle/>
          <a:p>
            <a:pPr algn="just"/>
            <a:r>
              <a:rPr lang="en-IN" dirty="0">
                <a:solidFill>
                  <a:srgbClr val="374151"/>
                </a:solidFill>
                <a:latin typeface="Söhne"/>
              </a:rPr>
              <a:t>The Task Management System is a comprehensive solution that empowers users to manage their tasks effectively. It offers essential functionalities such as task creation, task update, task deletion, task listing, user registration, and user login. Upon registration, users can securely log in to the system and gain access to their personalized task dashboard. The intuitive interface enables users to create tasks with detailed information such as title, description, and status. Tasks can be categorized as 'To Do', 'In Progress', or 'Completed', facilitating easy tracking of progress. Users can update task details as needed, ensuring accurate and up-to-date information. Additionally, the system allows users to delete tasks that are no longer relevant or required. The task listing feature provides a comprehensive view of all tasks, offering a holistic overview of ongoing and completed work. With the Task Management System, individuals and teams can stay organized, prioritize tasks effectively, and enhance overall productivity.</a:t>
            </a:r>
          </a:p>
        </p:txBody>
      </p:sp>
    </p:spTree>
    <p:extLst>
      <p:ext uri="{BB962C8B-B14F-4D97-AF65-F5344CB8AC3E}">
        <p14:creationId xmlns:p14="http://schemas.microsoft.com/office/powerpoint/2010/main" val="15359346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IN" dirty="0"/>
          </a:p>
        </p:txBody>
      </p:sp>
      <p:sp>
        <p:nvSpPr>
          <p:cNvPr id="6" name="Rectangle 5"/>
          <p:cNvSpPr/>
          <p:nvPr/>
        </p:nvSpPr>
        <p:spPr>
          <a:xfrm>
            <a:off x="838200" y="1597890"/>
            <a:ext cx="7241310" cy="2585323"/>
          </a:xfrm>
          <a:prstGeom prst="rect">
            <a:avLst/>
          </a:prstGeom>
        </p:spPr>
        <p:txBody>
          <a:bodyPr wrap="square">
            <a:spAutoFit/>
          </a:bodyPr>
          <a:lstStyle/>
          <a:p>
            <a:pPr algn="just"/>
            <a:r>
              <a:rPr lang="en-US" b="0" i="0" dirty="0" smtClean="0">
                <a:solidFill>
                  <a:srgbClr val="374151"/>
                </a:solidFill>
                <a:effectLst/>
                <a:latin typeface="Söhne"/>
              </a:rPr>
              <a:t>The Task Management System is a software application designed to assist users in efficiently managing their tasks and improving their productivity. In today's fast-paced and dynamic work environment, staying organized and keeping track of multiple tasks can be challenging. This system provides a user-friendly interface that allows individuals or teams to create, update, and track tasks seamlessly. By centralizing task management and providing robust features, this system aims to streamline workflow, enhance collaboration, and ensure that tasks are completed in a timely manner.</a:t>
            </a:r>
            <a:endParaRPr lang="en-IN" dirty="0"/>
          </a:p>
        </p:txBody>
      </p:sp>
    </p:spTree>
    <p:extLst>
      <p:ext uri="{BB962C8B-B14F-4D97-AF65-F5344CB8AC3E}">
        <p14:creationId xmlns:p14="http://schemas.microsoft.com/office/powerpoint/2010/main" val="28125266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p:cNvGraphicFramePr/>
          <p:nvPr>
            <p:extLst>
              <p:ext uri="{D42A27DB-BD31-4B8C-83A1-F6EECF244321}">
                <p14:modId xmlns:p14="http://schemas.microsoft.com/office/powerpoint/2010/main" val="2817097437"/>
              </p:ext>
            </p:extLst>
          </p:nvPr>
        </p:nvGraphicFramePr>
        <p:xfrm>
          <a:off x="332510" y="92364"/>
          <a:ext cx="11610108" cy="581429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Title 1"/>
          <p:cNvSpPr>
            <a:spLocks noGrp="1"/>
          </p:cNvSpPr>
          <p:nvPr>
            <p:ph type="title"/>
          </p:nvPr>
        </p:nvSpPr>
        <p:spPr>
          <a:xfrm>
            <a:off x="581892" y="734579"/>
            <a:ext cx="10515600" cy="1325563"/>
          </a:xfrm>
        </p:spPr>
        <p:txBody>
          <a:bodyPr/>
          <a:lstStyle/>
          <a:p>
            <a:r>
              <a:rPr lang="en-US" dirty="0" smtClean="0"/>
              <a:t>Module</a:t>
            </a:r>
            <a:endParaRPr lang="en-IN" dirty="0"/>
          </a:p>
        </p:txBody>
      </p:sp>
    </p:spTree>
    <p:extLst>
      <p:ext uri="{BB962C8B-B14F-4D97-AF65-F5344CB8AC3E}">
        <p14:creationId xmlns:p14="http://schemas.microsoft.com/office/powerpoint/2010/main" val="22352706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a:t>
            </a:r>
            <a:endParaRPr lang="en-IN" dirty="0"/>
          </a:p>
        </p:txBody>
      </p:sp>
      <p:sp>
        <p:nvSpPr>
          <p:cNvPr id="3" name="Subtitle 2"/>
          <p:cNvSpPr>
            <a:spLocks noGrp="1"/>
          </p:cNvSpPr>
          <p:nvPr>
            <p:ph type="body" idx="1"/>
          </p:nvPr>
        </p:nvSpPr>
        <p:spPr/>
        <p:txBody>
          <a:bodyPr>
            <a:normAutofit/>
          </a:bodyPr>
          <a:lstStyle/>
          <a:p>
            <a:r>
              <a:rPr lang="en-IN" dirty="0" smtClean="0"/>
              <a:t>Register</a:t>
            </a:r>
            <a:endParaRPr lang="en-IN" dirty="0"/>
          </a:p>
        </p:txBody>
      </p:sp>
      <p:sp>
        <p:nvSpPr>
          <p:cNvPr id="4" name="Content Placeholder 3"/>
          <p:cNvSpPr>
            <a:spLocks noGrp="1"/>
          </p:cNvSpPr>
          <p:nvPr>
            <p:ph sz="half" idx="2"/>
          </p:nvPr>
        </p:nvSpPr>
        <p:spPr/>
        <p:txBody>
          <a:bodyPr/>
          <a:lstStyle/>
          <a:p>
            <a:r>
              <a:rPr lang="en-US" dirty="0" smtClean="0"/>
              <a:t>The Register functionality allows users to create an account by providing their details.</a:t>
            </a:r>
          </a:p>
          <a:p>
            <a:r>
              <a:rPr lang="en-US" dirty="0" smtClean="0"/>
              <a:t>Upon registration, users can access the system using their credentials.</a:t>
            </a:r>
            <a:endParaRPr lang="en-IN" dirty="0"/>
          </a:p>
        </p:txBody>
      </p:sp>
      <p:sp>
        <p:nvSpPr>
          <p:cNvPr id="5" name="Text Placeholder 4"/>
          <p:cNvSpPr>
            <a:spLocks noGrp="1"/>
          </p:cNvSpPr>
          <p:nvPr>
            <p:ph type="body" sz="quarter" idx="3"/>
          </p:nvPr>
        </p:nvSpPr>
        <p:spPr/>
        <p:txBody>
          <a:bodyPr/>
          <a:lstStyle/>
          <a:p>
            <a:r>
              <a:rPr lang="en-US" dirty="0" smtClean="0"/>
              <a:t>Login</a:t>
            </a:r>
            <a:endParaRPr lang="en-IN" dirty="0"/>
          </a:p>
        </p:txBody>
      </p:sp>
      <p:sp>
        <p:nvSpPr>
          <p:cNvPr id="6" name="Content Placeholder 5"/>
          <p:cNvSpPr>
            <a:spLocks noGrp="1"/>
          </p:cNvSpPr>
          <p:nvPr>
            <p:ph sz="quarter" idx="4"/>
          </p:nvPr>
        </p:nvSpPr>
        <p:spPr/>
        <p:txBody>
          <a:bodyPr/>
          <a:lstStyle/>
          <a:p>
            <a:r>
              <a:rPr lang="en-US" dirty="0" smtClean="0"/>
              <a:t>The Login functionality enables users to log in with their username and password.</a:t>
            </a:r>
          </a:p>
          <a:p>
            <a:r>
              <a:rPr lang="en-US" dirty="0" smtClean="0"/>
              <a:t>Only registered users can access the system and manage their tasks.</a:t>
            </a:r>
            <a:endParaRPr lang="en-IN" dirty="0" smtClean="0"/>
          </a:p>
        </p:txBody>
      </p:sp>
    </p:spTree>
    <p:extLst>
      <p:ext uri="{BB962C8B-B14F-4D97-AF65-F5344CB8AC3E}">
        <p14:creationId xmlns:p14="http://schemas.microsoft.com/office/powerpoint/2010/main" val="22902404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13658"/>
            <a:ext cx="8596668" cy="1320800"/>
          </a:xfrm>
        </p:spPr>
        <p:txBody>
          <a:bodyPr/>
          <a:lstStyle/>
          <a:p>
            <a:r>
              <a:rPr lang="en-IN" dirty="0" smtClean="0"/>
              <a:t>Login Module</a:t>
            </a:r>
            <a:endParaRPr lang="en-IN" dirty="0"/>
          </a:p>
        </p:txBody>
      </p:sp>
      <p:graphicFrame>
        <p:nvGraphicFramePr>
          <p:cNvPr id="7" name="Diagram 6"/>
          <p:cNvGraphicFramePr/>
          <p:nvPr>
            <p:extLst>
              <p:ext uri="{D42A27DB-BD31-4B8C-83A1-F6EECF244321}">
                <p14:modId xmlns:p14="http://schemas.microsoft.com/office/powerpoint/2010/main" val="800911250"/>
              </p:ext>
            </p:extLst>
          </p:nvPr>
        </p:nvGraphicFramePr>
        <p:xfrm>
          <a:off x="838201" y="1223519"/>
          <a:ext cx="8697686"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466330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Outputs</a:t>
            </a:r>
            <a:endParaRPr lang="en-IN" dirty="0"/>
          </a:p>
        </p:txBody>
      </p:sp>
      <p:sp>
        <p:nvSpPr>
          <p:cNvPr id="7" name="Rectangle 6"/>
          <p:cNvSpPr/>
          <p:nvPr/>
        </p:nvSpPr>
        <p:spPr>
          <a:xfrm>
            <a:off x="1567530" y="5399705"/>
            <a:ext cx="5278304" cy="369332"/>
          </a:xfrm>
          <a:prstGeom prst="rect">
            <a:avLst/>
          </a:prstGeom>
        </p:spPr>
        <p:txBody>
          <a:bodyPr wrap="none">
            <a:spAutoFit/>
          </a:bodyPr>
          <a:lstStyle/>
          <a:p>
            <a:r>
              <a:rPr lang="en-IN" dirty="0">
                <a:solidFill>
                  <a:srgbClr val="374151"/>
                </a:solidFill>
                <a:latin typeface="Söhne"/>
              </a:rPr>
              <a:t>Output: Welcome screen and Register a new user</a:t>
            </a:r>
          </a:p>
        </p:txBody>
      </p:sp>
      <p:pic>
        <p:nvPicPr>
          <p:cNvPr id="4" name="Picture 3"/>
          <p:cNvPicPr>
            <a:picLocks noChangeAspect="1"/>
          </p:cNvPicPr>
          <p:nvPr/>
        </p:nvPicPr>
        <p:blipFill rotWithShape="1">
          <a:blip r:embed="rId2"/>
          <a:srcRect t="54206" r="10077"/>
          <a:stretch/>
        </p:blipFill>
        <p:spPr>
          <a:xfrm>
            <a:off x="1567531" y="3545633"/>
            <a:ext cx="5019882" cy="1854072"/>
          </a:xfrm>
          <a:prstGeom prst="rect">
            <a:avLst/>
          </a:prstGeom>
        </p:spPr>
      </p:pic>
      <p:pic>
        <p:nvPicPr>
          <p:cNvPr id="10" name="Picture 9"/>
          <p:cNvPicPr>
            <a:picLocks noChangeAspect="1"/>
          </p:cNvPicPr>
          <p:nvPr/>
        </p:nvPicPr>
        <p:blipFill>
          <a:blip r:embed="rId3"/>
          <a:stretch>
            <a:fillRect/>
          </a:stretch>
        </p:blipFill>
        <p:spPr>
          <a:xfrm>
            <a:off x="6845834" y="2671815"/>
            <a:ext cx="3213588" cy="1989364"/>
          </a:xfrm>
          <a:prstGeom prst="rect">
            <a:avLst/>
          </a:prstGeom>
        </p:spPr>
      </p:pic>
      <p:sp>
        <p:nvSpPr>
          <p:cNvPr id="11" name="Rectangle 10"/>
          <p:cNvSpPr/>
          <p:nvPr/>
        </p:nvSpPr>
        <p:spPr>
          <a:xfrm>
            <a:off x="6527261" y="4845707"/>
            <a:ext cx="3850734" cy="369332"/>
          </a:xfrm>
          <a:prstGeom prst="rect">
            <a:avLst/>
          </a:prstGeom>
        </p:spPr>
        <p:txBody>
          <a:bodyPr wrap="none">
            <a:spAutoFit/>
          </a:bodyPr>
          <a:lstStyle/>
          <a:p>
            <a:pPr algn="ctr"/>
            <a:r>
              <a:rPr lang="en-IN" dirty="0">
                <a:solidFill>
                  <a:srgbClr val="374151"/>
                </a:solidFill>
                <a:latin typeface="Söhne"/>
              </a:rPr>
              <a:t>Output: Login using existing user ID</a:t>
            </a:r>
          </a:p>
        </p:txBody>
      </p:sp>
      <p:pic>
        <p:nvPicPr>
          <p:cNvPr id="2" name="Picture 1"/>
          <p:cNvPicPr>
            <a:picLocks noChangeAspect="1"/>
          </p:cNvPicPr>
          <p:nvPr/>
        </p:nvPicPr>
        <p:blipFill>
          <a:blip r:embed="rId4"/>
          <a:stretch>
            <a:fillRect/>
          </a:stretch>
        </p:blipFill>
        <p:spPr>
          <a:xfrm>
            <a:off x="1567530" y="1183103"/>
            <a:ext cx="5029902" cy="2362530"/>
          </a:xfrm>
          <a:prstGeom prst="rect">
            <a:avLst/>
          </a:prstGeom>
        </p:spPr>
      </p:pic>
    </p:spTree>
    <p:extLst>
      <p:ext uri="{BB962C8B-B14F-4D97-AF65-F5344CB8AC3E}">
        <p14:creationId xmlns:p14="http://schemas.microsoft.com/office/powerpoint/2010/main" val="40534506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Facet">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23659B44-6E34-4CE8-8F0D-387DA79968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267</TotalTime>
  <Words>738</Words>
  <Application>Microsoft Office PowerPoint</Application>
  <PresentationFormat>Widescreen</PresentationFormat>
  <Paragraphs>71</Paragraphs>
  <Slides>14</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Söhne</vt:lpstr>
      <vt:lpstr>Trebuchet MS</vt:lpstr>
      <vt:lpstr>Wingdings 3</vt:lpstr>
      <vt:lpstr>Facet</vt:lpstr>
      <vt:lpstr>Practical 14</vt:lpstr>
      <vt:lpstr>Task Management Project</vt:lpstr>
      <vt:lpstr>PowerPoint Presentation</vt:lpstr>
      <vt:lpstr>Abstract</vt:lpstr>
      <vt:lpstr>Introduction</vt:lpstr>
      <vt:lpstr>Module</vt:lpstr>
      <vt:lpstr>Module</vt:lpstr>
      <vt:lpstr>Login Module</vt:lpstr>
      <vt:lpstr>Outputs</vt:lpstr>
      <vt:lpstr>PowerPoint Presentation</vt:lpstr>
      <vt:lpstr>PowerPoint Presentation</vt:lpstr>
      <vt:lpstr>PowerPoint Presentation</vt:lpstr>
      <vt:lpstr>Conclusion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Task Management Project</dc:title>
  <dc:creator>user</dc:creator>
  <cp:lastModifiedBy>user</cp:lastModifiedBy>
  <cp:revision>29</cp:revision>
  <dcterms:created xsi:type="dcterms:W3CDTF">2023-05-28T11:28:26Z</dcterms:created>
  <dcterms:modified xsi:type="dcterms:W3CDTF">2023-05-30T06:26:10Z</dcterms:modified>
</cp:coreProperties>
</file>