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1ba443461_0_1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1ba443461_0_1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1ba443461_0_2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1ba443461_0_2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1ba443461_0_2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1ba443461_0_2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Data Science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Steam: videojuegos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By: Fernando Daniel Guerrero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88550" y="312425"/>
            <a:ext cx="63669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99" u="sng"/>
              <a:t>Objetivo del Proyecto</a:t>
            </a:r>
            <a:r>
              <a:rPr lang="es-419"/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74"/>
          </a:p>
        </p:txBody>
      </p:sp>
      <p:sp>
        <p:nvSpPr>
          <p:cNvPr id="284" name="Google Shape;284;p14"/>
          <p:cNvSpPr txBox="1"/>
          <p:nvPr/>
        </p:nvSpPr>
        <p:spPr>
          <a:xfrm>
            <a:off x="1706875" y="1074425"/>
            <a:ext cx="6149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Identificar los géneros más consumidos y rentables de videojuegos en Steam. 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Descripción del Dataset </a:t>
            </a:r>
            <a:endParaRPr b="1" sz="2000" u="sng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Dataset de videojuegos de Steam con 27,075 entradas. - Columnas principales: appid, name, release_date, genres, owners, price, etc.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88550" y="-1720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700"/>
              <a:t>Número de Juegos por Género</a:t>
            </a:r>
            <a:endParaRPr sz="37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37950" y="1559625"/>
            <a:ext cx="28482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- Gráfico de barras mostrando la cantidad de juegos por cada género.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-525" l="0" r="0" t="-535"/>
          <a:stretch/>
        </p:blipFill>
        <p:spPr>
          <a:xfrm>
            <a:off x="3213900" y="1460550"/>
            <a:ext cx="5737876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88625" y="-4083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600"/>
              <a:t>CONCLUSIONES</a:t>
            </a:r>
            <a:endParaRPr sz="36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487675" y="1317825"/>
            <a:ext cx="6366900" cy="27894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-419" sz="1507" u="sng"/>
              <a:t>Género Más Consumido</a:t>
            </a:r>
            <a:endParaRPr b="1" sz="1507" u="sng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507"/>
              <a:t> - [Acción] con la mayor cantidad de propietarios.</a:t>
            </a:r>
            <a:endParaRPr sz="150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507"/>
              <a:t> </a:t>
            </a:r>
            <a:r>
              <a:rPr b="1" lang="es-419" sz="1507" u="sng"/>
              <a:t>Género Más Rentable</a:t>
            </a:r>
            <a:endParaRPr b="1" sz="1507" u="sng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507"/>
              <a:t> - [Modelado y Animación] con el mayor precio promedio. </a:t>
            </a:r>
            <a:endParaRPr sz="150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s-419" sz="1507" u="sng"/>
              <a:t>Observaciones Adicionales</a:t>
            </a:r>
            <a:r>
              <a:rPr lang="es-419" sz="1507"/>
              <a:t> </a:t>
            </a:r>
            <a:endParaRPr sz="150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507"/>
              <a:t>- [Las 3 combinaciones de </a:t>
            </a:r>
            <a:r>
              <a:rPr lang="es-419" sz="1507"/>
              <a:t>géneros más populares son:</a:t>
            </a:r>
            <a:endParaRPr sz="150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s-419" sz="1500">
                <a:highlight>
                  <a:schemeClr val="accent3"/>
                </a:highlight>
              </a:rPr>
              <a:t>Action;Adventure;Indie, Action;Indie, Action;Casual;Indie</a:t>
            </a:r>
            <a:r>
              <a:rPr lang="es-419" sz="1500"/>
              <a:t> </a:t>
            </a:r>
            <a:r>
              <a:rPr lang="es-419" sz="1507"/>
              <a:t>]</a:t>
            </a:r>
            <a:endParaRPr sz="150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