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0" r:id="rId4"/>
    <p:sldId id="262" r:id="rId5"/>
    <p:sldId id="263" r:id="rId6"/>
    <p:sldId id="258" r:id="rId7"/>
    <p:sldId id="264" r:id="rId8"/>
    <p:sldId id="266" r:id="rId9"/>
    <p:sldId id="287" r:id="rId10"/>
    <p:sldId id="286" r:id="rId11"/>
    <p:sldId id="265" r:id="rId12"/>
    <p:sldId id="284" r:id="rId13"/>
    <p:sldId id="283" r:id="rId14"/>
    <p:sldId id="269" r:id="rId15"/>
    <p:sldId id="270" r:id="rId16"/>
    <p:sldId id="273" r:id="rId17"/>
    <p:sldId id="271" r:id="rId18"/>
    <p:sldId id="275" r:id="rId19"/>
    <p:sldId id="267" r:id="rId20"/>
    <p:sldId id="278" r:id="rId21"/>
    <p:sldId id="277" r:id="rId22"/>
    <p:sldId id="276" r:id="rId23"/>
    <p:sldId id="279" r:id="rId24"/>
    <p:sldId id="281" r:id="rId25"/>
    <p:sldId id="280" r:id="rId26"/>
    <p:sldId id="282" r:id="rId27"/>
    <p:sldId id="285" r:id="rId28"/>
    <p:sldId id="25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48345-C049-4AE9-BB5C-16091F8A20A3}" type="datetimeFigureOut">
              <a:rPr lang="en-US" smtClean="0"/>
              <a:pPr/>
              <a:t>8/31/2020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F47F1-098F-4231-BA01-B888DFFF5D8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6E0C-9BC5-4A77-9F8F-F953826F4204}" type="datetime1">
              <a:rPr lang="en-US" smtClean="0"/>
              <a:pPr/>
              <a:t>8/31/2020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B1AC-49D1-40F9-A665-B1E5C5FC8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0A54-8B5C-4CDE-931E-B36D18A14091}" type="datetime1">
              <a:rPr lang="en-US" smtClean="0"/>
              <a:pPr/>
              <a:t>8/31/2020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B1AC-49D1-40F9-A665-B1E5C5FC8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6885-8643-4425-9E4F-30A33E859F42}" type="datetime1">
              <a:rPr lang="en-US" smtClean="0"/>
              <a:pPr/>
              <a:t>8/31/2020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B1AC-49D1-40F9-A665-B1E5C5FC8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D54A-E49E-4295-81CB-DA4D868DE5E3}" type="datetime1">
              <a:rPr lang="en-US" smtClean="0"/>
              <a:pPr/>
              <a:t>8/31/2020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B1AC-49D1-40F9-A665-B1E5C5FC8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35CB-574B-49E1-8C3D-6FA8E360AAA3}" type="datetime1">
              <a:rPr lang="en-US" smtClean="0"/>
              <a:pPr/>
              <a:t>8/31/2020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B1AC-49D1-40F9-A665-B1E5C5FC8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7F6B-F351-4899-B167-56D1DA393171}" type="datetime1">
              <a:rPr lang="en-US" smtClean="0"/>
              <a:pPr/>
              <a:t>8/31/2020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B1AC-49D1-40F9-A665-B1E5C5FC8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EE28-94B6-47E3-9927-C96A71175CA0}" type="datetime1">
              <a:rPr lang="en-US" smtClean="0"/>
              <a:pPr/>
              <a:t>8/31/2020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B1AC-49D1-40F9-A665-B1E5C5FC8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EB0-BD9B-43A8-B47F-320212EE2AB8}" type="datetime1">
              <a:rPr lang="en-US" smtClean="0"/>
              <a:pPr/>
              <a:t>8/31/2020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B1AC-49D1-40F9-A665-B1E5C5FC8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8297-E48D-4606-B111-F50B09FFB5AE}" type="datetime1">
              <a:rPr lang="en-US" smtClean="0"/>
              <a:pPr/>
              <a:t>8/31/2020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B1AC-49D1-40F9-A665-B1E5C5FC8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4A98-2B8F-4CE6-8843-72705F4144F3}" type="datetime1">
              <a:rPr lang="en-US" smtClean="0"/>
              <a:pPr/>
              <a:t>8/31/2020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B1AC-49D1-40F9-A665-B1E5C5FC8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ECE9A-25C4-4F07-8AB9-4D737C86CD80}" type="datetime1">
              <a:rPr lang="en-US" smtClean="0"/>
              <a:pPr/>
              <a:t>8/31/2020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B1AC-49D1-40F9-A665-B1E5C5FC8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01E85-0F41-46C9-B3C5-B679146C055F}" type="datetime1">
              <a:rPr lang="en-US" smtClean="0"/>
              <a:pPr/>
              <a:t>8/31/2020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8B1AC-49D1-40F9-A665-B1E5C5FC8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 Processing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 4</a:t>
            </a:r>
          </a:p>
          <a:p>
            <a:r>
              <a:rPr lang="en-US" dirty="0" smtClean="0"/>
              <a:t>Video 4.1</a:t>
            </a:r>
          </a:p>
          <a:p>
            <a:r>
              <a:rPr lang="en-US" dirty="0" smtClean="0"/>
              <a:t>Morphological  Image Processing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B1AC-49D1-40F9-A665-B1E5C5FC8C57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Morphology in Image 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dirty="0" err="1" smtClean="0"/>
              <a:t>vs</a:t>
            </a:r>
            <a:r>
              <a:rPr lang="en-US" dirty="0" smtClean="0"/>
              <a:t> Foreground</a:t>
            </a:r>
          </a:p>
          <a:p>
            <a:pPr lvl="1"/>
            <a:r>
              <a:rPr lang="en-US" dirty="0" smtClean="0"/>
              <a:t>Black region : background</a:t>
            </a:r>
          </a:p>
          <a:p>
            <a:pPr lvl="1"/>
            <a:r>
              <a:rPr lang="en-US" dirty="0" smtClean="0"/>
              <a:t>White region : Foreground</a:t>
            </a:r>
          </a:p>
        </p:txBody>
      </p:sp>
      <p:pic>
        <p:nvPicPr>
          <p:cNvPr id="4" name="Picture 3" descr="ope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46" y="1857364"/>
            <a:ext cx="2714644" cy="409117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B1AC-49D1-40F9-A665-B1E5C5FC8C57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Morphological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 1: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771784"/>
            <a:ext cx="22574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4071942"/>
            <a:ext cx="6191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2786050" y="4143380"/>
            <a:ext cx="500066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/>
          <p:cNvCxnSpPr>
            <a:stCxn id="8" idx="6"/>
            <a:endCxn id="1027" idx="1"/>
          </p:cNvCxnSpPr>
          <p:nvPr/>
        </p:nvCxnSpPr>
        <p:spPr>
          <a:xfrm flipV="1">
            <a:off x="3286116" y="4248155"/>
            <a:ext cx="357190" cy="738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57290" y="4714884"/>
            <a:ext cx="14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image</a:t>
            </a:r>
            <a:endParaRPr lang="en-IN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B1AC-49D1-40F9-A665-B1E5C5FC8C57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Morphological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 1: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771784"/>
            <a:ext cx="22574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4071942"/>
            <a:ext cx="6191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4067182"/>
            <a:ext cx="6381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43570" y="2771784"/>
            <a:ext cx="22574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2786050" y="4143380"/>
            <a:ext cx="500066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7429520" y="4143380"/>
            <a:ext cx="500066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/>
          <p:cNvCxnSpPr>
            <a:stCxn id="8" idx="6"/>
            <a:endCxn id="1027" idx="1"/>
          </p:cNvCxnSpPr>
          <p:nvPr/>
        </p:nvCxnSpPr>
        <p:spPr>
          <a:xfrm flipV="1">
            <a:off x="3286116" y="4248155"/>
            <a:ext cx="357190" cy="738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  <a:endCxn id="1028" idx="3"/>
          </p:cNvCxnSpPr>
          <p:nvPr/>
        </p:nvCxnSpPr>
        <p:spPr>
          <a:xfrm rot="10800000">
            <a:off x="5210176" y="4248157"/>
            <a:ext cx="2219345" cy="738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57290" y="4714884"/>
            <a:ext cx="14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image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5857884" y="4702742"/>
            <a:ext cx="175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Processed image</a:t>
            </a:r>
            <a:endParaRPr lang="en-IN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B1AC-49D1-40F9-A665-B1E5C5FC8C57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Morphological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case 1: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Operation is Called </a:t>
            </a:r>
            <a:r>
              <a:rPr lang="en-US" b="1" dirty="0" smtClean="0"/>
              <a:t>Dilation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771784"/>
            <a:ext cx="22574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4071942"/>
            <a:ext cx="6191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4067182"/>
            <a:ext cx="6381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43570" y="2771784"/>
            <a:ext cx="22574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2786050" y="4143380"/>
            <a:ext cx="500066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7429520" y="4143380"/>
            <a:ext cx="500066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/>
          <p:cNvCxnSpPr>
            <a:stCxn id="8" idx="6"/>
            <a:endCxn id="1027" idx="1"/>
          </p:cNvCxnSpPr>
          <p:nvPr/>
        </p:nvCxnSpPr>
        <p:spPr>
          <a:xfrm flipV="1">
            <a:off x="3286116" y="4248155"/>
            <a:ext cx="357190" cy="738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  <a:endCxn id="1028" idx="3"/>
          </p:cNvCxnSpPr>
          <p:nvPr/>
        </p:nvCxnSpPr>
        <p:spPr>
          <a:xfrm rot="10800000">
            <a:off x="5210176" y="4248157"/>
            <a:ext cx="2219345" cy="738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57290" y="4714884"/>
            <a:ext cx="14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image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5857884" y="4702742"/>
            <a:ext cx="175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Processed image</a:t>
            </a:r>
            <a:endParaRPr lang="en-IN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B1AC-49D1-40F9-A665-B1E5C5FC8C57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Morphological Operations (Dilation)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“Grows” or “thicken” an object in binary image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B1AC-49D1-40F9-A665-B1E5C5FC8C57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Morphological Operations (Dilation)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“Grows” or “thicken” an object in binary image</a:t>
            </a:r>
          </a:p>
          <a:p>
            <a:endParaRPr lang="en-US" dirty="0"/>
          </a:p>
          <a:p>
            <a:r>
              <a:rPr lang="en-US" dirty="0" smtClean="0"/>
              <a:t>How an Object will grow? </a:t>
            </a:r>
          </a:p>
          <a:p>
            <a:pPr lvl="1"/>
            <a:r>
              <a:rPr lang="en-US" dirty="0" smtClean="0"/>
              <a:t>By using Structuring Element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B1AC-49D1-40F9-A665-B1E5C5FC8C57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Morphological Operations (Dilation)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“Grows” or “thicken” an object in binary image</a:t>
            </a:r>
          </a:p>
          <a:p>
            <a:endParaRPr lang="en-US" dirty="0"/>
          </a:p>
          <a:p>
            <a:r>
              <a:rPr lang="en-US" dirty="0" smtClean="0"/>
              <a:t>How an Object will grow? </a:t>
            </a:r>
          </a:p>
          <a:p>
            <a:pPr lvl="1"/>
            <a:r>
              <a:rPr lang="en-US" dirty="0" smtClean="0"/>
              <a:t>By using Structuring Element</a:t>
            </a:r>
          </a:p>
          <a:p>
            <a:pPr lvl="1"/>
            <a:endParaRPr lang="en-US" dirty="0"/>
          </a:p>
          <a:p>
            <a:r>
              <a:rPr lang="en-US" dirty="0" smtClean="0"/>
              <a:t>How much an Object will grow? </a:t>
            </a:r>
          </a:p>
          <a:p>
            <a:pPr lvl="1"/>
            <a:r>
              <a:rPr lang="en-US" dirty="0" smtClean="0"/>
              <a:t>Depends on Shape of Structuring Element</a:t>
            </a:r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B1AC-49D1-40F9-A665-B1E5C5FC8C57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Morphological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Structuring Element?</a:t>
            </a:r>
          </a:p>
          <a:p>
            <a:pPr lvl="1"/>
            <a:r>
              <a:rPr lang="en-US" dirty="0" smtClean="0"/>
              <a:t>M x N Matrix of Ones and Zeros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Also known as </a:t>
            </a:r>
            <a:r>
              <a:rPr lang="en-US" b="1" dirty="0" smtClean="0"/>
              <a:t>kernel</a:t>
            </a:r>
            <a:endParaRPr lang="en-IN" b="1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3000372"/>
            <a:ext cx="1977219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B1AC-49D1-40F9-A665-B1E5C5FC8C57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Morphological Operations (Dilation)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crawls over entire image pixel by pixel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000372"/>
            <a:ext cx="10572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2857496"/>
            <a:ext cx="191452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42910" y="4643446"/>
            <a:ext cx="2062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Structuring element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357554" y="4643446"/>
            <a:ext cx="14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image</a:t>
            </a:r>
            <a:endParaRPr lang="en-IN" dirty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8" y="2857496"/>
            <a:ext cx="188595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786446" y="4643446"/>
            <a:ext cx="175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Processed image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2500298" y="3429000"/>
            <a:ext cx="357190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/>
          <p:cNvCxnSpPr>
            <a:stCxn id="10" idx="0"/>
            <a:endCxn id="10" idx="4"/>
          </p:cNvCxnSpPr>
          <p:nvPr/>
        </p:nvCxnSpPr>
        <p:spPr>
          <a:xfrm rot="16200000" flipH="1">
            <a:off x="2464579" y="3643314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2"/>
          </p:cNvCxnSpPr>
          <p:nvPr/>
        </p:nvCxnSpPr>
        <p:spPr>
          <a:xfrm rot="10800000" flipH="1">
            <a:off x="2500298" y="3643314"/>
            <a:ext cx="35719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7651" idx="3"/>
          </p:cNvCxnSpPr>
          <p:nvPr/>
        </p:nvCxnSpPr>
        <p:spPr>
          <a:xfrm flipV="1">
            <a:off x="5057765" y="3714752"/>
            <a:ext cx="585805" cy="4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B1AC-49D1-40F9-A665-B1E5C5FC8C57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Morphology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/>
          </a:bodyPr>
          <a:lstStyle/>
          <a:p>
            <a:r>
              <a:rPr lang="en-US" dirty="0" smtClean="0"/>
              <a:t>Use case 2: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  <a:p>
            <a:pPr>
              <a:buNone/>
            </a:pPr>
            <a:endParaRPr lang="en-IN" dirty="0"/>
          </a:p>
        </p:txBody>
      </p:sp>
      <p:sp>
        <p:nvSpPr>
          <p:cNvPr id="2050" name="AutoShape 2" descr="data:image/png;base64,iVBORw0KGgoAAAANSUhEUgAAAagAAAJ/CAAAAAAIChgWAAASY0lEQVR4nO2d2ZbjKBAF0Zz+/19mHmzZcklILLlduHFmuqu6XBJkkIDQlhIhhBBCCCGEEEIIIYQQQgghhBBCCCGEEEIIIYQQQgghhBBCCCGEEEIIIYQQQgghhBBCCCGEEEIIIYQQQgghhBBCCCGEEEIIIYQQQgghhBBCCCGEEEIIIYQQQgghhBBCCCGEEEIIIYQQQgghhCzK5l2AcfL3ywlqUwK9avnvP6BXqAR2vU6aUkKvUgnkWl1qSgm7UiX+8y5AP0VPNz/BBbfx3dvArVcB2Ix6yJrpkgpV1HQingDtIio8edUs6+wbU1RVPvlULSvtHLXrq8Cld8x//hYDUlTcAUqvZJCiKnH1Kb1zRFEYCSVcSkRRSzK1KN/Uk9371KKsybffjgEoKu4QpQmgqDWhKBAoSo5TnyzZSVMUCBQFAkWBQFEgUBQIFAUCRSkieZqXokCgKDlUL9IAFIV5Pc4ogKJw4BLSglCUIJqdMkUJonlKc2pRxtMO1VPPU4uyRfcSAYqS4sLT6isTSx5IIYoKiXJCUZQQVwPU6tf1VTNVFzmzKEP0LwqFFBUuVa49cYyKhsVF1hOLCpd3Q0wsyoxCQsk2FExRoZLF5u4STFEICDemeUVZZZ3R7VrzipoMUFFxBqlSQkmXEFTUM0Yqze5TnVaUM3wW0psgfZ/djd+oop6wEWn4VNtZRU0HrKgIfZ/lEy9gRd3jrFFh97ii7oLhPEJpgCsqbUUd3t2ixv6BRXlj+0wmiuql7EkloSkKBIrqxDih5hQ14xP9vCdIQ9wJUa6YdULNmVEpzZdVyKLuXWQfVVqZjCvqWYSiKftGACuqJlQOOaU2NKKKqnOgZcrh7YqgomoNzDOlwBRVH38VUx6vK4UU1RL9WXIKUdRA7PPNXLF6sy7v/0VcmWgUtVfx/E75zpUNiqqjOaG2829t9Rs5R8jq4li7jevQI0pupNp8PKV/qlvXoCfmgjMKr8kJXkZFncYpRxJu1reoJzxRQVHvmSgKBIDJxKezCzye6hctcOVf/IxJohNtQQyiGDyjTu/hDN+wtIhd8ZDpc8YiiKEnE/T0JXjXB4BRnxQ5o0ASyobIoiCwGuQDi2JCHQksCgKzWTNFDWF3dBNXVOCeb9dTvjlVb5/RENb099R7w6n4429JFKWToKKk02lrvbbl95MBiFOSI+Ld3vbd7Jbyn0r/zTbpnYsQslTyw1PIajYRcTIReBrhR0BR9HRFPFEPniynxJEIJ4r5dE00UU+eFs2ncOejnvo9m1JEJJaoe08LawomyvEBH+GJNEZVziPWVBZI1K2nNe0ciCOKnm6JI0qTCTyHEcWEuieKqJYFiSW1BRHFA6gngoi6hZ5SFFFciX0khKjWjm/FFIsgigNUBRFE3UJPLwKI6higFrTnL8qg45vBq7+oW2YIsQzuovqWjtYT6C2KS3yVOIuip1q8M+qGW0/LSfQVZXORxBRSXUXxYpZ6PEUNeVpNZNAxajUNzziKukmoGk+LufQTNeipnjmMuomipzYCjlG1kZ3EQCVeouxe5jjJaX4nUSKelrr50EeUVD5VfXqOlHIRZf4S2wnwECXnaY5kqSLUrE8pn6bQ6SDK5T1Z8NiLoqcuzEXRUx/WokQ9TTH4VBJlMtGVTyslobEon/cDzkCMjKKnR0KIoqdnIoiipwoCiKKnGkxFXb6ofcTTQo4tRV1qsoj1DMdbhqIcwzWBKecxaqG+a5AAk4kBqjMFP6XsRF3GCj+AVqzS9cG3CDNRGpGCj34D2GNUA+hSrUQxoQbxzSjOzqsxEhWg8QcowgjLjFHo2IhSac2tG8VOKdeM4hBVD7s+EExEBel0ghSjD8+MGuv5oMPeDrs+ECxELdb2dVgqo5BbjKMoTs5bMBCF3I7jsFTXh4y+KN4XIAIzCgQ3US4JBTxcwmYUcMy7UBe1WkC18Mqo4Z5vtbkIbNe3Gtqi2PMJ4ZRRq3Vc47DrA0FZVKHnY0I1w4wCwUUUE6odZhQIuqI4ORfDI6Nker6erQD3uWt1fcAZ7iAKuFk7slZGAaeUqqjLsIgl1FqZuVhG4aaUuSjBPFgqpZAzCjY7etAUJf3Qt6UBzqiWhMJvH8ai/AOG2l/+8y6ABu/moHt0YIytKIMoXe/i6yyDmtLs+mKGBLTvM5316Zm73HLMhtIJ8KyvF8yUshRl1MIxRTxhKMqqJ3rcD6RJO1HinuYfl444P/xXfINVe0FMqRkfUI/o4RHL4yjFAOaLr6o+DoNqRqmaAgz2CLbHUWGCG6Yg1dhfM0G6CPIySqxdeBDmPbzGG4LTueBaHyZxXkFOblk2o9AazISi0BTUYS+KE78uTFcmjKjbLZhN1K6vKswznfPQFXUZKbCmHATljJqpTfui3fX5mJrwXIf6GMWckkF/MuFpaqJWYjDrO0ULq88JgsX0PGq7hmowJsdRW1RVQBgd8P6o0te2nb6Ax2xlwjSrMlSvVoXh/VFbSinbNPJtPlHWt4YaJVZd34ekE3VRdjkoCgSKAmF6UbNM0KcXNQuoomQSBWjahyqqnkn6vvlFTQJFgbCAqDn6vgVEzQFFgTCnqN9p903fhzM/n1PUhCwhaobpBKyoGYLfAqyoMnMqNBLlPGhP4M7qKiSb3UzMhF3fFfgNZRFR+KwiqpRSMEe8uKLwe7Mm3EXBNGln3EVtOWfRS5ALmYZ+7t7/3RxbAurG/ArqnlEazPj85ilFtYAyRgKLAk+RRoBFtYItdiFRBUD6vulEbZ8/rn9U+a/hmE7UrCwlCvkZWkuJQgZZFMjoIgOyqHaA1cYXBTKGaBNflHoWYLSE+KJEwe37FhOFC0WBQFEgrCYKdpBaTRQss4lCy5jqYwNkUVeVfKz4hUnXA6nanaO1wDfF6tXU5/TLCEHwv1ysnbr3BBSjj7ES8Rc4UZN3FUWw6tMzAtVsBSAKSJOJpgufMTu4MjiiNB+RDWAVYYzKaUMIZSW5r6ONLyon4Rbv7bxvQMTp+lQxlNc5cVlPlHdCdRK96wMNqzyxM6p1pid3PBSugUTOqOZgARy3dhNXVHublvR03lYW3kMjUbu+jsPboSg+7s67L4zZW/REpbYmhW3HDMSXeF1fZ9ONHuhRnESV1lF6O5jZNTlm1EvJIcDlM33PzO8pwrvct8t/baGpEqW91G9kpEl1E2CMymlLKXe/P9I+ai6NO4CosQXyBXq9lFIQUd2sYik5iRI6eFxIU9yViWdcXkDvtz7hIUqgtlYvXj7t9/33qQrqBl3qO1arwSKPT89d8BijRjwFD2dKWodZQLM+AEcpJa1yokwm5AYl0LPACBkVNZVMy+UgqqUhRnVUjdiAFTij4CWlJFiJqKK+FXRZq46Hvajnnm+7+Q6RzqvNfwk369NfczA3L7LDWF0ffvZc8q7WUCceQdR2Oi0/J0MVjCCqtQbq0wuRQUUY8zFKYulce89OS/O3WIvyvuA0pZJoyZIp1DLcrE+PhzTRvXL9S6fEhUQ98brcfTAZ1HqMEJOJGGxJYBrx/OudO7AeNq9anPnQfd3st8OP4s0mLLu+nm5BoSspbnKXtOk+1KIPZVH5z3fmNxHuO8z5kC2Fad/rbYubyFgljrKon5AUDk/Eu5ljjLfTF0W2/c9t2z7LJWF4Kn8eCOTFCkKIIaqiGPHOrdxnVB7xFHBEviNYBv3lTlTOMVdTxrmq1Gt2fvVNCG5EKWgSf6aR4Ozs713vsTyVD3hz6FzKW0pbypJD/t/qBqt+oThKg2mQuYRzQbqCW+j6gjWnL/uhWLCOqYmu4MItysqs8YRtiEWgFmVzhEmo0yEWUka97spu+bwGTk3FXVRDvbft5vNnK8jD2Bl3UVLon1/3xXuM0utI8v4f4tThjHEd9N9fUs6h312hvU7AOaNkg3Pf0WFf5mkjqjSlFYxa7Wjk/CDLbmxE6V/a2vhxj3NgY/t0vbhFZudSM7vYeeY5RolEZp4J+D3Wx1FfOSKrQfGuFirj+hiUDgSvnJO1FLvrs1+Z2FKSSaeA2aRYotjN6A7xoIjkuFo8UUUptN3YoQBdlI3X62mDKcrTk/DFT7VAinLNpy3tc6F8+N9kt2goBSZ2KAAzar3xKSVEUWqeYjcAOFGxw6kHnChc8s9frcQeQc9oJlToWITJqDoDqh1fzZn8xx/WlPB8GPb8W2FEhec237aLr1o29fxbYUTF6Xf0pys9S7dx4lODcgwjByNMRq1Fe4ujKBfa75SkKB+ae1mKAoGiQKAoECgKBIo60HKjgcimGuZ+FNXB/ZSt5t659qtQ60WteiLolu/y6jc8fat9T9SLiry+IsVAY5zujSJDWGT1KSIxnt3HMeovp5NFl57MB4IQraUas/DECwsz6pJ4d4rEazp32IYvVGyYUSBQVJlQ/R9F3RHIFEXdEuQtFSnYgPmMfROPEiBm1ANRej+KeiKIKYoCgaJAoCgQKOqRGIMUmKgok2V7wEStC5ooxZQK8JaCG/5LKUovXIfmU6EiqwpctBK6a2kXWw8RI7SuL2nHbQuaVjFLdY9GSv2NQy7/yIcYpWhE3lT8MMQv4RXCphCCADhGJenIIngCFSUaWwhPqKIEo4vhCaWYF8iMUzD1j1/Qm2v0x13Fr/4OTkkvGVIFVXeowh7ZE61X1UDFXe7Dsdun1lvNe14X/5GM007VSmrc7Opt4bj5AbTYR+o7QeTKer/etZeLXqvw2mtkO15YnKDMwe7CAIUhjMzFsxhs9kcIGSN//iBdmMeOslZkpWnkUFUzM8Sb1vj7+Fopo/orGyFIEcrQhH+BjUvgX+GdtmsmHNfNzN76+Ge3S3V7yOScU3YapRR22rXJ36Wlhk3UzgJFKvraSPafeY7vPsIWtAHuAf1K3hg0oYLimpLnbyyCxyZ48VrRGBGDhMi7GE77f9qtd1guyd0z+JDVGS7W71s5o9Rxf7MuT/9fUPX6VPVSXO70pw1FMucy+QpOTinlnPJPfwhcdeCiV5Df6xmfo2Xf4oQmRGxyzunjLFZv+EihsO1VwKl0Pqj6/PHnI9f//LzpgWKNbrR23ziiPnzGLaXUEo5w38c7iaYzv3NKtFymXer9Anq0eA+Sj39BXuGWb76bj13RKSOiV7wthaPX5oF88PQ++GrdwPmrqo9DhS5gUXPr1E/rs46AFPNFgHPJjzRm82T8zCqebekcQ3FZsBfhqXz1Xis/BbXa4sphuV4maIy8HKVYDswcK7ZOJEE4uRK2YPp0nk1ZOGKuBMimnmFyvebyndL31n29mDnxOhT7XhmVf37gUhpyz0fZn38iwXgvHIrM14k2v0vzehIAVift6HxK87bty7yKa1GbzC2O68r+PQf1nWOQ2FzdPGkqbolWInX7dE5py4Lb0+fyWaouz/U1Jr/W2e0vqlkioQT5XRi8PKfUENL6jzZf2rEqNydHPqo42UAgfw641HTJXngqubHw5L/fZp+T/6SGw+JtvlglJA1YTUdf896cUkqb7psWVphha7PfyjB4essYkGKOUbjq3+spUOOAFvuRm3p9j7s6pM0ar8AoPKRhZGse1xFj8J4N/jnHL78L1S0u46+zA3zeaNXnOq+K6/ydOYCr+bK59ZnCf7+JRLgCuSMREUbVCpurW+hzjH1xsHoUYMCd2K9FQ13EWI79qWojJ4zxwVhqzu93gmKUVgWkqn9eYq1b6Lztf+htfn6szj+GOxPTeUmzH/uRsPKZku3nr0IpyD1vV5/7FDqjxmAbsT/2qXvh/f5XmjbIQ4gKXjN3rUg53PszufQs9eiS85Yfvh/eoOCmATic2l+ivtAUFzFKny79pG2vTR/uHFEnO/p63fnzCkOhah0HnLW/onUsm4XuvYzH3mC3OZad5l7M6HxUq8iuHfaJy35Y/FYWP3jxS6jKK61+L8LwSLPFNVSxL7AO+ZG6BZLCKtjv35c6BcmgK/N7KCMVbt0O9Z/mxoOSX5P24sy950gr3R/pzD3B1uV1M/j7lvCh0YtLVorsk8HPmPUevT4TD8/CkSs+Z0kOi4QdOaJtln3ni9cVLa/nBB0WCzm2hOR7Jcb37joOQAG4PJ76DljpPWhxwIrG99DqeBay9peIJ49vqLbyBHddnzHv55jss4s7LUwtN47JdLlG2LSJMTj9rOUTcoYsPu+TxodFI/Z3cThf1neatVNbMPbl27xfmCZ0VEzB2uTjUkbdcVcnHBlFyYxoTH7ud/suvfPVChiM3rlFbNEcsog8Mq401/rYmj4wFCDgPkR3NXiiGAV6woK+CCFLws4PCs7WQaAnFA4nsqr4HyNdwx4wsdM4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2" name="AutoShape 4" descr="data:image/png;base64,iVBORw0KGgoAAAANSUhEUgAAAagAAAJ/CAAAAAAIChgWAAASY0lEQVR4nO2d2ZbjKBAF0Zz+/19mHmzZcklILLlduHFmuqu6XBJkkIDQlhIhhBBCCCGEEEIIIYQQQgghhBBCCCGEEEIIIYQQQgghhBBCCCGEEEIIIYQQQgghhBBCCCGEEEIIIYQQQgghhBBCCCGEEEIIIYQQQgghhBBCCCGEEEIIIYQQQgghhBBCCCGEEEIIIYQQQgghhCzK5l2AcfL3ywlqUwK9avnvP6BXqAR2vU6aUkKvUgnkWl1qSgm7UiX+8y5AP0VPNz/BBbfx3dvArVcB2Ix6yJrpkgpV1HQingDtIio8edUs6+wbU1RVPvlULSvtHLXrq8Cld8x//hYDUlTcAUqvZJCiKnH1Kb1zRFEYCSVcSkRRSzK1KN/Uk9371KKsybffjgEoKu4QpQmgqDWhKBAoSo5TnyzZSVMUCBQFAkWBQFEgUBQIFAUCRSkieZqXokCgKDlUL9IAFIV5Pc4ogKJw4BLSglCUIJqdMkUJonlKc2pRxtMO1VPPU4uyRfcSAYqS4sLT6isTSx5IIYoKiXJCUZQQVwPU6tf1VTNVFzmzKEP0LwqFFBUuVa49cYyKhsVF1hOLCpd3Q0wsyoxCQsk2FExRoZLF5u4STFEICDemeUVZZZ3R7VrzipoMUFFxBqlSQkmXEFTUM0Yqze5TnVaUM3wW0psgfZ/djd+oop6wEWn4VNtZRU0HrKgIfZ/lEy9gRd3jrFFh97ii7oLhPEJpgCsqbUUd3t2ixv6BRXlj+0wmiuql7EkloSkKBIrqxDih5hQ14xP9vCdIQ9wJUa6YdULNmVEpzZdVyKLuXWQfVVqZjCvqWYSiKftGACuqJlQOOaU2NKKKqnOgZcrh7YqgomoNzDOlwBRVH38VUx6vK4UU1RL9WXIKUdRA7PPNXLF6sy7v/0VcmWgUtVfx/E75zpUNiqqjOaG2829t9Rs5R8jq4li7jevQI0pupNp8PKV/qlvXoCfmgjMKr8kJXkZFncYpRxJu1reoJzxRQVHvmSgKBIDJxKezCzye6hctcOVf/IxJohNtQQyiGDyjTu/hDN+wtIhd8ZDpc8YiiKEnE/T0JXjXB4BRnxQ5o0ASyobIoiCwGuQDi2JCHQksCgKzWTNFDWF3dBNXVOCeb9dTvjlVb5/RENb099R7w6n4429JFKWToKKk02lrvbbl95MBiFOSI+Ld3vbd7Jbyn0r/zTbpnYsQslTyw1PIajYRcTIReBrhR0BR9HRFPFEPniynxJEIJ4r5dE00UU+eFs2ncOejnvo9m1JEJJaoe08LawomyvEBH+GJNEZVziPWVBZI1K2nNe0ciCOKnm6JI0qTCTyHEcWEuieKqJYFiSW1BRHFA6gngoi6hZ5SFFFciX0khKjWjm/FFIsgigNUBRFE3UJPLwKI6higFrTnL8qg45vBq7+oW2YIsQzuovqWjtYT6C2KS3yVOIuip1q8M+qGW0/LSfQVZXORxBRSXUXxYpZ6PEUNeVpNZNAxajUNzziKukmoGk+LufQTNeipnjmMuomipzYCjlG1kZ3EQCVeouxe5jjJaX4nUSKelrr50EeUVD5VfXqOlHIRZf4S2wnwECXnaY5kqSLUrE8pn6bQ6SDK5T1Z8NiLoqcuzEXRUx/WokQ9TTH4VBJlMtGVTyslobEon/cDzkCMjKKnR0KIoqdnIoiipwoCiKKnGkxFXb6ofcTTQo4tRV1qsoj1DMdbhqIcwzWBKecxaqG+a5AAk4kBqjMFP6XsRF3GCj+AVqzS9cG3CDNRGpGCj34D2GNUA+hSrUQxoQbxzSjOzqsxEhWg8QcowgjLjFHo2IhSac2tG8VOKdeM4hBVD7s+EExEBel0ghSjD8+MGuv5oMPeDrs+ECxELdb2dVgqo5BbjKMoTs5bMBCF3I7jsFTXh4y+KN4XIAIzCgQ3US4JBTxcwmYUcMy7UBe1WkC18Mqo4Z5vtbkIbNe3Gtqi2PMJ4ZRRq3Vc47DrA0FZVKHnY0I1w4wCwUUUE6odZhQIuqI4ORfDI6Nker6erQD3uWt1fcAZ7iAKuFk7slZGAaeUqqjLsIgl1FqZuVhG4aaUuSjBPFgqpZAzCjY7etAUJf3Qt6UBzqiWhMJvH8ai/AOG2l/+8y6ABu/moHt0YIytKIMoXe/i6yyDmtLs+mKGBLTvM5316Zm73HLMhtIJ8KyvF8yUshRl1MIxRTxhKMqqJ3rcD6RJO1HinuYfl444P/xXfINVe0FMqRkfUI/o4RHL4yjFAOaLr6o+DoNqRqmaAgz2CLbHUWGCG6Yg1dhfM0G6CPIySqxdeBDmPbzGG4LTueBaHyZxXkFOblk2o9AazISi0BTUYS+KE78uTFcmjKjbLZhN1K6vKswznfPQFXUZKbCmHATljJqpTfui3fX5mJrwXIf6GMWckkF/MuFpaqJWYjDrO0ULq88JgsX0PGq7hmowJsdRW1RVQBgd8P6o0te2nb6Ax2xlwjSrMlSvVoXh/VFbSinbNPJtPlHWt4YaJVZd34ekE3VRdjkoCgSKAmF6UbNM0KcXNQuoomQSBWjahyqqnkn6vvlFTQJFgbCAqDn6vgVEzQFFgTCnqN9p903fhzM/n1PUhCwhaobpBKyoGYLfAqyoMnMqNBLlPGhP4M7qKiSb3UzMhF3fFfgNZRFR+KwiqpRSMEe8uKLwe7Mm3EXBNGln3EVtOWfRS5ALmYZ+7t7/3RxbAurG/ArqnlEazPj85ilFtYAyRgKLAk+RRoBFtYItdiFRBUD6vulEbZ8/rn9U+a/hmE7UrCwlCvkZWkuJQgZZFMjoIgOyqHaA1cYXBTKGaBNflHoWYLSE+KJEwe37FhOFC0WBQFEgrCYKdpBaTRQss4lCy5jqYwNkUVeVfKz4hUnXA6nanaO1wDfF6tXU5/TLCEHwv1ysnbr3BBSjj7ES8Rc4UZN3FUWw6tMzAtVsBSAKSJOJpgufMTu4MjiiNB+RDWAVYYzKaUMIZSW5r6ONLyon4Rbv7bxvQMTp+lQxlNc5cVlPlHdCdRK96wMNqzyxM6p1pid3PBSugUTOqOZgARy3dhNXVHublvR03lYW3kMjUbu+jsPboSg+7s67L4zZW/REpbYmhW3HDMSXeF1fZ9ONHuhRnESV1lF6O5jZNTlm1EvJIcDlM33PzO8pwrvct8t/baGpEqW91G9kpEl1E2CMymlLKXe/P9I+ai6NO4CosQXyBXq9lFIQUd2sYik5iRI6eFxIU9yViWdcXkDvtz7hIUqgtlYvXj7t9/33qQrqBl3qO1arwSKPT89d8BijRjwFD2dKWodZQLM+AEcpJa1yokwm5AYl0LPACBkVNZVMy+UgqqUhRnVUjdiAFTij4CWlJFiJqKK+FXRZq46Hvajnnm+7+Q6RzqvNfwk369NfczA3L7LDWF0ffvZc8q7WUCceQdR2Oi0/J0MVjCCqtQbq0wuRQUUY8zFKYulce89OS/O3WIvyvuA0pZJoyZIp1DLcrE+PhzTRvXL9S6fEhUQ98brcfTAZ1HqMEJOJGGxJYBrx/OudO7AeNq9anPnQfd3st8OP4s0mLLu+nm5BoSspbnKXtOk+1KIPZVH5z3fmNxHuO8z5kC2Fad/rbYubyFgljrKon5AUDk/Eu5ljjLfTF0W2/c9t2z7LJWF4Kn8eCOTFCkKIIaqiGPHOrdxnVB7xFHBEviNYBv3lTlTOMVdTxrmq1Gt2fvVNCG5EKWgSf6aR4Ozs713vsTyVD3hz6FzKW0pbypJD/t/qBqt+oThKg2mQuYRzQbqCW+j6gjWnL/uhWLCOqYmu4MItysqs8YRtiEWgFmVzhEmo0yEWUka97spu+bwGTk3FXVRDvbft5vNnK8jD2Bl3UVLon1/3xXuM0utI8v4f4tThjHEd9N9fUs6h312hvU7AOaNkg3Pf0WFf5mkjqjSlFYxa7Wjk/CDLbmxE6V/a2vhxj3NgY/t0vbhFZudSM7vYeeY5RolEZp4J+D3Wx1FfOSKrQfGuFirj+hiUDgSvnJO1FLvrs1+Z2FKSSaeA2aRYotjN6A7xoIjkuFo8UUUptN3YoQBdlI3X62mDKcrTk/DFT7VAinLNpy3tc6F8+N9kt2goBSZ2KAAzar3xKSVEUWqeYjcAOFGxw6kHnChc8s9frcQeQc9oJlToWITJqDoDqh1fzZn8xx/WlPB8GPb8W2FEhec237aLr1o29fxbYUTF6Xf0pys9S7dx4lODcgwjByNMRq1Fe4ujKBfa75SkKB+ae1mKAoGiQKAoECgKBIo60HKjgcimGuZ+FNXB/ZSt5t659qtQ60WteiLolu/y6jc8fat9T9SLiry+IsVAY5zujSJDWGT1KSIxnt3HMeovp5NFl57MB4IQraUas/DECwsz6pJ4d4rEazp32IYvVGyYUSBQVJlQ/R9F3RHIFEXdEuQtFSnYgPmMfROPEiBm1ANRej+KeiKIKYoCgaJAoCgQKOqRGIMUmKgok2V7wEStC5ooxZQK8JaCG/5LKUovXIfmU6EiqwpctBK6a2kXWw8RI7SuL2nHbQuaVjFLdY9GSv2NQy7/yIcYpWhE3lT8MMQv4RXCphCCADhGJenIIngCFSUaWwhPqKIEo4vhCaWYF8iMUzD1j1/Qm2v0x13Fr/4OTkkvGVIFVXeowh7ZE61X1UDFXe7Dsdun1lvNe14X/5GM007VSmrc7Opt4bj5AbTYR+o7QeTKer/etZeLXqvw2mtkO15YnKDMwe7CAIUhjMzFsxhs9kcIGSN//iBdmMeOslZkpWnkUFUzM8Sb1vj7+Fopo/orGyFIEcrQhH+BjUvgX+GdtmsmHNfNzN76+Ge3S3V7yOScU3YapRR22rXJ36Wlhk3UzgJFKvraSPafeY7vPsIWtAHuAf1K3hg0oYLimpLnbyyCxyZ48VrRGBGDhMi7GE77f9qtd1guyd0z+JDVGS7W71s5o9Rxf7MuT/9fUPX6VPVSXO70pw1FMucy+QpOTinlnPJPfwhcdeCiV5Df6xmfo2Xf4oQmRGxyzunjLFZv+EihsO1VwKl0Pqj6/PHnI9f//LzpgWKNbrR23ziiPnzGLaXUEo5w38c7iaYzv3NKtFymXer9Anq0eA+Sj39BXuGWb76bj13RKSOiV7wthaPX5oF88PQ++GrdwPmrqo9DhS5gUXPr1E/rs46AFPNFgHPJjzRm82T8zCqebekcQ3FZsBfhqXz1Xis/BbXa4sphuV4maIy8HKVYDswcK7ZOJEE4uRK2YPp0nk1ZOGKuBMimnmFyvebyndL31n29mDnxOhT7XhmVf37gUhpyz0fZn38iwXgvHIrM14k2v0vzehIAVift6HxK87bty7yKa1GbzC2O68r+PQf1nWOQ2FzdPGkqbolWInX7dE5py4Lb0+fyWaouz/U1Jr/W2e0vqlkioQT5XRi8PKfUENL6jzZf2rEqNydHPqo42UAgfw641HTJXngqubHw5L/fZp+T/6SGw+JtvlglJA1YTUdf896cUkqb7psWVphha7PfyjB4essYkGKOUbjq3+spUOOAFvuRm3p9j7s6pM0ar8AoPKRhZGse1xFj8J4N/jnHL78L1S0u46+zA3zeaNXnOq+K6/ydOYCr+bK59ZnCf7+JRLgCuSMREUbVCpurW+hzjH1xsHoUYMCd2K9FQ13EWI79qWojJ4zxwVhqzu93gmKUVgWkqn9eYq1b6Lztf+htfn6szj+GOxPTeUmzH/uRsPKZku3nr0IpyD1vV5/7FDqjxmAbsT/2qXvh/f5XmjbIQ4gKXjN3rUg53PszufQs9eiS85Yfvh/eoOCmATic2l+ivtAUFzFKny79pG2vTR/uHFEnO/p63fnzCkOhah0HnLW/onUsm4XuvYzH3mC3OZad5l7M6HxUq8iuHfaJy35Y/FYWP3jxS6jKK61+L8LwSLPFNVSxL7AO+ZG6BZLCKtjv35c6BcmgK/N7KCMVbt0O9Z/mxoOSX5P24sy950gr3R/pzD3B1uV1M/j7lvCh0YtLVorsk8HPmPUevT4TD8/CkSs+Z0kOi4QdOaJtln3ni9cVLa/nBB0WCzm2hOR7Jcb37joOQAG4PJ76DljpPWhxwIrG99DqeBay9peIJ49vqLbyBHddnzHv55jss4s7LUwtN47JdLlG2LSJMTj9rOUTcoYsPu+TxodFI/Z3cThf1neatVNbMPbl27xfmCZ0VEzB2uTjUkbdcVcnHBlFyYxoTH7ud/suvfPVChiM3rlFbNEcsog8Mq401/rYmj4wFCDgPkR3NXiiGAV6woK+CCFLws4PCs7WQaAnFA4nsqr4HyNdwx4wsdM4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4" name="AutoShape 6" descr="data:image/png;base64,iVBORw0KGgoAAAANSUhEUgAAAagAAAJ/CAAAAAAIChgWAAASY0lEQVR4nO2d2ZbjKBAF0Zz+/19mHmzZcklILLlduHFmuqu6XBJkkIDQlhIhhBBCCCGEEEIIIYQQQgghhBBCCCGEEEIIIYQQQgghhBBCCCGEEEIIIYQQQgghhBBCCCGEEEIIIYQQQgghhBBCCCGEEEIIIYQQQgghhBBCCCGEEEIIIYQQQgghhBBCCCGEEEIIIYQQQgghhCzK5l2AcfL3ywlqUwK9avnvP6BXqAR2vU6aUkKvUgnkWl1qSgm7UiX+8y5AP0VPNz/BBbfx3dvArVcB2Ix6yJrpkgpV1HQingDtIio8edUs6+wbU1RVPvlULSvtHLXrq8Cld8x//hYDUlTcAUqvZJCiKnH1Kb1zRFEYCSVcSkRRSzK1KN/Uk9371KKsybffjgEoKu4QpQmgqDWhKBAoSo5TnyzZSVMUCBQFAkWBQFEgUBQIFAUCRSkieZqXokCgKDlUL9IAFIV5Pc4ogKJw4BLSglCUIJqdMkUJonlKc2pRxtMO1VPPU4uyRfcSAYqS4sLT6isTSx5IIYoKiXJCUZQQVwPU6tf1VTNVFzmzKEP0LwqFFBUuVa49cYyKhsVF1hOLCpd3Q0wsyoxCQsk2FExRoZLF5u4STFEICDemeUVZZZ3R7VrzipoMUFFxBqlSQkmXEFTUM0Yqze5TnVaUM3wW0psgfZ/djd+oop6wEWn4VNtZRU0HrKgIfZ/lEy9gRd3jrFFh97ii7oLhPEJpgCsqbUUd3t2ixv6BRXlj+0wmiuql7EkloSkKBIrqxDih5hQ14xP9vCdIQ9wJUa6YdULNmVEpzZdVyKLuXWQfVVqZjCvqWYSiKftGACuqJlQOOaU2NKKKqnOgZcrh7YqgomoNzDOlwBRVH38VUx6vK4UU1RL9WXIKUdRA7PPNXLF6sy7v/0VcmWgUtVfx/E75zpUNiqqjOaG2829t9Rs5R8jq4li7jevQI0pupNp8PKV/qlvXoCfmgjMKr8kJXkZFncYpRxJu1reoJzxRQVHvmSgKBIDJxKezCzye6hctcOVf/IxJohNtQQyiGDyjTu/hDN+wtIhd8ZDpc8YiiKEnE/T0JXjXB4BRnxQ5o0ASyobIoiCwGuQDi2JCHQksCgKzWTNFDWF3dBNXVOCeb9dTvjlVb5/RENb099R7w6n4429JFKWToKKk02lrvbbl95MBiFOSI+Ld3vbd7Jbyn0r/zTbpnYsQslTyw1PIajYRcTIReBrhR0BR9HRFPFEPniynxJEIJ4r5dE00UU+eFs2ncOejnvo9m1JEJJaoe08LawomyvEBH+GJNEZVziPWVBZI1K2nNe0ciCOKnm6JI0qTCTyHEcWEuieKqJYFiSW1BRHFA6gngoi6hZ5SFFFciX0khKjWjm/FFIsgigNUBRFE3UJPLwKI6higFrTnL8qg45vBq7+oW2YIsQzuovqWjtYT6C2KS3yVOIuip1q8M+qGW0/LSfQVZXORxBRSXUXxYpZ6PEUNeVpNZNAxajUNzziKukmoGk+LufQTNeipnjmMuomipzYCjlG1kZ3EQCVeouxe5jjJaX4nUSKelrr50EeUVD5VfXqOlHIRZf4S2wnwECXnaY5kqSLUrE8pn6bQ6SDK5T1Z8NiLoqcuzEXRUx/WokQ9TTH4VBJlMtGVTyslobEon/cDzkCMjKKnR0KIoqdnIoiipwoCiKKnGkxFXb6ofcTTQo4tRV1qsoj1DMdbhqIcwzWBKecxaqG+a5AAk4kBqjMFP6XsRF3GCj+AVqzS9cG3CDNRGpGCj34D2GNUA+hSrUQxoQbxzSjOzqsxEhWg8QcowgjLjFHo2IhSac2tG8VOKdeM4hBVD7s+EExEBel0ghSjD8+MGuv5oMPeDrs+ECxELdb2dVgqo5BbjKMoTs5bMBCF3I7jsFTXh4y+KN4XIAIzCgQ3US4JBTxcwmYUcMy7UBe1WkC18Mqo4Z5vtbkIbNe3Gtqi2PMJ4ZRRq3Vc47DrA0FZVKHnY0I1w4wCwUUUE6odZhQIuqI4ORfDI6Nker6erQD3uWt1fcAZ7iAKuFk7slZGAaeUqqjLsIgl1FqZuVhG4aaUuSjBPFgqpZAzCjY7etAUJf3Qt6UBzqiWhMJvH8ai/AOG2l/+8y6ABu/moHt0YIytKIMoXe/i6yyDmtLs+mKGBLTvM5316Zm73HLMhtIJ8KyvF8yUshRl1MIxRTxhKMqqJ3rcD6RJO1HinuYfl444P/xXfINVe0FMqRkfUI/o4RHL4yjFAOaLr6o+DoNqRqmaAgz2CLbHUWGCG6Yg1dhfM0G6CPIySqxdeBDmPbzGG4LTueBaHyZxXkFOblk2o9AazISi0BTUYS+KE78uTFcmjKjbLZhN1K6vKswznfPQFXUZKbCmHATljJqpTfui3fX5mJrwXIf6GMWckkF/MuFpaqJWYjDrO0ULq88JgsX0PGq7hmowJsdRW1RVQBgd8P6o0te2nb6Ax2xlwjSrMlSvVoXh/VFbSinbNPJtPlHWt4YaJVZd34ekE3VRdjkoCgSKAmF6UbNM0KcXNQuoomQSBWjahyqqnkn6vvlFTQJFgbCAqDn6vgVEzQFFgTCnqN9p903fhzM/n1PUhCwhaobpBKyoGYLfAqyoMnMqNBLlPGhP4M7qKiSb3UzMhF3fFfgNZRFR+KwiqpRSMEe8uKLwe7Mm3EXBNGln3EVtOWfRS5ALmYZ+7t7/3RxbAurG/ArqnlEazPj85ilFtYAyRgKLAk+RRoBFtYItdiFRBUD6vulEbZ8/rn9U+a/hmE7UrCwlCvkZWkuJQgZZFMjoIgOyqHaA1cYXBTKGaBNflHoWYLSE+KJEwe37FhOFC0WBQFEgrCYKdpBaTRQss4lCy5jqYwNkUVeVfKz4hUnXA6nanaO1wDfF6tXU5/TLCEHwv1ysnbr3BBSjj7ES8Rc4UZN3FUWw6tMzAtVsBSAKSJOJpgufMTu4MjiiNB+RDWAVYYzKaUMIZSW5r6ONLyon4Rbv7bxvQMTp+lQxlNc5cVlPlHdCdRK96wMNqzyxM6p1pid3PBSugUTOqOZgARy3dhNXVHublvR03lYW3kMjUbu+jsPboSg+7s67L4zZW/REpbYmhW3HDMSXeF1fZ9ONHuhRnESV1lF6O5jZNTlm1EvJIcDlM33PzO8pwrvct8t/baGpEqW91G9kpEl1E2CMymlLKXe/P9I+ai6NO4CosQXyBXq9lFIQUd2sYik5iRI6eFxIU9yViWdcXkDvtz7hIUqgtlYvXj7t9/33qQrqBl3qO1arwSKPT89d8BijRjwFD2dKWodZQLM+AEcpJa1yokwm5AYl0LPACBkVNZVMy+UgqqUhRnVUjdiAFTij4CWlJFiJqKK+FXRZq46Hvajnnm+7+Q6RzqvNfwk369NfczA3L7LDWF0ffvZc8q7WUCceQdR2Oi0/J0MVjCCqtQbq0wuRQUUY8zFKYulce89OS/O3WIvyvuA0pZJoyZIp1DLcrE+PhzTRvXL9S6fEhUQ98brcfTAZ1HqMEJOJGGxJYBrx/OudO7AeNq9anPnQfd3st8OP4s0mLLu+nm5BoSspbnKXtOk+1KIPZVH5z3fmNxHuO8z5kC2Fad/rbYubyFgljrKon5AUDk/Eu5ljjLfTF0W2/c9t2z7LJWF4Kn8eCOTFCkKIIaqiGPHOrdxnVB7xFHBEviNYBv3lTlTOMVdTxrmq1Gt2fvVNCG5EKWgSf6aR4Ozs713vsTyVD3hz6FzKW0pbypJD/t/qBqt+oThKg2mQuYRzQbqCW+j6gjWnL/uhWLCOqYmu4MItysqs8YRtiEWgFmVzhEmo0yEWUka97spu+bwGTk3FXVRDvbft5vNnK8jD2Bl3UVLon1/3xXuM0utI8v4f4tThjHEd9N9fUs6h312hvU7AOaNkg3Pf0WFf5mkjqjSlFYxa7Wjk/CDLbmxE6V/a2vhxj3NgY/t0vbhFZudSM7vYeeY5RolEZp4J+D3Wx1FfOSKrQfGuFirj+hiUDgSvnJO1FLvrs1+Z2FKSSaeA2aRYotjN6A7xoIjkuFo8UUUptN3YoQBdlI3X62mDKcrTk/DFT7VAinLNpy3tc6F8+N9kt2goBSZ2KAAzar3xKSVEUWqeYjcAOFGxw6kHnChc8s9frcQeQc9oJlToWITJqDoDqh1fzZn8xx/WlPB8GPb8W2FEhec237aLr1o29fxbYUTF6Xf0pys9S7dx4lODcgwjByNMRq1Fe4ujKBfa75SkKB+ae1mKAoGiQKAoECgKBIo60HKjgcimGuZ+FNXB/ZSt5t659qtQ60WteiLolu/y6jc8fat9T9SLiry+IsVAY5zujSJDWGT1KSIxnt3HMeovp5NFl57MB4IQraUas/DECwsz6pJ4d4rEazp32IYvVGyYUSBQVJlQ/R9F3RHIFEXdEuQtFSnYgPmMfROPEiBm1ANRej+KeiKIKYoCgaJAoCgQKOqRGIMUmKgok2V7wEStC5ooxZQK8JaCG/5LKUovXIfmU6EiqwpctBK6a2kXWw8RI7SuL2nHbQuaVjFLdY9GSv2NQy7/yIcYpWhE3lT8MMQv4RXCphCCADhGJenIIngCFSUaWwhPqKIEo4vhCaWYF8iMUzD1j1/Qm2v0x13Fr/4OTkkvGVIFVXeowh7ZE61X1UDFXe7Dsdun1lvNe14X/5GM007VSmrc7Opt4bj5AbTYR+o7QeTKer/etZeLXqvw2mtkO15YnKDMwe7CAIUhjMzFsxhs9kcIGSN//iBdmMeOslZkpWnkUFUzM8Sb1vj7+Fopo/orGyFIEcrQhH+BjUvgX+GdtmsmHNfNzN76+Ge3S3V7yOScU3YapRR22rXJ36Wlhk3UzgJFKvraSPafeY7vPsIWtAHuAf1K3hg0oYLimpLnbyyCxyZ48VrRGBGDhMi7GE77f9qtd1guyd0z+JDVGS7W71s5o9Rxf7MuT/9fUPX6VPVSXO70pw1FMucy+QpOTinlnPJPfwhcdeCiV5Df6xmfo2Xf4oQmRGxyzunjLFZv+EihsO1VwKl0Pqj6/PHnI9f//LzpgWKNbrR23ziiPnzGLaXUEo5w38c7iaYzv3NKtFymXer9Anq0eA+Sj39BXuGWb76bj13RKSOiV7wthaPX5oF88PQ++GrdwPmrqo9DhS5gUXPr1E/rs46AFPNFgHPJjzRm82T8zCqebekcQ3FZsBfhqXz1Xis/BbXa4sphuV4maIy8HKVYDswcK7ZOJEE4uRK2YPp0nk1ZOGKuBMimnmFyvebyndL31n29mDnxOhT7XhmVf37gUhpyz0fZn38iwXgvHIrM14k2v0vzehIAVift6HxK87bty7yKa1GbzC2O68r+PQf1nWOQ2FzdPGkqbolWInX7dE5py4Lb0+fyWaouz/U1Jr/W2e0vqlkioQT5XRi8PKfUENL6jzZf2rEqNydHPqo42UAgfw641HTJXngqubHw5L/fZp+T/6SGw+JtvlglJA1YTUdf896cUkqb7psWVphha7PfyjB4essYkGKOUbjq3+spUOOAFvuRm3p9j7s6pM0ar8AoPKRhZGse1xFj8J4N/jnHL78L1S0u46+zA3zeaNXnOq+K6/ydOYCr+bK59ZnCf7+JRLgCuSMREUbVCpurW+hzjH1xsHoUYMCd2K9FQ13EWI79qWojJ4zxwVhqzu93gmKUVgWkqn9eYq1b6Lztf+htfn6szj+GOxPTeUmzH/uRsPKZku3nr0IpyD1vV5/7FDqjxmAbsT/2qXvh/f5XmjbIQ4gKXjN3rUg53PszufQs9eiS85Yfvh/eoOCmATic2l+ivtAUFzFKny79pG2vTR/uHFEnO/p63fnzCkOhah0HnLW/onUsm4XuvYzH3mC3OZad5l7M6HxUq8iuHfaJy35Y/FYWP3jxS6jKK61+L8LwSLPFNVSxL7AO+ZG6BZLCKtjv35c6BcmgK/N7KCMVbt0O9Z/mxoOSX5P24sy950gr3R/pzD3B1uV1M/j7lvCh0YtLVorsk8HPmPUevT4TD8/CkSs+Z0kOi4QdOaJtln3ni9cVLa/nBB0WCzm2hOR7Jcb37joOQAG4PJ76DljpPWhxwIrG99DqeBay9peIJ49vqLbyBHddnzHv55jss4s7LUwtN47JdLlG2LSJMTj9rOUTcoYsPu+TxodFI/Z3cThf1neatVNbMPbl27xfmCZ0VEzB2uTjUkbdcVcnHBlFyYxoTH7ud/suvfPVChiM3rlFbNEcsog8Mq401/rYmj4wFCDgPkR3NXiiGAV6woK+CCFLws4PCs7WQaAnFA4nsqr4HyNdwx4wsdM4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5" name="Picture 14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2428868"/>
            <a:ext cx="1943471" cy="2928958"/>
          </a:xfrm>
          <a:prstGeom prst="rect">
            <a:avLst/>
          </a:prstGeom>
        </p:spPr>
      </p:pic>
      <p:pic>
        <p:nvPicPr>
          <p:cNvPr id="16" name="Picture 15" descr="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6" y="2428867"/>
            <a:ext cx="1943472" cy="292895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857356" y="5357826"/>
            <a:ext cx="14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image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4817488" y="5345684"/>
            <a:ext cx="175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Processed image</a:t>
            </a:r>
            <a:endParaRPr lang="en-IN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B1AC-49D1-40F9-A665-B1E5C5FC8C57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Morphology?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B1AC-49D1-40F9-A665-B1E5C5FC8C57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Morphology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/>
          </a:bodyPr>
          <a:lstStyle/>
          <a:p>
            <a:r>
              <a:rPr lang="en-US" dirty="0" smtClean="0"/>
              <a:t>Use case 2: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operation is called </a:t>
            </a:r>
            <a:r>
              <a:rPr lang="en-US" b="1" dirty="0" smtClean="0"/>
              <a:t>Erosion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  <a:p>
            <a:pPr>
              <a:buNone/>
            </a:pPr>
            <a:endParaRPr lang="en-IN" dirty="0"/>
          </a:p>
        </p:txBody>
      </p:sp>
      <p:sp>
        <p:nvSpPr>
          <p:cNvPr id="2050" name="AutoShape 2" descr="data:image/png;base64,iVBORw0KGgoAAAANSUhEUgAAAagAAAJ/CAAAAAAIChgWAAASY0lEQVR4nO2d2ZbjKBAF0Zz+/19mHmzZcklILLlduHFmuqu6XBJkkIDQlhIhhBBCCCGEEEIIIYQQQgghhBBCCCGEEEIIIYQQQgghhBBCCCGEEEIIIYQQQgghhBBCCCGEEEIIIYQQQgghhBBCCCGEEEIIIYQQQgghhBBCCCGEEEIIIYQQQgghhBBCCCGEEEIIIYQQQgghhCzK5l2AcfL3ywlqUwK9avnvP6BXqAR2vU6aUkKvUgnkWl1qSgm7UiX+8y5AP0VPNz/BBbfx3dvArVcB2Ix6yJrpkgpV1HQingDtIio8edUs6+wbU1RVPvlULSvtHLXrq8Cld8x//hYDUlTcAUqvZJCiKnH1Kb1zRFEYCSVcSkRRSzK1KN/Uk9371KKsybffjgEoKu4QpQmgqDWhKBAoSo5TnyzZSVMUCBQFAkWBQFEgUBQIFAUCRSkieZqXokCgKDlUL9IAFIV5Pc4ogKJw4BLSglCUIJqdMkUJonlKc2pRxtMO1VPPU4uyRfcSAYqS4sLT6isTSx5IIYoKiXJCUZQQVwPU6tf1VTNVFzmzKEP0LwqFFBUuVa49cYyKhsVF1hOLCpd3Q0wsyoxCQsk2FExRoZLF5u4STFEICDemeUVZZZ3R7VrzipoMUFFxBqlSQkmXEFTUM0Yqze5TnVaUM3wW0psgfZ/djd+oop6wEWn4VNtZRU0HrKgIfZ/lEy9gRd3jrFFh97ii7oLhPEJpgCsqbUUd3t2ixv6BRXlj+0wmiuql7EkloSkKBIrqxDih5hQ14xP9vCdIQ9wJUa6YdULNmVEpzZdVyKLuXWQfVVqZjCvqWYSiKftGACuqJlQOOaU2NKKKqnOgZcrh7YqgomoNzDOlwBRVH38VUx6vK4UU1RL9WXIKUdRA7PPNXLF6sy7v/0VcmWgUtVfx/E75zpUNiqqjOaG2829t9Rs5R8jq4li7jevQI0pupNp8PKV/qlvXoCfmgjMKr8kJXkZFncYpRxJu1reoJzxRQVHvmSgKBIDJxKezCzye6hctcOVf/IxJohNtQQyiGDyjTu/hDN+wtIhd8ZDpc8YiiKEnE/T0JXjXB4BRnxQ5o0ASyobIoiCwGuQDi2JCHQksCgKzWTNFDWF3dBNXVOCeb9dTvjlVb5/RENb099R7w6n4429JFKWToKKk02lrvbbl95MBiFOSI+Ld3vbd7Jbyn0r/zTbpnYsQslTyw1PIajYRcTIReBrhR0BR9HRFPFEPniynxJEIJ4r5dE00UU+eFs2ncOejnvo9m1JEJJaoe08LawomyvEBH+GJNEZVziPWVBZI1K2nNe0ciCOKnm6JI0qTCTyHEcWEuieKqJYFiSW1BRHFA6gngoi6hZ5SFFFciX0khKjWjm/FFIsgigNUBRFE3UJPLwKI6higFrTnL8qg45vBq7+oW2YIsQzuovqWjtYT6C2KS3yVOIuip1q8M+qGW0/LSfQVZXORxBRSXUXxYpZ6PEUNeVpNZNAxajUNzziKukmoGk+LufQTNeipnjmMuomipzYCjlG1kZ3EQCVeouxe5jjJaX4nUSKelrr50EeUVD5VfXqOlHIRZf4S2wnwECXnaY5kqSLUrE8pn6bQ6SDK5T1Z8NiLoqcuzEXRUx/WokQ9TTH4VBJlMtGVTyslobEon/cDzkCMjKKnR0KIoqdnIoiipwoCiKKnGkxFXb6ofcTTQo4tRV1qsoj1DMdbhqIcwzWBKecxaqG+a5AAk4kBqjMFP6XsRF3GCj+AVqzS9cG3CDNRGpGCj34D2GNUA+hSrUQxoQbxzSjOzqsxEhWg8QcowgjLjFHo2IhSac2tG8VOKdeM4hBVD7s+EExEBel0ghSjD8+MGuv5oMPeDrs+ECxELdb2dVgqo5BbjKMoTs5bMBCF3I7jsFTXh4y+KN4XIAIzCgQ3US4JBTxcwmYUcMy7UBe1WkC18Mqo4Z5vtbkIbNe3Gtqi2PMJ4ZRRq3Vc47DrA0FZVKHnY0I1w4wCwUUUE6odZhQIuqI4ORfDI6Nker6erQD3uWt1fcAZ7iAKuFk7slZGAaeUqqjLsIgl1FqZuVhG4aaUuSjBPFgqpZAzCjY7etAUJf3Qt6UBzqiWhMJvH8ai/AOG2l/+8y6ABu/moHt0YIytKIMoXe/i6yyDmtLs+mKGBLTvM5316Zm73HLMhtIJ8KyvF8yUshRl1MIxRTxhKMqqJ3rcD6RJO1HinuYfl444P/xXfINVe0FMqRkfUI/o4RHL4yjFAOaLr6o+DoNqRqmaAgz2CLbHUWGCG6Yg1dhfM0G6CPIySqxdeBDmPbzGG4LTueBaHyZxXkFOblk2o9AazISi0BTUYS+KE78uTFcmjKjbLZhN1K6vKswznfPQFXUZKbCmHATljJqpTfui3fX5mJrwXIf6GMWckkF/MuFpaqJWYjDrO0ULq88JgsX0PGq7hmowJsdRW1RVQBgd8P6o0te2nb6Ax2xlwjSrMlSvVoXh/VFbSinbNPJtPlHWt4YaJVZd34ekE3VRdjkoCgSKAmF6UbNM0KcXNQuoomQSBWjahyqqnkn6vvlFTQJFgbCAqDn6vgVEzQFFgTCnqN9p903fhzM/n1PUhCwhaobpBKyoGYLfAqyoMnMqNBLlPGhP4M7qKiSb3UzMhF3fFfgNZRFR+KwiqpRSMEe8uKLwe7Mm3EXBNGln3EVtOWfRS5ALmYZ+7t7/3RxbAurG/ArqnlEazPj85ilFtYAyRgKLAk+RRoBFtYItdiFRBUD6vulEbZ8/rn9U+a/hmE7UrCwlCvkZWkuJQgZZFMjoIgOyqHaA1cYXBTKGaBNflHoWYLSE+KJEwe37FhOFC0WBQFEgrCYKdpBaTRQss4lCy5jqYwNkUVeVfKz4hUnXA6nanaO1wDfF6tXU5/TLCEHwv1ysnbr3BBSjj7ES8Rc4UZN3FUWw6tMzAtVsBSAKSJOJpgufMTu4MjiiNB+RDWAVYYzKaUMIZSW5r6ONLyon4Rbv7bxvQMTp+lQxlNc5cVlPlHdCdRK96wMNqzyxM6p1pid3PBSugUTOqOZgARy3dhNXVHublvR03lYW3kMjUbu+jsPboSg+7s67L4zZW/REpbYmhW3HDMSXeF1fZ9ONHuhRnESV1lF6O5jZNTlm1EvJIcDlM33PzO8pwrvct8t/baGpEqW91G9kpEl1E2CMymlLKXe/P9I+ai6NO4CosQXyBXq9lFIQUd2sYik5iRI6eFxIU9yViWdcXkDvtz7hIUqgtlYvXj7t9/33qQrqBl3qO1arwSKPT89d8BijRjwFD2dKWodZQLM+AEcpJa1yokwm5AYl0LPACBkVNZVMy+UgqqUhRnVUjdiAFTij4CWlJFiJqKK+FXRZq46Hvajnnm+7+Q6RzqvNfwk369NfczA3L7LDWF0ffvZc8q7WUCceQdR2Oi0/J0MVjCCqtQbq0wuRQUUY8zFKYulce89OS/O3WIvyvuA0pZJoyZIp1DLcrE+PhzTRvXL9S6fEhUQ98brcfTAZ1HqMEJOJGGxJYBrx/OudO7AeNq9anPnQfd3st8OP4s0mLLu+nm5BoSspbnKXtOk+1KIPZVH5z3fmNxHuO8z5kC2Fad/rbYubyFgljrKon5AUDk/Eu5ljjLfTF0W2/c9t2z7LJWF4Kn8eCOTFCkKIIaqiGPHOrdxnVB7xFHBEviNYBv3lTlTOMVdTxrmq1Gt2fvVNCG5EKWgSf6aR4Ozs713vsTyVD3hz6FzKW0pbypJD/t/qBqt+oThKg2mQuYRzQbqCW+j6gjWnL/uhWLCOqYmu4MItysqs8YRtiEWgFmVzhEmo0yEWUka97spu+bwGTk3FXVRDvbft5vNnK8jD2Bl3UVLon1/3xXuM0utI8v4f4tThjHEd9N9fUs6h312hvU7AOaNkg3Pf0WFf5mkjqjSlFYxa7Wjk/CDLbmxE6V/a2vhxj3NgY/t0vbhFZudSM7vYeeY5RolEZp4J+D3Wx1FfOSKrQfGuFirj+hiUDgSvnJO1FLvrs1+Z2FKSSaeA2aRYotjN6A7xoIjkuFo8UUUptN3YoQBdlI3X62mDKcrTk/DFT7VAinLNpy3tc6F8+N9kt2goBSZ2KAAzar3xKSVEUWqeYjcAOFGxw6kHnChc8s9frcQeQc9oJlToWITJqDoDqh1fzZn8xx/WlPB8GPb8W2FEhec237aLr1o29fxbYUTF6Xf0pys9S7dx4lODcgwjByNMRq1Fe4ujKBfa75SkKB+ae1mKAoGiQKAoECgKBIo60HKjgcimGuZ+FNXB/ZSt5t659qtQ60WteiLolu/y6jc8fat9T9SLiry+IsVAY5zujSJDWGT1KSIxnt3HMeovp5NFl57MB4IQraUas/DECwsz6pJ4d4rEazp32IYvVGyYUSBQVJlQ/R9F3RHIFEXdEuQtFSnYgPmMfROPEiBm1ANRej+KeiKIKYoCgaJAoCgQKOqRGIMUmKgok2V7wEStC5ooxZQK8JaCG/5LKUovXIfmU6EiqwpctBK6a2kXWw8RI7SuL2nHbQuaVjFLdY9GSv2NQy7/yIcYpWhE3lT8MMQv4RXCphCCADhGJenIIngCFSUaWwhPqKIEo4vhCaWYF8iMUzD1j1/Qm2v0x13Fr/4OTkkvGVIFVXeowh7ZE61X1UDFXe7Dsdun1lvNe14X/5GM007VSmrc7Opt4bj5AbTYR+o7QeTKer/etZeLXqvw2mtkO15YnKDMwe7CAIUhjMzFsxhs9kcIGSN//iBdmMeOslZkpWnkUFUzM8Sb1vj7+Fopo/orGyFIEcrQhH+BjUvgX+GdtmsmHNfNzN76+Ge3S3V7yOScU3YapRR22rXJ36Wlhk3UzgJFKvraSPafeY7vPsIWtAHuAf1K3hg0oYLimpLnbyyCxyZ48VrRGBGDhMi7GE77f9qtd1guyd0z+JDVGS7W71s5o9Rxf7MuT/9fUPX6VPVSXO70pw1FMucy+QpOTinlnPJPfwhcdeCiV5Df6xmfo2Xf4oQmRGxyzunjLFZv+EihsO1VwKl0Pqj6/PHnI9f//LzpgWKNbrR23ziiPnzGLaXUEo5w38c7iaYzv3NKtFymXer9Anq0eA+Sj39BXuGWb76bj13RKSOiV7wthaPX5oF88PQ++GrdwPmrqo9DhS5gUXPr1E/rs46AFPNFgHPJjzRm82T8zCqebekcQ3FZsBfhqXz1Xis/BbXa4sphuV4maIy8HKVYDswcK7ZOJEE4uRK2YPp0nk1ZOGKuBMimnmFyvebyndL31n29mDnxOhT7XhmVf37gUhpyz0fZn38iwXgvHIrM14k2v0vzehIAVift6HxK87bty7yKa1GbzC2O68r+PQf1nWOQ2FzdPGkqbolWInX7dE5py4Lb0+fyWaouz/U1Jr/W2e0vqlkioQT5XRi8PKfUENL6jzZf2rEqNydHPqo42UAgfw641HTJXngqubHw5L/fZp+T/6SGw+JtvlglJA1YTUdf896cUkqb7psWVphha7PfyjB4essYkGKOUbjq3+spUOOAFvuRm3p9j7s6pM0ar8AoPKRhZGse1xFj8J4N/jnHL78L1S0u46+zA3zeaNXnOq+K6/ydOYCr+bK59ZnCf7+JRLgCuSMREUbVCpurW+hzjH1xsHoUYMCd2K9FQ13EWI79qWojJ4zxwVhqzu93gmKUVgWkqn9eYq1b6Lztf+htfn6szj+GOxPTeUmzH/uRsPKZku3nr0IpyD1vV5/7FDqjxmAbsT/2qXvh/f5XmjbIQ4gKXjN3rUg53PszufQs9eiS85Yfvh/eoOCmATic2l+ivtAUFzFKny79pG2vTR/uHFEnO/p63fnzCkOhah0HnLW/onUsm4XuvYzH3mC3OZad5l7M6HxUq8iuHfaJy35Y/FYWP3jxS6jKK61+L8LwSLPFNVSxL7AO+ZG6BZLCKtjv35c6BcmgK/N7KCMVbt0O9Z/mxoOSX5P24sy950gr3R/pzD3B1uV1M/j7lvCh0YtLVorsk8HPmPUevT4TD8/CkSs+Z0kOi4QdOaJtln3ni9cVLa/nBB0WCzm2hOR7Jcb37joOQAG4PJ76DljpPWhxwIrG99DqeBay9peIJ49vqLbyBHddnzHv55jss4s7LUwtN47JdLlG2LSJMTj9rOUTcoYsPu+TxodFI/Z3cThf1neatVNbMPbl27xfmCZ0VEzB2uTjUkbdcVcnHBlFyYxoTH7ud/suvfPVChiM3rlFbNEcsog8Mq401/rYmj4wFCDgPkR3NXiiGAV6woK+CCFLws4PCs7WQaAnFA4nsqr4HyNdwx4wsdM4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2" name="AutoShape 4" descr="data:image/png;base64,iVBORw0KGgoAAAANSUhEUgAAAagAAAJ/CAAAAAAIChgWAAASY0lEQVR4nO2d2ZbjKBAF0Zz+/19mHmzZcklILLlduHFmuqu6XBJkkIDQlhIhhBBCCCGEEEIIIYQQQgghhBBCCCGEEEIIIYQQQgghhBBCCCGEEEIIIYQQQgghhBBCCCGEEEIIIYQQQgghhBBCCCGEEEIIIYQQQgghhBBCCCGEEEIIIYQQQgghhBBCCCGEEEIIIYQQQgghhCzK5l2AcfL3ywlqUwK9avnvP6BXqAR2vU6aUkKvUgnkWl1qSgm7UiX+8y5AP0VPNz/BBbfx3dvArVcB2Ix6yJrpkgpV1HQingDtIio8edUs6+wbU1RVPvlULSvtHLXrq8Cld8x//hYDUlTcAUqvZJCiKnH1Kb1zRFEYCSVcSkRRSzK1KN/Uk9371KKsybffjgEoKu4QpQmgqDWhKBAoSo5TnyzZSVMUCBQFAkWBQFEgUBQIFAUCRSkieZqXokCgKDlUL9IAFIV5Pc4ogKJw4BLSglCUIJqdMkUJonlKc2pRxtMO1VPPU4uyRfcSAYqS4sLT6isTSx5IIYoKiXJCUZQQVwPU6tf1VTNVFzmzKEP0LwqFFBUuVa49cYyKhsVF1hOLCpd3Q0wsyoxCQsk2FExRoZLF5u4STFEICDemeUVZZZ3R7VrzipoMUFFxBqlSQkmXEFTUM0Yqze5TnVaUM3wW0psgfZ/djd+oop6wEWn4VNtZRU0HrKgIfZ/lEy9gRd3jrFFh97ii7oLhPEJpgCsqbUUd3t2ixv6BRXlj+0wmiuql7EkloSkKBIrqxDih5hQ14xP9vCdIQ9wJUa6YdULNmVEpzZdVyKLuXWQfVVqZjCvqWYSiKftGACuqJlQOOaU2NKKKqnOgZcrh7YqgomoNzDOlwBRVH38VUx6vK4UU1RL9WXIKUdRA7PPNXLF6sy7v/0VcmWgUtVfx/E75zpUNiqqjOaG2829t9Rs5R8jq4li7jevQI0pupNp8PKV/qlvXoCfmgjMKr8kJXkZFncYpRxJu1reoJzxRQVHvmSgKBIDJxKezCzye6hctcOVf/IxJohNtQQyiGDyjTu/hDN+wtIhd8ZDpc8YiiKEnE/T0JXjXB4BRnxQ5o0ASyobIoiCwGuQDi2JCHQksCgKzWTNFDWF3dBNXVOCeb9dTvjlVb5/RENb099R7w6n4429JFKWToKKk02lrvbbl95MBiFOSI+Ld3vbd7Jbyn0r/zTbpnYsQslTyw1PIajYRcTIReBrhR0BR9HRFPFEPniynxJEIJ4r5dE00UU+eFs2ncOejnvo9m1JEJJaoe08LawomyvEBH+GJNEZVziPWVBZI1K2nNe0ciCOKnm6JI0qTCTyHEcWEuieKqJYFiSW1BRHFA6gngoi6hZ5SFFFciX0khKjWjm/FFIsgigNUBRFE3UJPLwKI6higFrTnL8qg45vBq7+oW2YIsQzuovqWjtYT6C2KS3yVOIuip1q8M+qGW0/LSfQVZXORxBRSXUXxYpZ6PEUNeVpNZNAxajUNzziKukmoGk+LufQTNeipnjmMuomipzYCjlG1kZ3EQCVeouxe5jjJaX4nUSKelrr50EeUVD5VfXqOlHIRZf4S2wnwECXnaY5kqSLUrE8pn6bQ6SDK5T1Z8NiLoqcuzEXRUx/WokQ9TTH4VBJlMtGVTyslobEon/cDzkCMjKKnR0KIoqdnIoiipwoCiKKnGkxFXb6ofcTTQo4tRV1qsoj1DMdbhqIcwzWBKecxaqG+a5AAk4kBqjMFP6XsRF3GCj+AVqzS9cG3CDNRGpGCj34D2GNUA+hSrUQxoQbxzSjOzqsxEhWg8QcowgjLjFHo2IhSac2tG8VOKdeM4hBVD7s+EExEBel0ghSjD8+MGuv5oMPeDrs+ECxELdb2dVgqo5BbjKMoTs5bMBCF3I7jsFTXh4y+KN4XIAIzCgQ3US4JBTxcwmYUcMy7UBe1WkC18Mqo4Z5vtbkIbNe3Gtqi2PMJ4ZRRq3Vc47DrA0FZVKHnY0I1w4wCwUUUE6odZhQIuqI4ORfDI6Nker6erQD3uWt1fcAZ7iAKuFk7slZGAaeUqqjLsIgl1FqZuVhG4aaUuSjBPFgqpZAzCjY7etAUJf3Qt6UBzqiWhMJvH8ai/AOG2l/+8y6ABu/moHt0YIytKIMoXe/i6yyDmtLs+mKGBLTvM5316Zm73HLMhtIJ8KyvF8yUshRl1MIxRTxhKMqqJ3rcD6RJO1HinuYfl444P/xXfINVe0FMqRkfUI/o4RHL4yjFAOaLr6o+DoNqRqmaAgz2CLbHUWGCG6Yg1dhfM0G6CPIySqxdeBDmPbzGG4LTueBaHyZxXkFOblk2o9AazISi0BTUYS+KE78uTFcmjKjbLZhN1K6vKswznfPQFXUZKbCmHATljJqpTfui3fX5mJrwXIf6GMWckkF/MuFpaqJWYjDrO0ULq88JgsX0PGq7hmowJsdRW1RVQBgd8P6o0te2nb6Ax2xlwjSrMlSvVoXh/VFbSinbNPJtPlHWt4YaJVZd34ekE3VRdjkoCgSKAmF6UbNM0KcXNQuoomQSBWjahyqqnkn6vvlFTQJFgbCAqDn6vgVEzQFFgTCnqN9p903fhzM/n1PUhCwhaobpBKyoGYLfAqyoMnMqNBLlPGhP4M7qKiSb3UzMhF3fFfgNZRFR+KwiqpRSMEe8uKLwe7Mm3EXBNGln3EVtOWfRS5ALmYZ+7t7/3RxbAurG/ArqnlEazPj85ilFtYAyRgKLAk+RRoBFtYItdiFRBUD6vulEbZ8/rn9U+a/hmE7UrCwlCvkZWkuJQgZZFMjoIgOyqHaA1cYXBTKGaBNflHoWYLSE+KJEwe37FhOFC0WBQFEgrCYKdpBaTRQss4lCy5jqYwNkUVeVfKz4hUnXA6nanaO1wDfF6tXU5/TLCEHwv1ysnbr3BBSjj7ES8Rc4UZN3FUWw6tMzAtVsBSAKSJOJpgufMTu4MjiiNB+RDWAVYYzKaUMIZSW5r6ONLyon4Rbv7bxvQMTp+lQxlNc5cVlPlHdCdRK96wMNqzyxM6p1pid3PBSugUTOqOZgARy3dhNXVHublvR03lYW3kMjUbu+jsPboSg+7s67L4zZW/REpbYmhW3HDMSXeF1fZ9ONHuhRnESV1lF6O5jZNTlm1EvJIcDlM33PzO8pwrvct8t/baGpEqW91G9kpEl1E2CMymlLKXe/P9I+ai6NO4CosQXyBXq9lFIQUd2sYik5iRI6eFxIU9yViWdcXkDvtz7hIUqgtlYvXj7t9/33qQrqBl3qO1arwSKPT89d8BijRjwFD2dKWodZQLM+AEcpJa1yokwm5AYl0LPACBkVNZVMy+UgqqUhRnVUjdiAFTij4CWlJFiJqKK+FXRZq46Hvajnnm+7+Q6RzqvNfwk369NfczA3L7LDWF0ffvZc8q7WUCceQdR2Oi0/J0MVjCCqtQbq0wuRQUUY8zFKYulce89OS/O3WIvyvuA0pZJoyZIp1DLcrE+PhzTRvXL9S6fEhUQ98brcfTAZ1HqMEJOJGGxJYBrx/OudO7AeNq9anPnQfd3st8OP4s0mLLu+nm5BoSspbnKXtOk+1KIPZVH5z3fmNxHuO8z5kC2Fad/rbYubyFgljrKon5AUDk/Eu5ljjLfTF0W2/c9t2z7LJWF4Kn8eCOTFCkKIIaqiGPHOrdxnVB7xFHBEviNYBv3lTlTOMVdTxrmq1Gt2fvVNCG5EKWgSf6aR4Ozs713vsTyVD3hz6FzKW0pbypJD/t/qBqt+oThKg2mQuYRzQbqCW+j6gjWnL/uhWLCOqYmu4MItysqs8YRtiEWgFmVzhEmo0yEWUka97spu+bwGTk3FXVRDvbft5vNnK8jD2Bl3UVLon1/3xXuM0utI8v4f4tThjHEd9N9fUs6h312hvU7AOaNkg3Pf0WFf5mkjqjSlFYxa7Wjk/CDLbmxE6V/a2vhxj3NgY/t0vbhFZudSM7vYeeY5RolEZp4J+D3Wx1FfOSKrQfGuFirj+hiUDgSvnJO1FLvrs1+Z2FKSSaeA2aRYotjN6A7xoIjkuFo8UUUptN3YoQBdlI3X62mDKcrTk/DFT7VAinLNpy3tc6F8+N9kt2goBSZ2KAAzar3xKSVEUWqeYjcAOFGxw6kHnChc8s9frcQeQc9oJlToWITJqDoDqh1fzZn8xx/WlPB8GPb8W2FEhec237aLr1o29fxbYUTF6Xf0pys9S7dx4lODcgwjByNMRq1Fe4ujKBfa75SkKB+ae1mKAoGiQKAoECgKBIo60HKjgcimGuZ+FNXB/ZSt5t659qtQ60WteiLolu/y6jc8fat9T9SLiry+IsVAY5zujSJDWGT1KSIxnt3HMeovp5NFl57MB4IQraUas/DECwsz6pJ4d4rEazp32IYvVGyYUSBQVJlQ/R9F3RHIFEXdEuQtFSnYgPmMfROPEiBm1ANRej+KeiKIKYoCgaJAoCgQKOqRGIMUmKgok2V7wEStC5ooxZQK8JaCG/5LKUovXIfmU6EiqwpctBK6a2kXWw8RI7SuL2nHbQuaVjFLdY9GSv2NQy7/yIcYpWhE3lT8MMQv4RXCphCCADhGJenIIngCFSUaWwhPqKIEo4vhCaWYF8iMUzD1j1/Qm2v0x13Fr/4OTkkvGVIFVXeowh7ZE61X1UDFXe7Dsdun1lvNe14X/5GM007VSmrc7Opt4bj5AbTYR+o7QeTKer/etZeLXqvw2mtkO15YnKDMwe7CAIUhjMzFsxhs9kcIGSN//iBdmMeOslZkpWnkUFUzM8Sb1vj7+Fopo/orGyFIEcrQhH+BjUvgX+GdtmsmHNfNzN76+Ge3S3V7yOScU3YapRR22rXJ36Wlhk3UzgJFKvraSPafeY7vPsIWtAHuAf1K3hg0oYLimpLnbyyCxyZ48VrRGBGDhMi7GE77f9qtd1guyd0z+JDVGS7W71s5o9Rxf7MuT/9fUPX6VPVSXO70pw1FMucy+QpOTinlnPJPfwhcdeCiV5Df6xmfo2Xf4oQmRGxyzunjLFZv+EihsO1VwKl0Pqj6/PHnI9f//LzpgWKNbrR23ziiPnzGLaXUEo5w38c7iaYzv3NKtFymXer9Anq0eA+Sj39BXuGWb76bj13RKSOiV7wthaPX5oF88PQ++GrdwPmrqo9DhS5gUXPr1E/rs46AFPNFgHPJjzRm82T8zCqebekcQ3FZsBfhqXz1Xis/BbXa4sphuV4maIy8HKVYDswcK7ZOJEE4uRK2YPp0nk1ZOGKuBMimnmFyvebyndL31n29mDnxOhT7XhmVf37gUhpyz0fZn38iwXgvHIrM14k2v0vzehIAVift6HxK87bty7yKa1GbzC2O68r+PQf1nWOQ2FzdPGkqbolWInX7dE5py4Lb0+fyWaouz/U1Jr/W2e0vqlkioQT5XRi8PKfUENL6jzZf2rEqNydHPqo42UAgfw641HTJXngqubHw5L/fZp+T/6SGw+JtvlglJA1YTUdf896cUkqb7psWVphha7PfyjB4essYkGKOUbjq3+spUOOAFvuRm3p9j7s6pM0ar8AoPKRhZGse1xFj8J4N/jnHL78L1S0u46+zA3zeaNXnOq+K6/ydOYCr+bK59ZnCf7+JRLgCuSMREUbVCpurW+hzjH1xsHoUYMCd2K9FQ13EWI79qWojJ4zxwVhqzu93gmKUVgWkqn9eYq1b6Lztf+htfn6szj+GOxPTeUmzH/uRsPKZku3nr0IpyD1vV5/7FDqjxmAbsT/2qXvh/f5XmjbIQ4gKXjN3rUg53PszufQs9eiS85Yfvh/eoOCmATic2l+ivtAUFzFKny79pG2vTR/uHFEnO/p63fnzCkOhah0HnLW/onUsm4XuvYzH3mC3OZad5l7M6HxUq8iuHfaJy35Y/FYWP3jxS6jKK61+L8LwSLPFNVSxL7AO+ZG6BZLCKtjv35c6BcmgK/N7KCMVbt0O9Z/mxoOSX5P24sy950gr3R/pzD3B1uV1M/j7lvCh0YtLVorsk8HPmPUevT4TD8/CkSs+Z0kOi4QdOaJtln3ni9cVLa/nBB0WCzm2hOR7Jcb37joOQAG4PJ76DljpPWhxwIrG99DqeBay9peIJ49vqLbyBHddnzHv55jss4s7LUwtN47JdLlG2LSJMTj9rOUTcoYsPu+TxodFI/Z3cThf1neatVNbMPbl27xfmCZ0VEzB2uTjUkbdcVcnHBlFyYxoTH7ud/suvfPVChiM3rlFbNEcsog8Mq401/rYmj4wFCDgPkR3NXiiGAV6woK+CCFLws4PCs7WQaAnFA4nsqr4HyNdwx4wsdM4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4" name="AutoShape 6" descr="data:image/png;base64,iVBORw0KGgoAAAANSUhEUgAAAagAAAJ/CAAAAAAIChgWAAASY0lEQVR4nO2d2ZbjKBAF0Zz+/19mHmzZcklILLlduHFmuqu6XBJkkIDQlhIhhBBCCCGEEEIIIYQQQgghhBBCCCGEEEIIIYQQQgghhBBCCCGEEEIIIYQQQgghhBBCCCGEEEIIIYQQQgghhBBCCCGEEEIIIYQQQgghhBBCCCGEEEIIIYQQQgghhBBCCCGEEEIIIYQQQgghhCzK5l2AcfL3ywlqUwK9avnvP6BXqAR2vU6aUkKvUgnkWl1qSgm7UiX+8y5AP0VPNz/BBbfx3dvArVcB2Ix6yJrpkgpV1HQingDtIio8edUs6+wbU1RVPvlULSvtHLXrq8Cld8x//hYDUlTcAUqvZJCiKnH1Kb1zRFEYCSVcSkRRSzK1KN/Uk9371KKsybffjgEoKu4QpQmgqDWhKBAoSo5TnyzZSVMUCBQFAkWBQFEgUBQIFAUCRSkieZqXokCgKDlUL9IAFIV5Pc4ogKJw4BLSglCUIJqdMkUJonlKc2pRxtMO1VPPU4uyRfcSAYqS4sLT6isTSx5IIYoKiXJCUZQQVwPU6tf1VTNVFzmzKEP0LwqFFBUuVa49cYyKhsVF1hOLCpd3Q0wsyoxCQsk2FExRoZLF5u4STFEICDemeUVZZZ3R7VrzipoMUFFxBqlSQkmXEFTUM0Yqze5TnVaUM3wW0psgfZ/djd+oop6wEWn4VNtZRU0HrKgIfZ/lEy9gRd3jrFFh97ii7oLhPEJpgCsqbUUd3t2ixv6BRXlj+0wmiuql7EkloSkKBIrqxDih5hQ14xP9vCdIQ9wJUa6YdULNmVEpzZdVyKLuXWQfVVqZjCvqWYSiKftGACuqJlQOOaU2NKKKqnOgZcrh7YqgomoNzDOlwBRVH38VUx6vK4UU1RL9WXIKUdRA7PPNXLF6sy7v/0VcmWgUtVfx/E75zpUNiqqjOaG2829t9Rs5R8jq4li7jevQI0pupNp8PKV/qlvXoCfmgjMKr8kJXkZFncYpRxJu1reoJzxRQVHvmSgKBIDJxKezCzye6hctcOVf/IxJohNtQQyiGDyjTu/hDN+wtIhd8ZDpc8YiiKEnE/T0JXjXB4BRnxQ5o0ASyobIoiCwGuQDi2JCHQksCgKzWTNFDWF3dBNXVOCeb9dTvjlVb5/RENb099R7w6n4429JFKWToKKk02lrvbbl95MBiFOSI+Ld3vbd7Jbyn0r/zTbpnYsQslTyw1PIajYRcTIReBrhR0BR9HRFPFEPniynxJEIJ4r5dE00UU+eFs2ncOejnvo9m1JEJJaoe08LawomyvEBH+GJNEZVziPWVBZI1K2nNe0ciCOKnm6JI0qTCTyHEcWEuieKqJYFiSW1BRHFA6gngoi6hZ5SFFFciX0khKjWjm/FFIsgigNUBRFE3UJPLwKI6higFrTnL8qg45vBq7+oW2YIsQzuovqWjtYT6C2KS3yVOIuip1q8M+qGW0/LSfQVZXORxBRSXUXxYpZ6PEUNeVpNZNAxajUNzziKukmoGk+LufQTNeipnjmMuomipzYCjlG1kZ3EQCVeouxe5jjJaX4nUSKelrr50EeUVD5VfXqOlHIRZf4S2wnwECXnaY5kqSLUrE8pn6bQ6SDK5T1Z8NiLoqcuzEXRUx/WokQ9TTH4VBJlMtGVTyslobEon/cDzkCMjKKnR0KIoqdnIoiipwoCiKKnGkxFXb6ofcTTQo4tRV1qsoj1DMdbhqIcwzWBKecxaqG+a5AAk4kBqjMFP6XsRF3GCj+AVqzS9cG3CDNRGpGCj34D2GNUA+hSrUQxoQbxzSjOzqsxEhWg8QcowgjLjFHo2IhSac2tG8VOKdeM4hBVD7s+EExEBel0ghSjD8+MGuv5oMPeDrs+ECxELdb2dVgqo5BbjKMoTs5bMBCF3I7jsFTXh4y+KN4XIAIzCgQ3US4JBTxcwmYUcMy7UBe1WkC18Mqo4Z5vtbkIbNe3Gtqi2PMJ4ZRRq3Vc47DrA0FZVKHnY0I1w4wCwUUUE6odZhQIuqI4ORfDI6Nker6erQD3uWt1fcAZ7iAKuFk7slZGAaeUqqjLsIgl1FqZuVhG4aaUuSjBPFgqpZAzCjY7etAUJf3Qt6UBzqiWhMJvH8ai/AOG2l/+8y6ABu/moHt0YIytKIMoXe/i6yyDmtLs+mKGBLTvM5316Zm73HLMhtIJ8KyvF8yUshRl1MIxRTxhKMqqJ3rcD6RJO1HinuYfl444P/xXfINVe0FMqRkfUI/o4RHL4yjFAOaLr6o+DoNqRqmaAgz2CLbHUWGCG6Yg1dhfM0G6CPIySqxdeBDmPbzGG4LTueBaHyZxXkFOblk2o9AazISi0BTUYS+KE78uTFcmjKjbLZhN1K6vKswznfPQFXUZKbCmHATljJqpTfui3fX5mJrwXIf6GMWckkF/MuFpaqJWYjDrO0ULq88JgsX0PGq7hmowJsdRW1RVQBgd8P6o0te2nb6Ax2xlwjSrMlSvVoXh/VFbSinbNPJtPlHWt4YaJVZd34ekE3VRdjkoCgSKAmF6UbNM0KcXNQuoomQSBWjahyqqnkn6vvlFTQJFgbCAqDn6vgVEzQFFgTCnqN9p903fhzM/n1PUhCwhaobpBKyoGYLfAqyoMnMqNBLlPGhP4M7qKiSb3UzMhF3fFfgNZRFR+KwiqpRSMEe8uKLwe7Mm3EXBNGln3EVtOWfRS5ALmYZ+7t7/3RxbAurG/ArqnlEazPj85ilFtYAyRgKLAk+RRoBFtYItdiFRBUD6vulEbZ8/rn9U+a/hmE7UrCwlCvkZWkuJQgZZFMjoIgOyqHaA1cYXBTKGaBNflHoWYLSE+KJEwe37FhOFC0WBQFEgrCYKdpBaTRQss4lCy5jqYwNkUVeVfKz4hUnXA6nanaO1wDfF6tXU5/TLCEHwv1ysnbr3BBSjj7ES8Rc4UZN3FUWw6tMzAtVsBSAKSJOJpgufMTu4MjiiNB+RDWAVYYzKaUMIZSW5r6ONLyon4Rbv7bxvQMTp+lQxlNc5cVlPlHdCdRK96wMNqzyxM6p1pid3PBSugUTOqOZgARy3dhNXVHublvR03lYW3kMjUbu+jsPboSg+7s67L4zZW/REpbYmhW3HDMSXeF1fZ9ONHuhRnESV1lF6O5jZNTlm1EvJIcDlM33PzO8pwrvct8t/baGpEqW91G9kpEl1E2CMymlLKXe/P9I+ai6NO4CosQXyBXq9lFIQUd2sYik5iRI6eFxIU9yViWdcXkDvtz7hIUqgtlYvXj7t9/33qQrqBl3qO1arwSKPT89d8BijRjwFD2dKWodZQLM+AEcpJa1yokwm5AYl0LPACBkVNZVMy+UgqqUhRnVUjdiAFTij4CWlJFiJqKK+FXRZq46Hvajnnm+7+Q6RzqvNfwk369NfczA3L7LDWF0ffvZc8q7WUCceQdR2Oi0/J0MVjCCqtQbq0wuRQUUY8zFKYulce89OS/O3WIvyvuA0pZJoyZIp1DLcrE+PhzTRvXL9S6fEhUQ98brcfTAZ1HqMEJOJGGxJYBrx/OudO7AeNq9anPnQfd3st8OP4s0mLLu+nm5BoSspbnKXtOk+1KIPZVH5z3fmNxHuO8z5kC2Fad/rbYubyFgljrKon5AUDk/Eu5ljjLfTF0W2/c9t2z7LJWF4Kn8eCOTFCkKIIaqiGPHOrdxnVB7xFHBEviNYBv3lTlTOMVdTxrmq1Gt2fvVNCG5EKWgSf6aR4Ozs713vsTyVD3hz6FzKW0pbypJD/t/qBqt+oThKg2mQuYRzQbqCW+j6gjWnL/uhWLCOqYmu4MItysqs8YRtiEWgFmVzhEmo0yEWUka97spu+bwGTk3FXVRDvbft5vNnK8jD2Bl3UVLon1/3xXuM0utI8v4f4tThjHEd9N9fUs6h312hvU7AOaNkg3Pf0WFf5mkjqjSlFYxa7Wjk/CDLbmxE6V/a2vhxj3NgY/t0vbhFZudSM7vYeeY5RolEZp4J+D3Wx1FfOSKrQfGuFirj+hiUDgSvnJO1FLvrs1+Z2FKSSaeA2aRYotjN6A7xoIjkuFo8UUUptN3YoQBdlI3X62mDKcrTk/DFT7VAinLNpy3tc6F8+N9kt2goBSZ2KAAzar3xKSVEUWqeYjcAOFGxw6kHnChc8s9frcQeQc9oJlToWITJqDoDqh1fzZn8xx/WlPB8GPb8W2FEhec237aLr1o29fxbYUTF6Xf0pys9S7dx4lODcgwjByNMRq1Fe4ujKBfa75SkKB+ae1mKAoGiQKAoECgKBIo60HKjgcimGuZ+FNXB/ZSt5t659qtQ60WteiLolu/y6jc8fat9T9SLiry+IsVAY5zujSJDWGT1KSIxnt3HMeovp5NFl57MB4IQraUas/DECwsz6pJ4d4rEazp32IYvVGyYUSBQVJlQ/R9F3RHIFEXdEuQtFSnYgPmMfROPEiBm1ANRej+KeiKIKYoCgaJAoCgQKOqRGIMUmKgok2V7wEStC5ooxZQK8JaCG/5LKUovXIfmU6EiqwpctBK6a2kXWw8RI7SuL2nHbQuaVjFLdY9GSv2NQy7/yIcYpWhE3lT8MMQv4RXCphCCADhGJenIIngCFSUaWwhPqKIEo4vhCaWYF8iMUzD1j1/Qm2v0x13Fr/4OTkkvGVIFVXeowh7ZE61X1UDFXe7Dsdun1lvNe14X/5GM007VSmrc7Opt4bj5AbTYR+o7QeTKer/etZeLXqvw2mtkO15YnKDMwe7CAIUhjMzFsxhs9kcIGSN//iBdmMeOslZkpWnkUFUzM8Sb1vj7+Fopo/orGyFIEcrQhH+BjUvgX+GdtmsmHNfNzN76+Ge3S3V7yOScU3YapRR22rXJ36Wlhk3UzgJFKvraSPafeY7vPsIWtAHuAf1K3hg0oYLimpLnbyyCxyZ48VrRGBGDhMi7GE77f9qtd1guyd0z+JDVGS7W71s5o9Rxf7MuT/9fUPX6VPVSXO70pw1FMucy+QpOTinlnPJPfwhcdeCiV5Df6xmfo2Xf4oQmRGxyzunjLFZv+EihsO1VwKl0Pqj6/PHnI9f//LzpgWKNbrR23ziiPnzGLaXUEo5w38c7iaYzv3NKtFymXer9Anq0eA+Sj39BXuGWb76bj13RKSOiV7wthaPX5oF88PQ++GrdwPmrqo9DhS5gUXPr1E/rs46AFPNFgHPJjzRm82T8zCqebekcQ3FZsBfhqXz1Xis/BbXa4sphuV4maIy8HKVYDswcK7ZOJEE4uRK2YPp0nk1ZOGKuBMimnmFyvebyndL31n29mDnxOhT7XhmVf37gUhpyz0fZn38iwXgvHIrM14k2v0vzehIAVift6HxK87bty7yKa1GbzC2O68r+PQf1nWOQ2FzdPGkqbolWInX7dE5py4Lb0+fyWaouz/U1Jr/W2e0vqlkioQT5XRi8PKfUENL6jzZf2rEqNydHPqo42UAgfw641HTJXngqubHw5L/fZp+T/6SGw+JtvlglJA1YTUdf896cUkqb7psWVphha7PfyjB4essYkGKOUbjq3+spUOOAFvuRm3p9j7s6pM0ar8AoPKRhZGse1xFj8J4N/jnHL78L1S0u46+zA3zeaNXnOq+K6/ydOYCr+bK59ZnCf7+JRLgCuSMREUbVCpurW+hzjH1xsHoUYMCd2K9FQ13EWI79qWojJ4zxwVhqzu93gmKUVgWkqn9eYq1b6Lztf+htfn6szj+GOxPTeUmzH/uRsPKZku3nr0IpyD1vV5/7FDqjxmAbsT/2qXvh/f5XmjbIQ4gKXjN3rUg53PszufQs9eiS85Yfvh/eoOCmATic2l+ivtAUFzFKny79pG2vTR/uHFEnO/p63fnzCkOhah0HnLW/onUsm4XuvYzH3mC3OZad5l7M6HxUq8iuHfaJy35Y/FYWP3jxS6jKK61+L8LwSLPFNVSxL7AO+ZG6BZLCKtjv35c6BcmgK/N7KCMVbt0O9Z/mxoOSX5P24sy950gr3R/pzD3B1uV1M/j7lvCh0YtLVorsk8HPmPUevT4TD8/CkSs+Z0kOi4QdOaJtln3ni9cVLa/nBB0WCzm2hOR7Jcb37joOQAG4PJ76DljpPWhxwIrG99DqeBay9peIJ49vqLbyBHddnzHv55jss4s7LUwtN47JdLlG2LSJMTj9rOUTcoYsPu+TxodFI/Z3cThf1neatVNbMPbl27xfmCZ0VEzB2uTjUkbdcVcnHBlFyYxoTH7ud/suvfPVChiM3rlFbNEcsog8Mq401/rYmj4wFCDgPkR3NXiiGAV6woK+CCFLws4PCs7WQaAnFA4nsqr4HyNdwx4wsdM4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5" name="Picture 14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2428868"/>
            <a:ext cx="1943471" cy="2928958"/>
          </a:xfrm>
          <a:prstGeom prst="rect">
            <a:avLst/>
          </a:prstGeom>
        </p:spPr>
      </p:pic>
      <p:pic>
        <p:nvPicPr>
          <p:cNvPr id="16" name="Picture 15" descr="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6" y="2428867"/>
            <a:ext cx="1943472" cy="29289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57356" y="5357826"/>
            <a:ext cx="14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image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817488" y="5345684"/>
            <a:ext cx="175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Processed image</a:t>
            </a:r>
            <a:endParaRPr lang="en-IN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B1AC-49D1-40F9-A665-B1E5C5FC8C57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Morphological Operations (Erosion)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“Shrink” or “thin” an object in binary image</a:t>
            </a:r>
          </a:p>
          <a:p>
            <a:endParaRPr lang="en-US" dirty="0"/>
          </a:p>
          <a:p>
            <a:r>
              <a:rPr lang="en-US" dirty="0" smtClean="0"/>
              <a:t>Structuring element shrinks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B1AC-49D1-40F9-A665-B1E5C5FC8C57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Morphological Operations (Erosion)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crawls over entire image </a:t>
            </a:r>
            <a:r>
              <a:rPr lang="en-US" dirty="0" smtClean="0"/>
              <a:t>pixel by pixel</a:t>
            </a:r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000372"/>
            <a:ext cx="10572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2857496"/>
            <a:ext cx="191452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42910" y="4643446"/>
            <a:ext cx="2062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Structuring element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357554" y="4643446"/>
            <a:ext cx="14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image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000760" y="4643446"/>
            <a:ext cx="175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Processed image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2500298" y="3429000"/>
            <a:ext cx="357190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>
            <a:stCxn id="10" idx="2"/>
          </p:cNvCxnSpPr>
          <p:nvPr/>
        </p:nvCxnSpPr>
        <p:spPr>
          <a:xfrm rot="10800000" flipH="1">
            <a:off x="2500298" y="3643314"/>
            <a:ext cx="35719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7651" idx="3"/>
          </p:cNvCxnSpPr>
          <p:nvPr/>
        </p:nvCxnSpPr>
        <p:spPr>
          <a:xfrm flipV="1">
            <a:off x="5057765" y="3714752"/>
            <a:ext cx="585805" cy="4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9322" y="2895609"/>
            <a:ext cx="20669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B1AC-49D1-40F9-A665-B1E5C5FC8C57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Morphological Operations (Opening)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Erosion followed by Dilation</a:t>
            </a:r>
          </a:p>
          <a:p>
            <a:endParaRPr lang="en-US" dirty="0"/>
          </a:p>
        </p:txBody>
      </p:sp>
      <p:sp>
        <p:nvSpPr>
          <p:cNvPr id="29698" name="AutoShape 2" descr="data:image/png;base64,iVBORw0KGgoAAAANSUhEUgAAAagAAAJ/CAAAAAAIChgWAAASY0lEQVR4nO2d2ZbjKBAF0Zz+/19mHmzZcklILLlduHFmuqu6XBJkkIDQlhIhhBBCCCGEEEIIIYQQQgghhBBCCCGEEEIIIYQQQgghhBBCCCGEEEIIIYQQQgghhBBCCCGEEEIIIYQQQgghhBBCCCGEEEIIIYQQQgghhBBCCCGEEEIIIYQQQgghhBBCCCGEEEIIIYQQQgghhCzK5l2AcfL3ywlqUwK9avnvP6BXqAR2vU6aUkKvUgnkWl1qSgm7UiX+8y5AP0VPNz/BBbfx3dvArVcB2Ix6yJrpkgpV1HQingDtIio8edUs6+wbU1RVPvlULSvtHLXrq8Cld8x//hYDUlTcAUqvZJCiKnH1Kb1zRFEYCSVcSkRRSzK1KN/Uk9371KKsybffjgEoKu4QpQmgqDWhKBAoSo5TnyzZSVMUCBQFAkWBQFEgUBQIFAUCRSkieZqXokCgKDlUL9IAFIV5Pc4ogKJw4BLSglCUIJqdMkUJonlKc2pRxtMO1VPPU4uyRfcSAYqS4sLT6isTSx5IIYoKiXJCUZQQVwPU6tf1VTNVFzmzKEP0LwqFFBUuVa49cYyKhsVF1hOLCpd3Q0wsyoxCQsk2FExRoZLF5u4STFEICDemeUVZZZ3R7VrzipoMUFFxBqlSQkmXEFTUM0Yqze5TnVaUM3wW0psgfZ/djd+oop6wEWn4VNtZRU0HrKgIfZ/lEy9gRd3jrFFh97ii7oLhPEJpgCsqbUUd3t2ixv6BRXlj+0wmiuql7EkloSkKBIrqxDih5hQ14xP9vCdIQ9wJUa6YdULNmVEpzZdVyKLuXWQfVVqZjCvqWYSiKftGACuqJlQOOaU2NKKKqnOgZcrh7YqgomoNzDOlwBRVH38VUx6vK4UU1RL9WXIKUdRA7PPNXLF6sy7v/0VcmWgUtVfx/E75zpUNiqqjOaG2829t9Rs5R8jq4li7jevQI0pupNp8PKV/qlvXoCfmgjMKr8kJXkZFncYpRxJu1reoJzxRQVHvmSgKBIDJxKezCzye6hctcOVf/IxJohNtQQyiGDyjTu/hDN+wtIhd8ZDpc8YiiKEnE/T0JXjXB4BRnxQ5o0ASyobIoiCwGuQDi2JCHQksCgKzWTNFDWF3dBNXVOCeb9dTvjlVb5/RENb099R7w6n4429JFKWToKKk02lrvbbl95MBiFOSI+Ld3vbd7Jbyn0r/zTbpnYsQslTyw1PIajYRcTIReBrhR0BR9HRFPFEPniynxJEIJ4r5dE00UU+eFs2ncOejnvo9m1JEJJaoe08LawomyvEBH+GJNEZVziPWVBZI1K2nNe0ciCOKnm6JI0qTCTyHEcWEuieKqJYFiSW1BRHFA6gngoi6hZ5SFFFciX0khKjWjm/FFIsgigNUBRFE3UJPLwKI6higFrTnL8qg45vBq7+oW2YIsQzuovqWjtYT6C2KS3yVOIuip1q8M+qGW0/LSfQVZXORxBRSXUXxYpZ6PEUNeVpNZNAxajUNzziKukmoGk+LufQTNeipnjmMuomipzYCjlG1kZ3EQCVeouxe5jjJaX4nUSKelrr50EeUVD5VfXqOlHIRZf4S2wnwECXnaY5kqSLUrE8pn6bQ6SDK5T1Z8NiLoqcuzEXRUx/WokQ9TTH4VBJlMtGVTyslobEon/cDzkCMjKKnR0KIoqdnIoiipwoCiKKnGkxFXb6ofcTTQo4tRV1qsoj1DMdbhqIcwzWBKecxaqG+a5AAk4kBqjMFP6XsRF3GCj+AVqzS9cG3CDNRGpGCj34D2GNUA+hSrUQxoQbxzSjOzqsxEhWg8QcowgjLjFHo2IhSac2tG8VOKdeM4hBVD7s+EExEBel0ghSjD8+MGuv5oMPeDrs+ECxELdb2dVgqo5BbjKMoTs5bMBCF3I7jsFTXh4y+KN4XIAIzCgQ3US4JBTxcwmYUcMy7UBe1WkC18Mqo4Z5vtbkIbNe3Gtqi2PMJ4ZRRq3Vc47DrA0FZVKHnY0I1w4wCwUUUE6odZhQIuqI4ORfDI6Nker6erQD3uWt1fcAZ7iAKuFk7slZGAaeUqqjLsIgl1FqZuVhG4aaUuSjBPFgqpZAzCjY7etAUJf3Qt6UBzqiWhMJvH8ai/AOG2l/+8y6ABu/moHt0YIytKIMoXe/i6yyDmtLs+mKGBLTvM5316Zm73HLMhtIJ8KyvF8yUshRl1MIxRTxhKMqqJ3rcD6RJO1HinuYfl444P/xXfINVe0FMqRkfUI/o4RHL4yjFAOaLr6o+DoNqRqmaAgz2CLbHUWGCG6Yg1dhfM0G6CPIySqxdeBDmPbzGG4LTueBaHyZxXkFOblk2o9AazISi0BTUYS+KE78uTFcmjKjbLZhN1K6vKswznfPQFXUZKbCmHATljJqpTfui3fX5mJrwXIf6GMWckkF/MuFpaqJWYjDrO0ULq88JgsX0PGq7hmowJsdRW1RVQBgd8P6o0te2nb6Ax2xlwjSrMlSvVoXh/VFbSinbNPJtPlHWt4YaJVZd34ekE3VRdjkoCgSKAmF6UbNM0KcXNQuoomQSBWjahyqqnkn6vvlFTQJFgbCAqDn6vgVEzQFFgTCnqN9p903fhzM/n1PUhCwhaobpBKyoGYLfAqyoMnMqNBLlPGhP4M7qKiSb3UzMhF3fFfgNZRFR+KwiqpRSMEe8uKLwe7Mm3EXBNGln3EVtOWfRS5ALmYZ+7t7/3RxbAurG/ArqnlEazPj85ilFtYAyRgKLAk+RRoBFtYItdiFRBUD6vulEbZ8/rn9U+a/hmE7UrCwlCvkZWkuJQgZZFMjoIgOyqHaA1cYXBTKGaBNflHoWYLSE+KJEwe37FhOFC0WBQFEgrCYKdpBaTRQss4lCy5jqYwNkUVeVfKz4hUnXA6nanaO1wDfF6tXU5/TLCEHwv1ysnbr3BBSjj7ES8Rc4UZN3FUWw6tMzAtVsBSAKSJOJpgufMTu4MjiiNB+RDWAVYYzKaUMIZSW5r6ONLyon4Rbv7bxvQMTp+lQxlNc5cVlPlHdCdRK96wMNqzyxM6p1pid3PBSugUTOqOZgARy3dhNXVHublvR03lYW3kMjUbu+jsPboSg+7s67L4zZW/REpbYmhW3HDMSXeF1fZ9ONHuhRnESV1lF6O5jZNTlm1EvJIcDlM33PzO8pwrvct8t/baGpEqW91G9kpEl1E2CMymlLKXe/P9I+ai6NO4CosQXyBXq9lFIQUd2sYik5iRI6eFxIU9yViWdcXkDvtz7hIUqgtlYvXj7t9/33qQrqBl3qO1arwSKPT89d8BijRjwFD2dKWodZQLM+AEcpJa1yokwm5AYl0LPACBkVNZVMy+UgqqUhRnVUjdiAFTij4CWlJFiJqKK+FXRZq46Hvajnnm+7+Q6RzqvNfwk369NfczA3L7LDWF0ffvZc8q7WUCceQdR2Oi0/J0MVjCCqtQbq0wuRQUUY8zFKYulce89OS/O3WIvyvuA0pZJoyZIp1DLcrE+PhzTRvXL9S6fEhUQ98brcfTAZ1HqMEJOJGGxJYBrx/OudO7AeNq9anPnQfd3st8OP4s0mLLu+nm5BoSspbnKXtOk+1KIPZVH5z3fmNxHuO8z5kC2Fad/rbYubyFgljrKon5AUDk/Eu5ljjLfTF0W2/c9t2z7LJWF4Kn8eCOTFCkKIIaqiGPHOrdxnVB7xFHBEviNYBv3lTlTOMVdTxrmq1Gt2fvVNCG5EKWgSf6aR4Ozs713vsTyVD3hz6FzKW0pbypJD/t/qBqt+oThKg2mQuYRzQbqCW+j6gjWnL/uhWLCOqYmu4MItysqs8YRtiEWgFmVzhEmo0yEWUka97spu+bwGTk3FXVRDvbft5vNnK8jD2Bl3UVLon1/3xXuM0utI8v4f4tThjHEd9N9fUs6h312hvU7AOaNkg3Pf0WFf5mkjqjSlFYxa7Wjk/CDLbmxE6V/a2vhxj3NgY/t0vbhFZudSM7vYeeY5RolEZp4J+D3Wx1FfOSKrQfGuFirj+hiUDgSvnJO1FLvrs1+Z2FKSSaeA2aRYotjN6A7xoIjkuFo8UUUptN3YoQBdlI3X62mDKcrTk/DFT7VAinLNpy3tc6F8+N9kt2goBSZ2KAAzar3xKSVEUWqeYjcAOFGxw6kHnChc8s9frcQeQc9oJlToWITJqDoDqh1fzZn8xx/WlPB8GPb8W2FEhec237aLr1o29fxbYUTF6Xf0pys9S7dx4lODcgwjByNMRq1Fe4ujKBfa75SkKB+ae1mKAoGiQKAoECgKBIo60HKjgcimGuZ+FNXB/ZSt5t659qtQ60WteiLolu/y6jc8fat9T9SLiry+IsVAY5zujSJDWGT1KSIxnt3HMeovp5NFl57MB4IQraUas/DECwsz6pJ4d4rEazp32IYvVGyYUSBQVJlQ/R9F3RHIFEXdEuQtFSnYgPmMfROPEiBm1ANRej+KeiKIKYoCgaJAoCgQKOqRGIMUmKgok2V7wEStC5ooxZQK8JaCG/5LKUovXIfmU6EiqwpctBK6a2kXWw8RI7SuL2nHbQuaVjFLdY9GSv2NQy7/yIcYpWhE3lT8MMQv4RXCphCCADhGJenIIngCFSUaWwhPqKIEo4vhCaWYF8iMUzD1j1/Qm2v0x13Fr/4OTkkvGVIFVXeowh7ZE61X1UDFXe7Dsdun1lvNe14X/5GM007VSmrc7Opt4bj5AbTYR+o7QeTKer/etZeLXqvw2mtkO15YnKDMwe7CAIUhjMzFsxhs9kcIGSN//iBdmMeOslZkpWnkUFUzM8Sb1vj7+Fopo/orGyFIEcrQhH+BjUvgX+GdtmsmHNfNzN76+Ge3S3V7yOScU3YapRR22rXJ36Wlhk3UzgJFKvraSPafeY7vPsIWtAHuAf1K3hg0oYLimpLnbyyCxyZ48VrRGBGDhMi7GE77f9qtd1guyd0z+JDVGS7W71s5o9Rxf7MuT/9fUPX6VPVSXO70pw1FMucy+QpOTinlnPJPfwhcdeCiV5Df6xmfo2Xf4oQmRGxyzunjLFZv+EihsO1VwKl0Pqj6/PHnI9f//LzpgWKNbrR23ziiPnzGLaXUEo5w38c7iaYzv3NKtFymXer9Anq0eA+Sj39BXuGWb76bj13RKSOiV7wthaPX5oF88PQ++GrdwPmrqo9DhS5gUXPr1E/rs46AFPNFgHPJjzRm82T8zCqebekcQ3FZsBfhqXz1Xis/BbXa4sphuV4maIy8HKVYDswcK7ZOJEE4uRK2YPp0nk1ZOGKuBMimnmFyvebyndL31n29mDnxOhT7XhmVf37gUhpyz0fZn38iwXgvHIrM14k2v0vzehIAVift6HxK87bty7yKa1GbzC2O68r+PQf1nWOQ2FzdPGkqbolWInX7dE5py4Lb0+fyWaouz/U1Jr/W2e0vqlkioQT5XRi8PKfUENL6jzZf2rEqNydHPqo42UAgfw641HTJXngqubHw5L/fZp+T/6SGw+JtvlglJA1YTUdf896cUkqb7psWVphha7PfyjB4essYkGKOUbjq3+spUOOAFvuRm3p9j7s6pM0ar8AoPKRhZGse1xFj8J4N/jnHL78L1S0u46+zA3zeaNXnOq+K6/ydOYCr+bK59ZnCf7+JRLgCuSMREUbVCpurW+hzjH1xsHoUYMCd2K9FQ13EWI79qWojJ4zxwVhqzu93gmKUVgWkqn9eYq1b6Lztf+htfn6szj+GOxPTeUmzH/uRsPKZku3nr0IpyD1vV5/7FDqjxmAbsT/2qXvh/f5XmjbIQ4gKXjN3rUg53PszufQs9eiS85Yfvh/eoOCmATic2l+ivtAUFzFKny79pG2vTR/uHFEnO/p63fnzCkOhah0HnLW/onUsm4XuvYzH3mC3OZad5l7M6HxUq8iuHfaJy35Y/FYWP3jxS6jKK61+L8LwSLPFNVSxL7AO+ZG6BZLCKtjv35c6BcmgK/N7KCMVbt0O9Z/mxoOSX5P24sy950gr3R/pzD3B1uV1M/j7lvCh0YtLVorsk8HPmPUevT4TD8/CkSs+Z0kOi4QdOaJtln3ni9cVLa/nBB0WCzm2hOR7Jcb37joOQAG4PJ76DljpPWhxwIrG99DqeBay9peIJ49vqLbyBHddnzHv55jss4s7LUwtN47JdLlG2LSJMTj9rOUTcoYsPu+TxodFI/Z3cThf1neatVNbMPbl27xfmCZ0VEzB2uTjUkbdcVcnHBlFyYxoTH7ud/suvfPVChiM3rlFbNEcsog8Mq401/rYmj4wFCDgPkR3NXiiGAV6woK+CCFLws4PCs7WQaAnFA4nsqr4HyNdwx4wsdM4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815" y="2357430"/>
            <a:ext cx="2635805" cy="3972357"/>
          </a:xfrm>
          <a:prstGeom prst="rect">
            <a:avLst/>
          </a:prstGeom>
        </p:spPr>
      </p:pic>
      <p:pic>
        <p:nvPicPr>
          <p:cNvPr id="6" name="Picture 5" descr="open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4" y="2357430"/>
            <a:ext cx="2588121" cy="390049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B1AC-49D1-40F9-A665-B1E5C5FC8C57}" type="slidenum">
              <a:rPr lang="en-IN" smtClean="0"/>
              <a:pPr/>
              <a:t>23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857356" y="6345816"/>
            <a:ext cx="14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image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214942" y="6274378"/>
            <a:ext cx="175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Processed image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Morphological Operations (Opening)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Erosion followed by Dilation</a:t>
            </a:r>
          </a:p>
          <a:p>
            <a:endParaRPr lang="en-US" dirty="0"/>
          </a:p>
          <a:p>
            <a:r>
              <a:rPr lang="en-US" dirty="0" smtClean="0"/>
              <a:t>Mathematical Expression :</a:t>
            </a:r>
          </a:p>
          <a:p>
            <a:pPr lvl="1"/>
            <a:r>
              <a:rPr lang="en-US" dirty="0" smtClean="0"/>
              <a:t>F</a:t>
            </a:r>
            <a:r>
              <a:rPr lang="en-US" dirty="0" smtClean="0"/>
              <a:t> </a:t>
            </a:r>
            <a:r>
              <a:rPr lang="en-US" dirty="0" smtClean="0"/>
              <a:t>: input image</a:t>
            </a:r>
          </a:p>
          <a:p>
            <a:pPr lvl="1"/>
            <a:r>
              <a:rPr lang="en-US" dirty="0" smtClean="0"/>
              <a:t>S</a:t>
            </a:r>
            <a:r>
              <a:rPr lang="en-US" dirty="0" smtClean="0"/>
              <a:t> </a:t>
            </a:r>
            <a:r>
              <a:rPr lang="en-US" dirty="0" smtClean="0"/>
              <a:t>: structuring element</a:t>
            </a:r>
          </a:p>
          <a:p>
            <a:pPr lvl="1">
              <a:buNone/>
            </a:pPr>
            <a:r>
              <a:rPr lang="en-US" dirty="0" smtClean="0"/>
              <a:t>F    S=(F   S)    S</a:t>
            </a:r>
          </a:p>
          <a:p>
            <a:endParaRPr lang="en-US" dirty="0"/>
          </a:p>
        </p:txBody>
      </p:sp>
      <p:sp>
        <p:nvSpPr>
          <p:cNvPr id="29698" name="AutoShape 2" descr="data:image/png;base64,iVBORw0KGgoAAAANSUhEUgAAAagAAAJ/CAAAAAAIChgWAAASY0lEQVR4nO2d2ZbjKBAF0Zz+/19mHmzZcklILLlduHFmuqu6XBJkkIDQlhIhhBBCCCGEEEIIIYQQQgghhBBCCCGEEEIIIYQQQgghhBBCCCGEEEIIIYQQQgghhBBCCCGEEEIIIYQQQgghhBBCCCGEEEIIIYQQQgghhBBCCCGEEEIIIYQQQgghhBBCCCGEEEIIIYQQQgghhCzK5l2AcfL3ywlqUwK9avnvP6BXqAR2vU6aUkKvUgnkWl1qSgm7UiX+8y5AP0VPNz/BBbfx3dvArVcB2Ix6yJrpkgpV1HQingDtIio8edUs6+wbU1RVPvlULSvtHLXrq8Cld8x//hYDUlTcAUqvZJCiKnH1Kb1zRFEYCSVcSkRRSzK1KN/Uk9371KKsybffjgEoKu4QpQmgqDWhKBAoSo5TnyzZSVMUCBQFAkWBQFEgUBQIFAUCRSkieZqXokCgKDlUL9IAFIV5Pc4ogKJw4BLSglCUIJqdMkUJonlKc2pRxtMO1VPPU4uyRfcSAYqS4sLT6isTSx5IIYoKiXJCUZQQVwPU6tf1VTNVFzmzKEP0LwqFFBUuVa49cYyKhsVF1hOLCpd3Q0wsyoxCQsk2FExRoZLF5u4STFEICDemeUVZZZ3R7VrzipoMUFFxBqlSQkmXEFTUM0Yqze5TnVaUM3wW0psgfZ/djd+oop6wEWn4VNtZRU0HrKgIfZ/lEy9gRd3jrFFh97ii7oLhPEJpgCsqbUUd3t2ixv6BRXlj+0wmiuql7EkloSkKBIrqxDih5hQ14xP9vCdIQ9wJUa6YdULNmVEpzZdVyKLuXWQfVVqZjCvqWYSiKftGACuqJlQOOaU2NKKKqnOgZcrh7YqgomoNzDOlwBRVH38VUx6vK4UU1RL9WXIKUdRA7PPNXLF6sy7v/0VcmWgUtVfx/E75zpUNiqqjOaG2829t9Rs5R8jq4li7jevQI0pupNp8PKV/qlvXoCfmgjMKr8kJXkZFncYpRxJu1reoJzxRQVHvmSgKBIDJxKezCzye6hctcOVf/IxJohNtQQyiGDyjTu/hDN+wtIhd8ZDpc8YiiKEnE/T0JXjXB4BRnxQ5o0ASyobIoiCwGuQDi2JCHQksCgKzWTNFDWF3dBNXVOCeb9dTvjlVb5/RENb099R7w6n4429JFKWToKKk02lrvbbl95MBiFOSI+Ld3vbd7Jbyn0r/zTbpnYsQslTyw1PIajYRcTIReBrhR0BR9HRFPFEPniynxJEIJ4r5dE00UU+eFs2ncOejnvo9m1JEJJaoe08LawomyvEBH+GJNEZVziPWVBZI1K2nNe0ciCOKnm6JI0qTCTyHEcWEuieKqJYFiSW1BRHFA6gngoi6hZ5SFFFciX0khKjWjm/FFIsgigNUBRFE3UJPLwKI6higFrTnL8qg45vBq7+oW2YIsQzuovqWjtYT6C2KS3yVOIuip1q8M+qGW0/LSfQVZXORxBRSXUXxYpZ6PEUNeVpNZNAxajUNzziKukmoGk+LufQTNeipnjmMuomipzYCjlG1kZ3EQCVeouxe5jjJaX4nUSKelrr50EeUVD5VfXqOlHIRZf4S2wnwECXnaY5kqSLUrE8pn6bQ6SDK5T1Z8NiLoqcuzEXRUx/WokQ9TTH4VBJlMtGVTyslobEon/cDzkCMjKKnR0KIoqdnIoiipwoCiKKnGkxFXb6ofcTTQo4tRV1qsoj1DMdbhqIcwzWBKecxaqG+a5AAk4kBqjMFP6XsRF3GCj+AVqzS9cG3CDNRGpGCj34D2GNUA+hSrUQxoQbxzSjOzqsxEhWg8QcowgjLjFHo2IhSac2tG8VOKdeM4hBVD7s+EExEBel0ghSjD8+MGuv5oMPeDrs+ECxELdb2dVgqo5BbjKMoTs5bMBCF3I7jsFTXh4y+KN4XIAIzCgQ3US4JBTxcwmYUcMy7UBe1WkC18Mqo4Z5vtbkIbNe3Gtqi2PMJ4ZRRq3Vc47DrA0FZVKHnY0I1w4wCwUUUE6odZhQIuqI4ORfDI6Nker6erQD3uWt1fcAZ7iAKuFk7slZGAaeUqqjLsIgl1FqZuVhG4aaUuSjBPFgqpZAzCjY7etAUJf3Qt6UBzqiWhMJvH8ai/AOG2l/+8y6ABu/moHt0YIytKIMoXe/i6yyDmtLs+mKGBLTvM5316Zm73HLMhtIJ8KyvF8yUshRl1MIxRTxhKMqqJ3rcD6RJO1HinuYfl444P/xXfINVe0FMqRkfUI/o4RHL4yjFAOaLr6o+DoNqRqmaAgz2CLbHUWGCG6Yg1dhfM0G6CPIySqxdeBDmPbzGG4LTueBaHyZxXkFOblk2o9AazISi0BTUYS+KE78uTFcmjKjbLZhN1K6vKswznfPQFXUZKbCmHATljJqpTfui3fX5mJrwXIf6GMWckkF/MuFpaqJWYjDrO0ULq88JgsX0PGq7hmowJsdRW1RVQBgd8P6o0te2nb6Ax2xlwjSrMlSvVoXh/VFbSinbNPJtPlHWt4YaJVZd34ekE3VRdjkoCgSKAmF6UbNM0KcXNQuoomQSBWjahyqqnkn6vvlFTQJFgbCAqDn6vgVEzQFFgTCnqN9p903fhzM/n1PUhCwhaobpBKyoGYLfAqyoMnMqNBLlPGhP4M7qKiSb3UzMhF3fFfgNZRFR+KwiqpRSMEe8uKLwe7Mm3EXBNGln3EVtOWfRS5ALmYZ+7t7/3RxbAurG/ArqnlEazPj85ilFtYAyRgKLAk+RRoBFtYItdiFRBUD6vulEbZ8/rn9U+a/hmE7UrCwlCvkZWkuJQgZZFMjoIgOyqHaA1cYXBTKGaBNflHoWYLSE+KJEwe37FhOFC0WBQFEgrCYKdpBaTRQss4lCy5jqYwNkUVeVfKz4hUnXA6nanaO1wDfF6tXU5/TLCEHwv1ysnbr3BBSjj7ES8Rc4UZN3FUWw6tMzAtVsBSAKSJOJpgufMTu4MjiiNB+RDWAVYYzKaUMIZSW5r6ONLyon4Rbv7bxvQMTp+lQxlNc5cVlPlHdCdRK96wMNqzyxM6p1pid3PBSugUTOqOZgARy3dhNXVHublvR03lYW3kMjUbu+jsPboSg+7s67L4zZW/REpbYmhW3HDMSXeF1fZ9ONHuhRnESV1lF6O5jZNTlm1EvJIcDlM33PzO8pwrvct8t/baGpEqW91G9kpEl1E2CMymlLKXe/P9I+ai6NO4CosQXyBXq9lFIQUd2sYik5iRI6eFxIU9yViWdcXkDvtz7hIUqgtlYvXj7t9/33qQrqBl3qO1arwSKPT89d8BijRjwFD2dKWodZQLM+AEcpJa1yokwm5AYl0LPACBkVNZVMy+UgqqUhRnVUjdiAFTij4CWlJFiJqKK+FXRZq46Hvajnnm+7+Q6RzqvNfwk369NfczA3L7LDWF0ffvZc8q7WUCceQdR2Oi0/J0MVjCCqtQbq0wuRQUUY8zFKYulce89OS/O3WIvyvuA0pZJoyZIp1DLcrE+PhzTRvXL9S6fEhUQ98brcfTAZ1HqMEJOJGGxJYBrx/OudO7AeNq9anPnQfd3st8OP4s0mLLu+nm5BoSspbnKXtOk+1KIPZVH5z3fmNxHuO8z5kC2Fad/rbYubyFgljrKon5AUDk/Eu5ljjLfTF0W2/c9t2z7LJWF4Kn8eCOTFCkKIIaqiGPHOrdxnVB7xFHBEviNYBv3lTlTOMVdTxrmq1Gt2fvVNCG5EKWgSf6aR4Ozs713vsTyVD3hz6FzKW0pbypJD/t/qBqt+oThKg2mQuYRzQbqCW+j6gjWnL/uhWLCOqYmu4MItysqs8YRtiEWgFmVzhEmo0yEWUka97spu+bwGTk3FXVRDvbft5vNnK8jD2Bl3UVLon1/3xXuM0utI8v4f4tThjHEd9N9fUs6h312hvU7AOaNkg3Pf0WFf5mkjqjSlFYxa7Wjk/CDLbmxE6V/a2vhxj3NgY/t0vbhFZudSM7vYeeY5RolEZp4J+D3Wx1FfOSKrQfGuFirj+hiUDgSvnJO1FLvrs1+Z2FKSSaeA2aRYotjN6A7xoIjkuFo8UUUptN3YoQBdlI3X62mDKcrTk/DFT7VAinLNpy3tc6F8+N9kt2goBSZ2KAAzar3xKSVEUWqeYjcAOFGxw6kHnChc8s9frcQeQc9oJlToWITJqDoDqh1fzZn8xx/WlPB8GPb8W2FEhec237aLr1o29fxbYUTF6Xf0pys9S7dx4lODcgwjByNMRq1Fe4ujKBfa75SkKB+ae1mKAoGiQKAoECgKBIo60HKjgcimGuZ+FNXB/ZSt5t659qtQ60WteiLolu/y6jc8fat9T9SLiry+IsVAY5zujSJDWGT1KSIxnt3HMeovp5NFl57MB4IQraUas/DECwsz6pJ4d4rEazp32IYvVGyYUSBQVJlQ/R9F3RHIFEXdEuQtFSnYgPmMfROPEiBm1ANRej+KeiKIKYoCgaJAoCgQKOqRGIMUmKgok2V7wEStC5ooxZQK8JaCG/5LKUovXIfmU6EiqwpctBK6a2kXWw8RI7SuL2nHbQuaVjFLdY9GSv2NQy7/yIcYpWhE3lT8MMQv4RXCphCCADhGJenIIngCFSUaWwhPqKIEo4vhCaWYF8iMUzD1j1/Qm2v0x13Fr/4OTkkvGVIFVXeowh7ZE61X1UDFXe7Dsdun1lvNe14X/5GM007VSmrc7Opt4bj5AbTYR+o7QeTKer/etZeLXqvw2mtkO15YnKDMwe7CAIUhjMzFsxhs9kcIGSN//iBdmMeOslZkpWnkUFUzM8Sb1vj7+Fopo/orGyFIEcrQhH+BjUvgX+GdtmsmHNfNzN76+Ge3S3V7yOScU3YapRR22rXJ36Wlhk3UzgJFKvraSPafeY7vPsIWtAHuAf1K3hg0oYLimpLnbyyCxyZ48VrRGBGDhMi7GE77f9qtd1guyd0z+JDVGS7W71s5o9Rxf7MuT/9fUPX6VPVSXO70pw1FMucy+QpOTinlnPJPfwhcdeCiV5Df6xmfo2Xf4oQmRGxyzunjLFZv+EihsO1VwKl0Pqj6/PHnI9f//LzpgWKNbrR23ziiPnzGLaXUEo5w38c7iaYzv3NKtFymXer9Anq0eA+Sj39BXuGWb76bj13RKSOiV7wthaPX5oF88PQ++GrdwPmrqo9DhS5gUXPr1E/rs46AFPNFgHPJjzRm82T8zCqebekcQ3FZsBfhqXz1Xis/BbXa4sphuV4maIy8HKVYDswcK7ZOJEE4uRK2YPp0nk1ZOGKuBMimnmFyvebyndL31n29mDnxOhT7XhmVf37gUhpyz0fZn38iwXgvHIrM14k2v0vzehIAVift6HxK87bty7yKa1GbzC2O68r+PQf1nWOQ2FzdPGkqbolWInX7dE5py4Lb0+fyWaouz/U1Jr/W2e0vqlkioQT5XRi8PKfUENL6jzZf2rEqNydHPqo42UAgfw641HTJXngqubHw5L/fZp+T/6SGw+JtvlglJA1YTUdf896cUkqb7psWVphha7PfyjB4essYkGKOUbjq3+spUOOAFvuRm3p9j7s6pM0ar8AoPKRhZGse1xFj8J4N/jnHL78L1S0u46+zA3zeaNXnOq+K6/ydOYCr+bK59ZnCf7+JRLgCuSMREUbVCpurW+hzjH1xsHoUYMCd2K9FQ13EWI79qWojJ4zxwVhqzu93gmKUVgWkqn9eYq1b6Lztf+htfn6szj+GOxPTeUmzH/uRsPKZku3nr0IpyD1vV5/7FDqjxmAbsT/2qXvh/f5XmjbIQ4gKXjN3rUg53PszufQs9eiS85Yfvh/eoOCmATic2l+ivtAUFzFKny79pG2vTR/uHFEnO/p63fnzCkOhah0HnLW/onUsm4XuvYzH3mC3OZad5l7M6HxUq8iuHfaJy35Y/FYWP3jxS6jKK61+L8LwSLPFNVSxL7AO+ZG6BZLCKtjv35c6BcmgK/N7KCMVbt0O9Z/mxoOSX5P24sy950gr3R/pzD3B1uV1M/j7lvCh0YtLVorsk8HPmPUevT4TD8/CkSs+Z0kOi4QdOaJtln3ni9cVLa/nBB0WCzm2hOR7Jcb37joOQAG4PJ76DljpPWhxwIrG99DqeBay9peIJ49vqLbyBHddnzHv55jss4s7LUwtN47JdLlG2LSJMTj9rOUTcoYsPu+TxodFI/Z3cThf1neatVNbMPbl27xfmCZ0VEzB2uTjUkbdcVcnHBlFyYxoTH7ud/suvfPVChiM3rlFbNEcsog8Mq401/rYmj4wFCDgPkR3NXiiGAV6woK+CCFLws4PCs7WQaAnFA4nsqr4HyNdwx4wsdM4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1285852" y="4572008"/>
            <a:ext cx="71438" cy="714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2143108" y="4500570"/>
            <a:ext cx="142876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/>
          <p:cNvCxnSpPr>
            <a:stCxn id="8" idx="2"/>
            <a:endCxn id="8" idx="6"/>
          </p:cNvCxnSpPr>
          <p:nvPr/>
        </p:nvCxnSpPr>
        <p:spPr>
          <a:xfrm rot="10800000" flipH="1">
            <a:off x="2143108" y="4607727"/>
            <a:ext cx="14287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714612" y="4500570"/>
            <a:ext cx="142876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>
            <a:stCxn id="13" idx="0"/>
            <a:endCxn id="13" idx="4"/>
          </p:cNvCxnSpPr>
          <p:nvPr/>
        </p:nvCxnSpPr>
        <p:spPr>
          <a:xfrm rot="16200000" flipH="1">
            <a:off x="2678893" y="4607727"/>
            <a:ext cx="21431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2"/>
            <a:endCxn id="13" idx="6"/>
          </p:cNvCxnSpPr>
          <p:nvPr/>
        </p:nvCxnSpPr>
        <p:spPr>
          <a:xfrm rot="10800000" flipH="1">
            <a:off x="2714612" y="4607727"/>
            <a:ext cx="14287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B1AC-49D1-40F9-A665-B1E5C5FC8C57}" type="slidenum">
              <a:rPr lang="en-IN" smtClean="0"/>
              <a:pPr/>
              <a:t>24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Morphological Operations (Closing)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Dilation followed by Erosion</a:t>
            </a:r>
          </a:p>
          <a:p>
            <a:endParaRPr lang="en-US" dirty="0"/>
          </a:p>
        </p:txBody>
      </p:sp>
      <p:sp>
        <p:nvSpPr>
          <p:cNvPr id="29698" name="AutoShape 2" descr="data:image/png;base64,iVBORw0KGgoAAAANSUhEUgAAAagAAAJ/CAAAAAAIChgWAAASY0lEQVR4nO2d2ZbjKBAF0Zz+/19mHmzZcklILLlduHFmuqu6XBJkkIDQlhIhhBBCCCGEEEIIIYQQQgghhBBCCCGEEEIIIYQQQgghhBBCCCGEEEIIIYQQQgghhBBCCCGEEEIIIYQQQgghhBBCCCGEEEIIIYQQQgghhBBCCCGEEEIIIYQQQgghhBBCCCGEEEIIIYQQQgghhCzK5l2AcfL3ywlqUwK9avnvP6BXqAR2vU6aUkKvUgnkWl1qSgm7UiX+8y5AP0VPNz/BBbfx3dvArVcB2Ix6yJrpkgpV1HQingDtIio8edUs6+wbU1RVPvlULSvtHLXrq8Cld8x//hYDUlTcAUqvZJCiKnH1Kb1zRFEYCSVcSkRRSzK1KN/Uk9371KKsybffjgEoKu4QpQmgqDWhKBAoSo5TnyzZSVMUCBQFAkWBQFEgUBQIFAUCRSkieZqXokCgKDlUL9IAFIV5Pc4ogKJw4BLSglCUIJqdMkUJonlKc2pRxtMO1VPPU4uyRfcSAYqS4sLT6isTSx5IIYoKiXJCUZQQVwPU6tf1VTNVFzmzKEP0LwqFFBUuVa49cYyKhsVF1hOLCpd3Q0wsyoxCQsk2FExRoZLF5u4STFEICDemeUVZZZ3R7VrzipoMUFFxBqlSQkmXEFTUM0Yqze5TnVaUM3wW0psgfZ/djd+oop6wEWn4VNtZRU0HrKgIfZ/lEy9gRd3jrFFh97ii7oLhPEJpgCsqbUUd3t2ixv6BRXlj+0wmiuql7EkloSkKBIrqxDih5hQ14xP9vCdIQ9wJUa6YdULNmVEpzZdVyKLuXWQfVVqZjCvqWYSiKftGACuqJlQOOaU2NKKKqnOgZcrh7YqgomoNzDOlwBRVH38VUx6vK4UU1RL9WXIKUdRA7PPNXLF6sy7v/0VcmWgUtVfx/E75zpUNiqqjOaG2829t9Rs5R8jq4li7jevQI0pupNp8PKV/qlvXoCfmgjMKr8kJXkZFncYpRxJu1reoJzxRQVHvmSgKBIDJxKezCzye6hctcOVf/IxJohNtQQyiGDyjTu/hDN+wtIhd8ZDpc8YiiKEnE/T0JXjXB4BRnxQ5o0ASyobIoiCwGuQDi2JCHQksCgKzWTNFDWF3dBNXVOCeb9dTvjlVb5/RENb099R7w6n4429JFKWToKKk02lrvbbl95MBiFOSI+Ld3vbd7Jbyn0r/zTbpnYsQslTyw1PIajYRcTIReBrhR0BR9HRFPFEPniynxJEIJ4r5dE00UU+eFs2ncOejnvo9m1JEJJaoe08LawomyvEBH+GJNEZVziPWVBZI1K2nNe0ciCOKnm6JI0qTCTyHEcWEuieKqJYFiSW1BRHFA6gngoi6hZ5SFFFciX0khKjWjm/FFIsgigNUBRFE3UJPLwKI6higFrTnL8qg45vBq7+oW2YIsQzuovqWjtYT6C2KS3yVOIuip1q8M+qGW0/LSfQVZXORxBRSXUXxYpZ6PEUNeVpNZNAxajUNzziKukmoGk+LufQTNeipnjmMuomipzYCjlG1kZ3EQCVeouxe5jjJaX4nUSKelrr50EeUVD5VfXqOlHIRZf4S2wnwECXnaY5kqSLUrE8pn6bQ6SDK5T1Z8NiLoqcuzEXRUx/WokQ9TTH4VBJlMtGVTyslobEon/cDzkCMjKKnR0KIoqdnIoiipwoCiKKnGkxFXb6ofcTTQo4tRV1qsoj1DMdbhqIcwzWBKecxaqG+a5AAk4kBqjMFP6XsRF3GCj+AVqzS9cG3CDNRGpGCj34D2GNUA+hSrUQxoQbxzSjOzqsxEhWg8QcowgjLjFHo2IhSac2tG8VOKdeM4hBVD7s+EExEBel0ghSjD8+MGuv5oMPeDrs+ECxELdb2dVgqo5BbjKMoTs5bMBCF3I7jsFTXh4y+KN4XIAIzCgQ3US4JBTxcwmYUcMy7UBe1WkC18Mqo4Z5vtbkIbNe3Gtqi2PMJ4ZRRq3Vc47DrA0FZVKHnY0I1w4wCwUUUE6odZhQIuqI4ORfDI6Nker6erQD3uWt1fcAZ7iAKuFk7slZGAaeUqqjLsIgl1FqZuVhG4aaUuSjBPFgqpZAzCjY7etAUJf3Qt6UBzqiWhMJvH8ai/AOG2l/+8y6ABu/moHt0YIytKIMoXe/i6yyDmtLs+mKGBLTvM5316Zm73HLMhtIJ8KyvF8yUshRl1MIxRTxhKMqqJ3rcD6RJO1HinuYfl444P/xXfINVe0FMqRkfUI/o4RHL4yjFAOaLr6o+DoNqRqmaAgz2CLbHUWGCG6Yg1dhfM0G6CPIySqxdeBDmPbzGG4LTueBaHyZxXkFOblk2o9AazISi0BTUYS+KE78uTFcmjKjbLZhN1K6vKswznfPQFXUZKbCmHATljJqpTfui3fX5mJrwXIf6GMWckkF/MuFpaqJWYjDrO0ULq88JgsX0PGq7hmowJsdRW1RVQBgd8P6o0te2nb6Ax2xlwjSrMlSvVoXh/VFbSinbNPJtPlHWt4YaJVZd34ekE3VRdjkoCgSKAmF6UbNM0KcXNQuoomQSBWjahyqqnkn6vvlFTQJFgbCAqDn6vgVEzQFFgTCnqN9p903fhzM/n1PUhCwhaobpBKyoGYLfAqyoMnMqNBLlPGhP4M7qKiSb3UzMhF3fFfgNZRFR+KwiqpRSMEe8uKLwe7Mm3EXBNGln3EVtOWfRS5ALmYZ+7t7/3RxbAurG/ArqnlEazPj85ilFtYAyRgKLAk+RRoBFtYItdiFRBUD6vulEbZ8/rn9U+a/hmE7UrCwlCvkZWkuJQgZZFMjoIgOyqHaA1cYXBTKGaBNflHoWYLSE+KJEwe37FhOFC0WBQFEgrCYKdpBaTRQss4lCy5jqYwNkUVeVfKz4hUnXA6nanaO1wDfF6tXU5/TLCEHwv1ysnbr3BBSjj7ES8Rc4UZN3FUWw6tMzAtVsBSAKSJOJpgufMTu4MjiiNB+RDWAVYYzKaUMIZSW5r6ONLyon4Rbv7bxvQMTp+lQxlNc5cVlPlHdCdRK96wMNqzyxM6p1pid3PBSugUTOqOZgARy3dhNXVHublvR03lYW3kMjUbu+jsPboSg+7s67L4zZW/REpbYmhW3HDMSXeF1fZ9ONHuhRnESV1lF6O5jZNTlm1EvJIcDlM33PzO8pwrvct8t/baGpEqW91G9kpEl1E2CMymlLKXe/P9I+ai6NO4CosQXyBXq9lFIQUd2sYik5iRI6eFxIU9yViWdcXkDvtz7hIUqgtlYvXj7t9/33qQrqBl3qO1arwSKPT89d8BijRjwFD2dKWodZQLM+AEcpJa1yokwm5AYl0LPACBkVNZVMy+UgqqUhRnVUjdiAFTij4CWlJFiJqKK+FXRZq46Hvajnnm+7+Q6RzqvNfwk369NfczA3L7LDWF0ffvZc8q7WUCceQdR2Oi0/J0MVjCCqtQbq0wuRQUUY8zFKYulce89OS/O3WIvyvuA0pZJoyZIp1DLcrE+PhzTRvXL9S6fEhUQ98brcfTAZ1HqMEJOJGGxJYBrx/OudO7AeNq9anPnQfd3st8OP4s0mLLu+nm5BoSspbnKXtOk+1KIPZVH5z3fmNxHuO8z5kC2Fad/rbYubyFgljrKon5AUDk/Eu5ljjLfTF0W2/c9t2z7LJWF4Kn8eCOTFCkKIIaqiGPHOrdxnVB7xFHBEviNYBv3lTlTOMVdTxrmq1Gt2fvVNCG5EKWgSf6aR4Ozs713vsTyVD3hz6FzKW0pbypJD/t/qBqt+oThKg2mQuYRzQbqCW+j6gjWnL/uhWLCOqYmu4MItysqs8YRtiEWgFmVzhEmo0yEWUka97spu+bwGTk3FXVRDvbft5vNnK8jD2Bl3UVLon1/3xXuM0utI8v4f4tThjHEd9N9fUs6h312hvU7AOaNkg3Pf0WFf5mkjqjSlFYxa7Wjk/CDLbmxE6V/a2vhxj3NgY/t0vbhFZudSM7vYeeY5RolEZp4J+D3Wx1FfOSKrQfGuFirj+hiUDgSvnJO1FLvrs1+Z2FKSSaeA2aRYotjN6A7xoIjkuFo8UUUptN3YoQBdlI3X62mDKcrTk/DFT7VAinLNpy3tc6F8+N9kt2goBSZ2KAAzar3xKSVEUWqeYjcAOFGxw6kHnChc8s9frcQeQc9oJlToWITJqDoDqh1fzZn8xx/WlPB8GPb8W2FEhec237aLr1o29fxbYUTF6Xf0pys9S7dx4lODcgwjByNMRq1Fe4ujKBfa75SkKB+ae1mKAoGiQKAoECgKBIo60HKjgcimGuZ+FNXB/ZSt5t659qtQ60WteiLolu/y6jc8fat9T9SLiry+IsVAY5zujSJDWGT1KSIxnt3HMeovp5NFl57MB4IQraUas/DECwsz6pJ4d4rEazp32IYvVGyYUSBQVJlQ/R9F3RHIFEXdEuQtFSnYgPmMfROPEiBm1ANRej+KeiKIKYoCgaJAoCgQKOqRGIMUmKgok2V7wEStC5ooxZQK8JaCG/5LKUovXIfmU6EiqwpctBK6a2kXWw8RI7SuL2nHbQuaVjFLdY9GSv2NQy7/yIcYpWhE3lT8MMQv4RXCphCCADhGJenIIngCFSUaWwhPqKIEo4vhCaWYF8iMUzD1j1/Qm2v0x13Fr/4OTkkvGVIFVXeowh7ZE61X1UDFXe7Dsdun1lvNe14X/5GM007VSmrc7Opt4bj5AbTYR+o7QeTKer/etZeLXqvw2mtkO15YnKDMwe7CAIUhjMzFsxhs9kcIGSN//iBdmMeOslZkpWnkUFUzM8Sb1vj7+Fopo/orGyFIEcrQhH+BjUvgX+GdtmsmHNfNzN76+Ge3S3V7yOScU3YapRR22rXJ36Wlhk3UzgJFKvraSPafeY7vPsIWtAHuAf1K3hg0oYLimpLnbyyCxyZ48VrRGBGDhMi7GE77f9qtd1guyd0z+JDVGS7W71s5o9Rxf7MuT/9fUPX6VPVSXO70pw1FMucy+QpOTinlnPJPfwhcdeCiV5Df6xmfo2Xf4oQmRGxyzunjLFZv+EihsO1VwKl0Pqj6/PHnI9f//LzpgWKNbrR23ziiPnzGLaXUEo5w38c7iaYzv3NKtFymXer9Anq0eA+Sj39BXuGWb76bj13RKSOiV7wthaPX5oF88PQ++GrdwPmrqo9DhS5gUXPr1E/rs46AFPNFgHPJjzRm82T8zCqebekcQ3FZsBfhqXz1Xis/BbXa4sphuV4maIy8HKVYDswcK7ZOJEE4uRK2YPp0nk1ZOGKuBMimnmFyvebyndL31n29mDnxOhT7XhmVf37gUhpyz0fZn38iwXgvHIrM14k2v0vzehIAVift6HxK87bty7yKa1GbzC2O68r+PQf1nWOQ2FzdPGkqbolWInX7dE5py4Lb0+fyWaouz/U1Jr/W2e0vqlkioQT5XRi8PKfUENL6jzZf2rEqNydHPqo42UAgfw641HTJXngqubHw5L/fZp+T/6SGw+JtvlglJA1YTUdf896cUkqb7psWVphha7PfyjB4essYkGKOUbjq3+spUOOAFvuRm3p9j7s6pM0ar8AoPKRhZGse1xFj8J4N/jnHL78L1S0u46+zA3zeaNXnOq+K6/ydOYCr+bK59ZnCf7+JRLgCuSMREUbVCpurW+hzjH1xsHoUYMCd2K9FQ13EWI79qWojJ4zxwVhqzu93gmKUVgWkqn9eYq1b6Lztf+htfn6szj+GOxPTeUmzH/uRsPKZku3nr0IpyD1vV5/7FDqjxmAbsT/2qXvh/f5XmjbIQ4gKXjN3rUg53PszufQs9eiS85Yfvh/eoOCmATic2l+ivtAUFzFKny79pG2vTR/uHFEnO/p63fnzCkOhah0HnLW/onUsm4XuvYzH3mC3OZad5l7M6HxUq8iuHfaJy35Y/FYWP3jxS6jKK61+L8LwSLPFNVSxL7AO+ZG6BZLCKtjv35c6BcmgK/N7KCMVbt0O9Z/mxoOSX5P24sy950gr3R/pzD3B1uV1M/j7lvCh0YtLVorsk8HPmPUevT4TD8/CkSs+Z0kOi4QdOaJtln3ni9cVLa/nBB0WCzm2hOR7Jcb37joOQAG4PJ76DljpPWhxwIrG99DqeBay9peIJ49vqLbyBHddnzHv55jss4s7LUwtN47JdLlG2LSJMTj9rOUTcoYsPu+TxodFI/Z3cThf1neatVNbMPbl27xfmCZ0VEzB2uTjUkbdcVcnHBlFyYxoTH7ud/suvfPVChiM3rlFbNEcsog8Mq401/rYmj4wFCDgPkR3NXiiGAV6woK+CCFLws4PCs7WQaAnFA4nsqr4HyNdwx4wsdM4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815" y="2357430"/>
            <a:ext cx="2635805" cy="3972357"/>
          </a:xfrm>
          <a:prstGeom prst="rect">
            <a:avLst/>
          </a:prstGeom>
        </p:spPr>
      </p:pic>
      <p:pic>
        <p:nvPicPr>
          <p:cNvPr id="7" name="Picture 6" descr="clos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6" y="2357431"/>
            <a:ext cx="2607095" cy="392908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B1AC-49D1-40F9-A665-B1E5C5FC8C57}" type="slidenum">
              <a:rPr lang="en-IN" smtClean="0"/>
              <a:pPr/>
              <a:t>25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857356" y="6345816"/>
            <a:ext cx="14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image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214942" y="6274378"/>
            <a:ext cx="175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Processed image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Morphological Operations (Closing)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Dilation followed by Erosion</a:t>
            </a:r>
          </a:p>
          <a:p>
            <a:endParaRPr lang="en-US" dirty="0"/>
          </a:p>
          <a:p>
            <a:r>
              <a:rPr lang="en-US" dirty="0" smtClean="0"/>
              <a:t>Mathematical Expression :</a:t>
            </a:r>
          </a:p>
          <a:p>
            <a:pPr lvl="1"/>
            <a:r>
              <a:rPr lang="en-US" dirty="0" smtClean="0"/>
              <a:t>F</a:t>
            </a:r>
            <a:r>
              <a:rPr lang="en-US" dirty="0" smtClean="0"/>
              <a:t> </a:t>
            </a:r>
            <a:r>
              <a:rPr lang="en-US" dirty="0" smtClean="0"/>
              <a:t>: input image</a:t>
            </a:r>
          </a:p>
          <a:p>
            <a:pPr lvl="1"/>
            <a:r>
              <a:rPr lang="en-US" dirty="0" smtClean="0"/>
              <a:t>S</a:t>
            </a:r>
            <a:r>
              <a:rPr lang="en-US" dirty="0" smtClean="0"/>
              <a:t> </a:t>
            </a:r>
            <a:r>
              <a:rPr lang="en-US" dirty="0" smtClean="0"/>
              <a:t>: structuring element</a:t>
            </a:r>
          </a:p>
          <a:p>
            <a:pPr lvl="1">
              <a:buNone/>
            </a:pPr>
            <a:r>
              <a:rPr lang="en-US" dirty="0" smtClean="0"/>
              <a:t>F    S=(F   S)    S</a:t>
            </a:r>
          </a:p>
          <a:p>
            <a:endParaRPr lang="en-US" dirty="0"/>
          </a:p>
        </p:txBody>
      </p:sp>
      <p:sp>
        <p:nvSpPr>
          <p:cNvPr id="29698" name="AutoShape 2" descr="data:image/png;base64,iVBORw0KGgoAAAANSUhEUgAAAagAAAJ/CAAAAAAIChgWAAASY0lEQVR4nO2d2ZbjKBAF0Zz+/19mHmzZcklILLlduHFmuqu6XBJkkIDQlhIhhBBCCCGEEEIIIYQQQgghhBBCCCGEEEIIIYQQQgghhBBCCCGEEEIIIYQQQgghhBBCCCGEEEIIIYQQQgghhBBCCCGEEEIIIYQQQgghhBBCCCGEEEIIIYQQQgghhBBCCCGEEEIIIYQQQgghhCzK5l2AcfL3ywlqUwK9avnvP6BXqAR2vU6aUkKvUgnkWl1qSgm7UiX+8y5AP0VPNz/BBbfx3dvArVcB2Ix6yJrpkgpV1HQingDtIio8edUs6+wbU1RVPvlULSvtHLXrq8Cld8x//hYDUlTcAUqvZJCiKnH1Kb1zRFEYCSVcSkRRSzK1KN/Uk9371KKsybffjgEoKu4QpQmgqDWhKBAoSo5TnyzZSVMUCBQFAkWBQFEgUBQIFAUCRSkieZqXokCgKDlUL9IAFIV5Pc4ogKJw4BLSglCUIJqdMkUJonlKc2pRxtMO1VPPU4uyRfcSAYqS4sLT6isTSx5IIYoKiXJCUZQQVwPU6tf1VTNVFzmzKEP0LwqFFBUuVa49cYyKhsVF1hOLCpd3Q0wsyoxCQsk2FExRoZLF5u4STFEICDemeUVZZZ3R7VrzipoMUFFxBqlSQkmXEFTUM0Yqze5TnVaUM3wW0psgfZ/djd+oop6wEWn4VNtZRU0HrKgIfZ/lEy9gRd3jrFFh97ii7oLhPEJpgCsqbUUd3t2ixv6BRXlj+0wmiuql7EkloSkKBIrqxDih5hQ14xP9vCdIQ9wJUa6YdULNmVEpzZdVyKLuXWQfVVqZjCvqWYSiKftGACuqJlQOOaU2NKKKqnOgZcrh7YqgomoNzDOlwBRVH38VUx6vK4UU1RL9WXIKUdRA7PPNXLF6sy7v/0VcmWgUtVfx/E75zpUNiqqjOaG2829t9Rs5R8jq4li7jevQI0pupNp8PKV/qlvXoCfmgjMKr8kJXkZFncYpRxJu1reoJzxRQVHvmSgKBIDJxKezCzye6hctcOVf/IxJohNtQQyiGDyjTu/hDN+wtIhd8ZDpc8YiiKEnE/T0JXjXB4BRnxQ5o0ASyobIoiCwGuQDi2JCHQksCgKzWTNFDWF3dBNXVOCeb9dTvjlVb5/RENb099R7w6n4429JFKWToKKk02lrvbbl95MBiFOSI+Ld3vbd7Jbyn0r/zTbpnYsQslTyw1PIajYRcTIReBrhR0BR9HRFPFEPniynxJEIJ4r5dE00UU+eFs2ncOejnvo9m1JEJJaoe08LawomyvEBH+GJNEZVziPWVBZI1K2nNe0ciCOKnm6JI0qTCTyHEcWEuieKqJYFiSW1BRHFA6gngoi6hZ5SFFFciX0khKjWjm/FFIsgigNUBRFE3UJPLwKI6higFrTnL8qg45vBq7+oW2YIsQzuovqWjtYT6C2KS3yVOIuip1q8M+qGW0/LSfQVZXORxBRSXUXxYpZ6PEUNeVpNZNAxajUNzziKukmoGk+LufQTNeipnjmMuomipzYCjlG1kZ3EQCVeouxe5jjJaX4nUSKelrr50EeUVD5VfXqOlHIRZf4S2wnwECXnaY5kqSLUrE8pn6bQ6SDK5T1Z8NiLoqcuzEXRUx/WokQ9TTH4VBJlMtGVTyslobEon/cDzkCMjKKnR0KIoqdnIoiipwoCiKKnGkxFXb6ofcTTQo4tRV1qsoj1DMdbhqIcwzWBKecxaqG+a5AAk4kBqjMFP6XsRF3GCj+AVqzS9cG3CDNRGpGCj34D2GNUA+hSrUQxoQbxzSjOzqsxEhWg8QcowgjLjFHo2IhSac2tG8VOKdeM4hBVD7s+EExEBel0ghSjD8+MGuv5oMPeDrs+ECxELdb2dVgqo5BbjKMoTs5bMBCF3I7jsFTXh4y+KN4XIAIzCgQ3US4JBTxcwmYUcMy7UBe1WkC18Mqo4Z5vtbkIbNe3Gtqi2PMJ4ZRRq3Vc47DrA0FZVKHnY0I1w4wCwUUUE6odZhQIuqI4ORfDI6Nker6erQD3uWt1fcAZ7iAKuFk7slZGAaeUqqjLsIgl1FqZuVhG4aaUuSjBPFgqpZAzCjY7etAUJf3Qt6UBzqiWhMJvH8ai/AOG2l/+8y6ABu/moHt0YIytKIMoXe/i6yyDmtLs+mKGBLTvM5316Zm73HLMhtIJ8KyvF8yUshRl1MIxRTxhKMqqJ3rcD6RJO1HinuYfl444P/xXfINVe0FMqRkfUI/o4RHL4yjFAOaLr6o+DoNqRqmaAgz2CLbHUWGCG6Yg1dhfM0G6CPIySqxdeBDmPbzGG4LTueBaHyZxXkFOblk2o9AazISi0BTUYS+KE78uTFcmjKjbLZhN1K6vKswznfPQFXUZKbCmHATljJqpTfui3fX5mJrwXIf6GMWckkF/MuFpaqJWYjDrO0ULq88JgsX0PGq7hmowJsdRW1RVQBgd8P6o0te2nb6Ax2xlwjSrMlSvVoXh/VFbSinbNPJtPlHWt4YaJVZd34ekE3VRdjkoCgSKAmF6UbNM0KcXNQuoomQSBWjahyqqnkn6vvlFTQJFgbCAqDn6vgVEzQFFgTCnqN9p903fhzM/n1PUhCwhaobpBKyoGYLfAqyoMnMqNBLlPGhP4M7qKiSb3UzMhF3fFfgNZRFR+KwiqpRSMEe8uKLwe7Mm3EXBNGln3EVtOWfRS5ALmYZ+7t7/3RxbAurG/ArqnlEazPj85ilFtYAyRgKLAk+RRoBFtYItdiFRBUD6vulEbZ8/rn9U+a/hmE7UrCwlCvkZWkuJQgZZFMjoIgOyqHaA1cYXBTKGaBNflHoWYLSE+KJEwe37FhOFC0WBQFEgrCYKdpBaTRQss4lCy5jqYwNkUVeVfKz4hUnXA6nanaO1wDfF6tXU5/TLCEHwv1ysnbr3BBSjj7ES8Rc4UZN3FUWw6tMzAtVsBSAKSJOJpgufMTu4MjiiNB+RDWAVYYzKaUMIZSW5r6ONLyon4Rbv7bxvQMTp+lQxlNc5cVlPlHdCdRK96wMNqzyxM6p1pid3PBSugUTOqOZgARy3dhNXVHublvR03lYW3kMjUbu+jsPboSg+7s67L4zZW/REpbYmhW3HDMSXeF1fZ9ONHuhRnESV1lF6O5jZNTlm1EvJIcDlM33PzO8pwrvct8t/baGpEqW91G9kpEl1E2CMymlLKXe/P9I+ai6NO4CosQXyBXq9lFIQUd2sYik5iRI6eFxIU9yViWdcXkDvtz7hIUqgtlYvXj7t9/33qQrqBl3qO1arwSKPT89d8BijRjwFD2dKWodZQLM+AEcpJa1yokwm5AYl0LPACBkVNZVMy+UgqqUhRnVUjdiAFTij4CWlJFiJqKK+FXRZq46Hvajnnm+7+Q6RzqvNfwk369NfczA3L7LDWF0ffvZc8q7WUCceQdR2Oi0/J0MVjCCqtQbq0wuRQUUY8zFKYulce89OS/O3WIvyvuA0pZJoyZIp1DLcrE+PhzTRvXL9S6fEhUQ98brcfTAZ1HqMEJOJGGxJYBrx/OudO7AeNq9anPnQfd3st8OP4s0mLLu+nm5BoSspbnKXtOk+1KIPZVH5z3fmNxHuO8z5kC2Fad/rbYubyFgljrKon5AUDk/Eu5ljjLfTF0W2/c9t2z7LJWF4Kn8eCOTFCkKIIaqiGPHOrdxnVB7xFHBEviNYBv3lTlTOMVdTxrmq1Gt2fvVNCG5EKWgSf6aR4Ozs713vsTyVD3hz6FzKW0pbypJD/t/qBqt+oThKg2mQuYRzQbqCW+j6gjWnL/uhWLCOqYmu4MItysqs8YRtiEWgFmVzhEmo0yEWUka97spu+bwGTk3FXVRDvbft5vNnK8jD2Bl3UVLon1/3xXuM0utI8v4f4tThjHEd9N9fUs6h312hvU7AOaNkg3Pf0WFf5mkjqjSlFYxa7Wjk/CDLbmxE6V/a2vhxj3NgY/t0vbhFZudSM7vYeeY5RolEZp4J+D3Wx1FfOSKrQfGuFirj+hiUDgSvnJO1FLvrs1+Z2FKSSaeA2aRYotjN6A7xoIjkuFo8UUUptN3YoQBdlI3X62mDKcrTk/DFT7VAinLNpy3tc6F8+N9kt2goBSZ2KAAzar3xKSVEUWqeYjcAOFGxw6kHnChc8s9frcQeQc9oJlToWITJqDoDqh1fzZn8xx/WlPB8GPb8W2FEhec237aLr1o29fxbYUTF6Xf0pys9S7dx4lODcgwjByNMRq1Fe4ujKBfa75SkKB+ae1mKAoGiQKAoECgKBIo60HKjgcimGuZ+FNXB/ZSt5t659qtQ60WteiLolu/y6jc8fat9T9SLiry+IsVAY5zujSJDWGT1KSIxnt3HMeovp5NFl57MB4IQraUas/DECwsz6pJ4d4rEazp32IYvVGyYUSBQVJlQ/R9F3RHIFEXdEuQtFSnYgPmMfROPEiBm1ANRej+KeiKIKYoCgaJAoCgQKOqRGIMUmKgok2V7wEStC5ooxZQK8JaCG/5LKUovXIfmU6EiqwpctBK6a2kXWw8RI7SuL2nHbQuaVjFLdY9GSv2NQy7/yIcYpWhE3lT8MMQv4RXCphCCADhGJenIIngCFSUaWwhPqKIEo4vhCaWYF8iMUzD1j1/Qm2v0x13Fr/4OTkkvGVIFVXeowh7ZE61X1UDFXe7Dsdun1lvNe14X/5GM007VSmrc7Opt4bj5AbTYR+o7QeTKer/etZeLXqvw2mtkO15YnKDMwe7CAIUhjMzFsxhs9kcIGSN//iBdmMeOslZkpWnkUFUzM8Sb1vj7+Fopo/orGyFIEcrQhH+BjUvgX+GdtmsmHNfNzN76+Ge3S3V7yOScU3YapRR22rXJ36Wlhk3UzgJFKvraSPafeY7vPsIWtAHuAf1K3hg0oYLimpLnbyyCxyZ48VrRGBGDhMi7GE77f9qtd1guyd0z+JDVGS7W71s5o9Rxf7MuT/9fUPX6VPVSXO70pw1FMucy+QpOTinlnPJPfwhcdeCiV5Df6xmfo2Xf4oQmRGxyzunjLFZv+EihsO1VwKl0Pqj6/PHnI9f//LzpgWKNbrR23ziiPnzGLaXUEo5w38c7iaYzv3NKtFymXer9Anq0eA+Sj39BXuGWb76bj13RKSOiV7wthaPX5oF88PQ++GrdwPmrqo9DhS5gUXPr1E/rs46AFPNFgHPJjzRm82T8zCqebekcQ3FZsBfhqXz1Xis/BbXa4sphuV4maIy8HKVYDswcK7ZOJEE4uRK2YPp0nk1ZOGKuBMimnmFyvebyndL31n29mDnxOhT7XhmVf37gUhpyz0fZn38iwXgvHIrM14k2v0vzehIAVift6HxK87bty7yKa1GbzC2O68r+PQf1nWOQ2FzdPGkqbolWInX7dE5py4Lb0+fyWaouz/U1Jr/W2e0vqlkioQT5XRi8PKfUENL6jzZf2rEqNydHPqo42UAgfw641HTJXngqubHw5L/fZp+T/6SGw+JtvlglJA1YTUdf896cUkqb7psWVphha7PfyjB4essYkGKOUbjq3+spUOOAFvuRm3p9j7s6pM0ar8AoPKRhZGse1xFj8J4N/jnHL78L1S0u46+zA3zeaNXnOq+K6/ydOYCr+bK59ZnCf7+JRLgCuSMREUbVCpurW+hzjH1xsHoUYMCd2K9FQ13EWI79qWojJ4zxwVhqzu93gmKUVgWkqn9eYq1b6Lztf+htfn6szj+GOxPTeUmzH/uRsPKZku3nr0IpyD1vV5/7FDqjxmAbsT/2qXvh/f5XmjbIQ4gKXjN3rUg53PszufQs9eiS85Yfvh/eoOCmATic2l+ivtAUFzFKny79pG2vTR/uHFEnO/p63fnzCkOhah0HnLW/onUsm4XuvYzH3mC3OZad5l7M6HxUq8iuHfaJy35Y/FYWP3jxS6jKK61+L8LwSLPFNVSxL7AO+ZG6BZLCKtjv35c6BcmgK/N7KCMVbt0O9Z/mxoOSX5P24sy950gr3R/pzD3B1uV1M/j7lvCh0YtLVorsk8HPmPUevT4TD8/CkSs+Z0kOi4QdOaJtln3ni9cVLa/nBB0WCzm2hOR7Jcb37joOQAG4PJ76DljpPWhxwIrG99DqeBay9peIJ49vqLbyBHddnzHv55jss4s7LUwtN47JdLlG2LSJMTj9rOUTcoYsPu+TxodFI/Z3cThf1neatVNbMPbl27xfmCZ0VEzB2uTjUkbdcVcnHBlFyYxoTH7ud/suvfPVChiM3rlFbNEcsog8Mq401/rYmj4wFCDgPkR3NXiiGAV6woK+CCFLws4PCs7WQaAnFA4nsqr4HyNdwx4wsdM4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1285852" y="4572008"/>
            <a:ext cx="71438" cy="714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2714612" y="4500570"/>
            <a:ext cx="142876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/>
          <p:cNvCxnSpPr>
            <a:stCxn id="8" idx="2"/>
            <a:endCxn id="8" idx="6"/>
          </p:cNvCxnSpPr>
          <p:nvPr/>
        </p:nvCxnSpPr>
        <p:spPr>
          <a:xfrm rot="10800000" flipH="1">
            <a:off x="2714612" y="4607727"/>
            <a:ext cx="14287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143108" y="4500570"/>
            <a:ext cx="142876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>
            <a:stCxn id="13" idx="0"/>
            <a:endCxn id="13" idx="4"/>
          </p:cNvCxnSpPr>
          <p:nvPr/>
        </p:nvCxnSpPr>
        <p:spPr>
          <a:xfrm rot="16200000" flipH="1">
            <a:off x="2107389" y="4607727"/>
            <a:ext cx="21431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2"/>
            <a:endCxn id="13" idx="6"/>
          </p:cNvCxnSpPr>
          <p:nvPr/>
        </p:nvCxnSpPr>
        <p:spPr>
          <a:xfrm rot="10800000" flipH="1">
            <a:off x="2143108" y="4607727"/>
            <a:ext cx="14287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B1AC-49D1-40F9-A665-B1E5C5FC8C57}" type="slidenum">
              <a:rPr lang="en-IN" smtClean="0"/>
              <a:pPr/>
              <a:t>26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Morphology</a:t>
            </a:r>
          </a:p>
          <a:p>
            <a:r>
              <a:rPr lang="en-US" dirty="0" smtClean="0"/>
              <a:t>Structuring Element</a:t>
            </a:r>
          </a:p>
          <a:p>
            <a:r>
              <a:rPr lang="en-US" dirty="0" smtClean="0"/>
              <a:t>Dilation</a:t>
            </a:r>
          </a:p>
          <a:p>
            <a:r>
              <a:rPr lang="en-US" dirty="0" smtClean="0"/>
              <a:t>Erosion</a:t>
            </a:r>
          </a:p>
          <a:p>
            <a:r>
              <a:rPr lang="en-US" dirty="0" smtClean="0"/>
              <a:t>Opening</a:t>
            </a:r>
          </a:p>
          <a:p>
            <a:r>
              <a:rPr lang="en-US" dirty="0" smtClean="0"/>
              <a:t>Closing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B1AC-49D1-40F9-A665-B1E5C5FC8C57}" type="slidenum">
              <a:rPr lang="en-IN" smtClean="0"/>
              <a:pPr/>
              <a:t>27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496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B1AC-49D1-40F9-A665-B1E5C5FC8C57}" type="slidenum">
              <a:rPr lang="en-IN" smtClean="0"/>
              <a:pPr/>
              <a:t>28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Morphology?</a:t>
            </a:r>
          </a:p>
          <a:p>
            <a:r>
              <a:rPr lang="en-US" dirty="0" smtClean="0"/>
              <a:t>Morphology in Image processing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B1AC-49D1-40F9-A665-B1E5C5FC8C57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Morphology?</a:t>
            </a:r>
          </a:p>
          <a:p>
            <a:r>
              <a:rPr lang="en-US" dirty="0" smtClean="0"/>
              <a:t>Morphology in Image processing</a:t>
            </a:r>
          </a:p>
          <a:p>
            <a:r>
              <a:rPr lang="en-US" dirty="0" smtClean="0"/>
              <a:t>Morphological Operations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B1AC-49D1-40F9-A665-B1E5C5FC8C57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What is Morphology?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Morphology in Biology</a:t>
            </a:r>
            <a:r>
              <a:rPr lang="en-IN" dirty="0" smtClean="0"/>
              <a:t> : </a:t>
            </a:r>
          </a:p>
          <a:p>
            <a:pPr lvl="1"/>
            <a:r>
              <a:rPr lang="en-IN" dirty="0" smtClean="0"/>
              <a:t>Study of form and structure of animals and plants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B1AC-49D1-40F9-A665-B1E5C5FC8C57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What is Morphology?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Morphology in Biology</a:t>
            </a:r>
            <a:r>
              <a:rPr lang="en-IN" dirty="0" smtClean="0"/>
              <a:t> : </a:t>
            </a:r>
          </a:p>
          <a:p>
            <a:pPr lvl="1"/>
            <a:r>
              <a:rPr lang="en-IN" dirty="0" smtClean="0"/>
              <a:t>Study of form and structure of animals and plants</a:t>
            </a:r>
          </a:p>
          <a:p>
            <a:pPr lvl="1"/>
            <a:endParaRPr lang="en-US" dirty="0"/>
          </a:p>
          <a:p>
            <a:r>
              <a:rPr lang="en-US" dirty="0" smtClean="0"/>
              <a:t>Morphology in Linguistics</a:t>
            </a:r>
            <a:r>
              <a:rPr lang="en-IN" dirty="0" smtClean="0"/>
              <a:t> : </a:t>
            </a:r>
          </a:p>
          <a:p>
            <a:pPr lvl="1"/>
            <a:r>
              <a:rPr lang="en-IN" dirty="0" smtClean="0"/>
              <a:t>Study of words, their structure and relationship with other words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B1AC-49D1-40F9-A665-B1E5C5FC8C57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Morphology in Image 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Technique to analyze and process the geometrical shapes in an image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B1AC-49D1-40F9-A665-B1E5C5FC8C57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Morphology in Image 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Technique to analyze and process the geometrical shapes in an </a:t>
            </a:r>
            <a:r>
              <a:rPr lang="en-US" dirty="0" smtClean="0"/>
              <a:t>image</a:t>
            </a:r>
          </a:p>
          <a:p>
            <a:endParaRPr lang="en-US" dirty="0" smtClean="0"/>
          </a:p>
          <a:p>
            <a:r>
              <a:rPr lang="en-US" dirty="0" smtClean="0"/>
              <a:t>For Image Enhancement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B1AC-49D1-40F9-A665-B1E5C5FC8C57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Morphology in Image 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Technique to analyze and process the geometrical shapes in an </a:t>
            </a:r>
            <a:r>
              <a:rPr lang="en-US" dirty="0" smtClean="0"/>
              <a:t>image</a:t>
            </a:r>
          </a:p>
          <a:p>
            <a:endParaRPr lang="en-US" dirty="0" smtClean="0"/>
          </a:p>
          <a:p>
            <a:r>
              <a:rPr lang="en-US" dirty="0" smtClean="0"/>
              <a:t>For Image Enhancement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Applicable on Binary Images and Gray Scale images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B1AC-49D1-40F9-A665-B1E5C5FC8C57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495</Words>
  <Application>Microsoft Office PowerPoint</Application>
  <PresentationFormat>On-screen Show (4:3)</PresentationFormat>
  <Paragraphs>180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Image Processing</vt:lpstr>
      <vt:lpstr>Agenda</vt:lpstr>
      <vt:lpstr>Agenda</vt:lpstr>
      <vt:lpstr>Agenda</vt:lpstr>
      <vt:lpstr>What is Morphology?</vt:lpstr>
      <vt:lpstr>What is Morphology?</vt:lpstr>
      <vt:lpstr>Morphology in Image processing</vt:lpstr>
      <vt:lpstr>Morphology in Image processing</vt:lpstr>
      <vt:lpstr>Morphology in Image processing</vt:lpstr>
      <vt:lpstr>Morphology in Image processing</vt:lpstr>
      <vt:lpstr>Morphological Operations</vt:lpstr>
      <vt:lpstr>Morphological Operations</vt:lpstr>
      <vt:lpstr>Morphological Operations</vt:lpstr>
      <vt:lpstr>Morphological Operations (Dilation)</vt:lpstr>
      <vt:lpstr>Morphological Operations (Dilation)</vt:lpstr>
      <vt:lpstr>Morphological Operations (Dilation)</vt:lpstr>
      <vt:lpstr>Morphological Operations</vt:lpstr>
      <vt:lpstr>Morphological Operations (Dilation)</vt:lpstr>
      <vt:lpstr>Morphology Operations</vt:lpstr>
      <vt:lpstr>Morphology Operations</vt:lpstr>
      <vt:lpstr>Morphological Operations (Erosion)</vt:lpstr>
      <vt:lpstr>Morphological Operations (Erosion)</vt:lpstr>
      <vt:lpstr>Morphological Operations (Opening)</vt:lpstr>
      <vt:lpstr>Morphological Operations (Opening)</vt:lpstr>
      <vt:lpstr>Morphological Operations (Closing)</vt:lpstr>
      <vt:lpstr>Morphological Operations (Closing)</vt:lpstr>
      <vt:lpstr>Summary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</dc:title>
  <dc:creator>admin</dc:creator>
  <cp:lastModifiedBy>admin</cp:lastModifiedBy>
  <cp:revision>60</cp:revision>
  <dcterms:created xsi:type="dcterms:W3CDTF">2020-08-30T10:54:17Z</dcterms:created>
  <dcterms:modified xsi:type="dcterms:W3CDTF">2020-08-31T03:37:43Z</dcterms:modified>
</cp:coreProperties>
</file>