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0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83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8" r:id="rId51"/>
    <p:sldId id="359" r:id="rId52"/>
    <p:sldId id="360" r:id="rId53"/>
    <p:sldId id="361" r:id="rId54"/>
    <p:sldId id="362" r:id="rId55"/>
    <p:sldId id="363" r:id="rId56"/>
    <p:sldId id="364" r:id="rId57"/>
    <p:sldId id="365" r:id="rId58"/>
    <p:sldId id="366" r:id="rId59"/>
    <p:sldId id="367" r:id="rId60"/>
    <p:sldId id="368" r:id="rId61"/>
    <p:sldId id="369" r:id="rId62"/>
    <p:sldId id="370" r:id="rId63"/>
    <p:sldId id="371" r:id="rId64"/>
    <p:sldId id="372" r:id="rId65"/>
    <p:sldId id="373" r:id="rId66"/>
    <p:sldId id="374" r:id="rId67"/>
    <p:sldId id="375" r:id="rId68"/>
    <p:sldId id="376" r:id="rId69"/>
    <p:sldId id="377" r:id="rId70"/>
    <p:sldId id="378" r:id="rId71"/>
    <p:sldId id="379" r:id="rId72"/>
    <p:sldId id="380" r:id="rId73"/>
    <p:sldId id="381" r:id="rId74"/>
    <p:sldId id="382" r:id="rId7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93" autoAdjust="0"/>
    <p:restoredTop sz="94660"/>
  </p:normalViewPr>
  <p:slideViewPr>
    <p:cSldViewPr>
      <p:cViewPr varScale="1">
        <p:scale>
          <a:sx n="86" d="100"/>
          <a:sy n="86" d="100"/>
        </p:scale>
        <p:origin x="64" y="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2:49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1297 1 24575,'0'9'0,"-1"0"0,-1 0 0,1 0 0,-1 0 0,-1-1 0,0 1 0,0 0 0,-1-1 0,0 0 0,0 0 0,-1 0 0,0-1 0,-7 10 0,-9 7 0,-1-1 0,-33 28 0,54-50 0,-65 55 0,-115 110 0,130-114 0,-2-3 0,-2-2 0,-105 68 0,146-107 0,1 1 0,0 1 0,1 0 0,0 0 0,1 1 0,0 1 0,1 0 0,0 0 0,0 1 0,2 0 0,0 1 0,0 0 0,1 0 0,1 1 0,0-1 0,-4 20 0,2 8 0,3 1 0,1 0 0,2-1 0,3 46 0,-5 96 0,-3-123 0,-19 259 0,26 55 0,1-185 0,-2-155 0,-2 0 0,-12 60 0,-26 68 0,-12 59 0,30-56 0,-43 231 0,45-301 0,3-1 0,4 2 0,0 100 0,9-128 0,-2 0 0,-32 128 0,24-121 0,4 1 0,-3 94 0,14 157 0,2-202 0,0 266 0,-3-375 0,1-6 0,0 1 0,3 23 0,-2-32 0,0 1 0,0-1 0,0 0 0,0 1 0,0-1 0,1 0 0,-1 0 0,1 0 0,0 0 0,0 0 0,0 0 0,1 0 0,-1-1 0,5 5 0,5 1 0,0-1 0,1 0 0,0-1 0,0 0 0,1-1 0,25 6 0,-3 0 0,106 32 0,1-5 0,197 24 0,-261-51 0,158 13 0,-204-22 0,335-3 0,-355-1 0,-1 0 0,0-1 0,1-1 0,-1 0 0,-1 0 0,1-1 0,-1-1 0,22-14 0,-4 1-227,0-1-1,-2-1 1,0-2-1,-2-1 1,29-34-1,42-57-6598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4:27.2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6496.30273"/>
      <inkml:brushProperty name="anchorY" value="-22320.55273"/>
      <inkml:brushProperty name="scaleFactor" value="0.5"/>
    </inkml:brush>
  </inkml:definitions>
  <inkml:trace contextRef="#ctx0" brushRef="#br0">0 1 24575,'0'0'0,"0"30"0,0 22 0,0 2 0,0 4 0,0-2 0,0 7 0,0-2 0,0-4 0,9-2 0,1-5 0,-1-2 0,-1 25 0,-3-1 0,7-9 0,-1-6 0,-1-5 0,-3-6 0,-2 7 0,-2 9 0,-2 8 0,9-10 0,-1-4 0,0-5 0,7-4 0,-1-11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4:29.4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7491.45313"/>
      <inkml:brushProperty name="anchorY" value="-24549.63867"/>
      <inkml:brushProperty name="scaleFactor" value="0.5"/>
    </inkml:brush>
  </inkml:definitions>
  <inkml:trace contextRef="#ctx0" brushRef="#br0">29 1 24575,'0'0'0,"0"7"0,0 13 0,0 7 0,0 8 0,0 14 0,0 21 0,0 4 0,0 7 0,0-5 0,0-7 0,0-7 0,-9-15 0,9-46 0,-1 2 0,1-1 0,-1 1 0,0-1 0,0 1 0,-1-1 0,-2 5 0,4-5 0,0-2 0,0 1 0,0 0 0,-1-1 0,1 1 0,-1-1 0,1 1 0,-1-1 0,1 1 0,-1-1 0,1 1 0,-1-1 0,1 0 0,-1 1 0,1-1 0,-1 0 0,0 1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4:30.35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6617.04492"/>
      <inkml:brushProperty name="anchorY" value="-24353.36328"/>
      <inkml:brushProperty name="scaleFactor" value="0.5"/>
    </inkml:brush>
  </inkml:definitions>
  <inkml:trace contextRef="#ctx0" brushRef="#br0">94 0 24575,'0'0'0,"-8"7"0,-12 4 0,2 6 0,1 9 0,3 7 0,5 5 0,4 4 0,2-6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4:31.6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676.70898"/>
      <inkml:brushProperty name="anchorY" value="-23716.38086"/>
      <inkml:brushProperty name="scaleFactor" value="0.5"/>
    </inkml:brush>
  </inkml:definitions>
  <inkml:trace contextRef="#ctx0" brushRef="#br0">0 88 24575,'0'0'0,"8"0"0,11-9 0,8 0 0,7 1 0,6 0 0,4 3 0,1 2 0,1 1 0,-8-8 0,8 1 0,9 0 0,10 1 0,0 3 0,-10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4:34.5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7109.64453"/>
      <inkml:brushProperty name="anchorY" value="-24475.17578"/>
      <inkml:brushProperty name="scaleFactor" value="0.5"/>
    </inkml:brush>
  </inkml:definitions>
  <inkml:trace contextRef="#ctx0" brushRef="#br0">0 1 24575,'0'0'0,"0"7"0,0 13 0,0 7 0,0 8 0,0 5 0,4-38 0,-3 3 0,0-1 0,1 0 0,0 0 0,-1 0 0,1 0 0,3 3 0,-3-4 0,1 1 0,0 0 0,0-1 0,0 0 0,1 0 0,5 5 0,-6-8 0,0 2 0,0-1 0,1 1 0,-1-1 0,1 0 0,-1 0 0,1 0 0,5 0 0,-7-1 0,1 0 0,0 0 0,0 0 0,0-1 0,0 1 0,0-1 0,0 1 0,0-1 0,5-2 0,-6 2 0,1-1 0,0 0 0,-1 1 0,1-1 0,0 0 0,-1-1 0,1 1 0,3-5 0,-3 2 0,0 0 0,0 0 0,-1 0 0,1 0 0,2-11 0,-4 13 0,0-2 0,0-1 0,0 1 0,-1-1 0,0-10 0,-2-20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4:38.0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8119.20117"/>
      <inkml:brushProperty name="anchorY" value="-25377.58398"/>
      <inkml:brushProperty name="scaleFactor" value="0.5"/>
    </inkml:brush>
  </inkml:definitions>
  <inkml:trace contextRef="#ctx0" brushRef="#br0">322 186 24575,'0'0'0,"8"0"0,11 0 0,9 0 0,7 0 0,5-9 0,-36 6 0,2 1 0,0-1 0,0 0 0,6-5 0,-8 5 0,0 0 0,0-1 0,0 1 0,0-1 0,3-6 0,-3 5 0,-1 0 0,0 0 0,0 0 0,3-10 0,-6 14 0,1-3 0,0 1 0,0 0 0,-1 0 0,1-1 0,-1 1 0,0-1 0,-1-2 0,1 4 0,0 0 0,-1 0 0,1 0 0,-1 0 0,0 0 0,0 0 0,0 0 0,0 0 0,0 0 0,0 0 0,-3-2 0,3 2 0,-1 0 0,-1 0 0,1 0 0,0 0 0,-1 0 0,1 0 0,-1 1 0,-4-2 0,-27-9 0,-8 6 0,-3 3 0,-11 3 0,-1 1 0,1 0 0,-7 1 0,12 8 0,46-8 0,-1 0 0,0 0 0,1 1 0,-1 0 0,-6 4 0,9-3 0,0-2 0,0 1 0,0 1 0,0-1 0,1 0 0,0 1 0,-1-1 0,-2 7 0,1-4 0,2 0 0,-1 1 0,1 0 0,-3 11 0,-3 32 0,5 1 0,4 0 0,10-10 0,-8-38 0,-1 0 0,0-1 0,0 1 0,0 0 0,1 0 0,-1-1 0,1 1 0,-1-1 0,6 4 0,-4-3 0,1 0 0,-1 0 0,2 0 0,-1-1 0,10 3 0,30 6 0,4-6 0,9-4 0,1-2 0,-11-10 0,-45 8 0,1 1 0,0 0 0,-1 0 0,1 0 0,-1-1 0,1 0 0,-1 1 0,5-8 0,-4 7 0,-1-1 0,1 0 0,-1-1 0,-1 1 0,1-1 0,3-7 0,8-25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4:41.01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9057.08594"/>
      <inkml:brushProperty name="anchorY" value="-26295.97266"/>
      <inkml:brushProperty name="scaleFactor" value="0.5"/>
    </inkml:brush>
  </inkml:definitions>
  <inkml:trace contextRef="#ctx0" brushRef="#br0">1 138 24575,'0'0'0,"23"0"0,17 0 0,6 9 0,4 9 0,9 9 0,1 8 0,-1-3 0,-13 2 0,-34-23 0,-2-1 0,11 14 0,-14-15 0,1 2 0,8 17 0,14 22 0,1 0 0,2-1 0,4-10 0,-6 8 0,2 8 0,-7 1 0,-7 0 0,11-2 0,-4-3 0,-5-2 0,-5-2 0,-6 7 0,-5 0 0,-2-1 0,-3-1 0,0 6 0,-2 0 0,-8-12 0,9-42 0,-1 1 0,0-1 0,0 0 0,-1 1 0,1-1 0,-5 5 0,7-11 0,-1 3 0,-1 0 0,1 0 0,0 0 0,0-1 0,0 1 0,0-1 0,0 1 0,-1-1 0,1 1 0,0-1 0,-1 0 0,1 0 0,0 1 0,0-1 0,-1 0 0,1 0 0,0 0 0,-1 0 0,-1-1 0,-1 1 0,1-1 0,-1 0 0,1 0 0,-1 0 0,1-1 0,-1 1 0,1-1 0,-5-3 0,5 0 0,-2 0 0,0 1 0,1-1 0,0-1 0,-7-9 0,-23-35 0,7-6 0,6-1 0,-1 2 0,4 2 0,-3 4 0,3-8 0,3 2 0,6 1 0,2 2 0,-4 2 0,1 3 0,1 1 0,2-8 0,3-9 0,1 1 0,2 1 0,1 4 0,0 4 0,1-6 0,7 12 0,-4 37 0,-1 2 0,0-1 0,6-10 0,9-23 0,8 9 0,5 0 0,5 9 0,4 7 0,21 6 0,2 5 0,-48 7 0,33 4 0,-39-1 0,0-1 0,0 1 0,1 0 0,14 8 0,32 17 0,-47-22 0,1 0 0,15 15 0,-20-16 0,1 0 0,-1 1 0,9 14 0,15 30 0,-9 3 0,1 0 0,-4 8 0,5-11 0,-4-2 0,-4-4 0,-4-1 0,-4 7 0,-3 1 0,-2 1 0,8 16 0,0-1 0,-1-2 0,-1-5 0,-2-5 0,-2 4 0,-1 6 0,-2-2 0,1-3 0,-2-4 0,9-4 0,1-4 0,-1-3 0,-1-1 0,-1-10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4:43.42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1147.52344"/>
      <inkml:brushProperty name="anchorY" value="-28565.65625"/>
      <inkml:brushProperty name="scaleFactor" value="0.5"/>
    </inkml:brush>
  </inkml:definitions>
  <inkml:trace contextRef="#ctx0" brushRef="#br0">577 119 24575,'0'0'0,"0"-8"0,0-11 0,0-8 0,8-7 0,-6 34 0,-1-3 0,1 0 0,-1 1 0,1-1 0,0 0 0,0 1 0,0 0 0,2-3 0,-4 5 0,1 0 0,0-1 0,0 0 0,0 0 0,0 1 0,0-1 0,0 0 0,0 1 0,1-1 0,-1 1 0,0 0 0,0-1 0,0 1 0,1 0 0,0 0 0,24 0 0,-22 3 0,0 0 0,0-1 0,0 0 0,0 1 0,-1 0 0,4 3 0,29 28 0,-4 9 0,-7 5 0,-20-31 0,0-1 0,2 17 0,4 35 0,-5-1 0,-4-4 0,-3-6 0,0-4 0,0 4 0,0-1 0,-1-2 0,-7-12 0,6-39 0,1 0 0,0 0 0,0 0 0,0 0 0,0-1 0,0 1 0,0-1 0,-1 1 0,-5 3 0,5-3 0,-1 0 0,0 0 0,-1-1 0,1 1 0,-1-1 0,-7 2 0,-31 7 0,-5-6 0,-1-4 0,0-3 0,1 0 0,-8 0 0,-9 0 0,2 0 0,-8 2 0,4-1 0,5 1 0,5 0 0,22 0 0,22 0 0,21 0 0,17 0 0,11 0 0,26 0 0,4 0 0,1 0 0,-3 0 0,-5 0 0,-5 0 0,4 0 0,-1 0 0,-3 0 0,-3 0 0,-2 0 0,-2 9 0,8 0 0,8 8 0,0 0 0,6 7 0,-3-4 0,5-3 0,-13-5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4:45.3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619.36523"/>
      <inkml:brushProperty name="anchorY" value="-30206.32813"/>
      <inkml:brushProperty name="scaleFactor" value="0.5"/>
    </inkml:brush>
  </inkml:definitions>
  <inkml:trace contextRef="#ctx0" brushRef="#br0">0 0 24575,'0'0'0,"7"0"0,12 0 0,-14 7 0,-1-5 0,-1 1 0,1 0 0,0 0 0,4 5 0,26 38 0,6 8 0,-29-30 0,13 28 0,12 25 0,1 15 0,-7-6 0,-7 2 0,1-10 0,-6-8 0,-5-9 0,-4-8 0,4 5 0,-2 5 0,8 8 0,-3-2 0,-2-5 0,-4-4 0,5-6 0,-2 5 0,-2-3 0,-3-2 0,-3-11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4:47.4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954.45313"/>
      <inkml:brushProperty name="anchorY" value="-32510.49023"/>
      <inkml:brushProperty name="scaleFactor" value="0.5"/>
    </inkml:brush>
  </inkml:definitions>
  <inkml:trace contextRef="#ctx0" brushRef="#br0">277 500 24575,'0'0'0,"7"0"0,-5 0 0,-20 0 0,-11 0 0,-10 0 0,-5 0 0,14 0 0,19 0 0,17 0 0,16 0 0,12 0 0,7 0 0,5 0 0,2-9 0,-43 6 0,2 1 0,-1-1 0,1 0 0,7-5 0,-10 6 0,0-1 0,0-1 0,0 1 0,0-1 0,6-7 0,-6 5 0,-1 1 0,0 0 0,-1-1 0,1 0 0,2-10 0,7-33 0,-7-4 0,-3 0 0,-3 2 0,-1 1 0,0 2 0,-8 10 0,8 36 0,0-1 0,1-1 0,-1 2 0,0-1 0,0 0 0,0 0 0,-5-4 0,4 5 0,1-1 0,-1 1 0,0 0 0,0 0 0,0 1 0,-1-1 0,-3-1 0,-29-7 0,-4 6 0,-4 4 0,-2 1 0,0 9 0,0 10 0,40-15 0,-1-1 0,1 1 0,-12 10 0,14-7 0,-1-2 0,1 1 0,1-1 0,-1 1 0,-4 12 0,3-7 0,1 1 0,-5 22 0,-1 27 0,6-2 0,3-2 0,2-5 0,0-12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2:52.1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0 24575,'0'1'0,"0"-1"0,0 1 0,1 0 0,-1-1 0,0 1 0,0-1 0,0 1 0,0-1 0,0 1 0,1-1 0,-1 1 0,0-1 0,0 0 0,1 1 0,-1-1 0,0 1 0,1-1 0,-1 1 0,1-1 0,-1 0 0,0 1 0,1-1 0,-1 0 0,1 0 0,0 1 0,18 5 0,-15-6 0,36 8 0,66 4 0,-4-2 0,175 25-742,100 11-2226,954 156-454,-957-134 3181,-82-10-725,-85-8 725,-195-46 238,22 5-45,39 17-1,-65-22 99,0 0 0,1 0 0,-2 0 0,1 1 0,-1 1 0,0-1 0,0 1 0,0 1 0,7 7 0,-10-8 100,-1-1-1,1 1 1,-1 0 0,0 0-1,-1 0 1,1 0-1,-1 0 1,0 0 0,-1 1-1,2 11 1,-1 1 188,-2 1 1,-1 24-1,-23 166 3313,5-62-2153,-9 268-1048,-28 215-530,27-465-272,-64 200-1,-49 134 353,75-249 0,-52 225 118,105-388 127,-5 172 1,10-88-150,-24 621-96,10-456 0,1-30 0,20-106 0,2-194 0,0 1 0,-1-1 0,0 1 0,-1-1 0,0 1 0,-4 10 0,4-15 0,1 0 0,-1 0 0,0 0 0,0-1 0,0 1 0,0-1 0,0 1 0,-1-1 0,1 0 0,-1 0 0,1 0 0,-1 0 0,0 0 0,0-1 0,0 1 0,0-1 0,0 0 0,-5 2 0,-125 23 0,47-12 0,-125 26-111,-484 109-576,618-129 687,-186 56 0,233-63 102,0 1 1,1 1 0,0 1 0,-41 33-1,30-21 41,-44 22-1,6-14-142,-149 45 0,74-29 0,130-44 0,-141 57 0,139-54 0,1 2 0,0 1 0,1 0 0,-27 23 0,18-5 0,30-31 0,1 0 0,0 1 0,0 0 0,-1-1 0,1 1 0,0-1 0,0 1 0,1 0 0,-1 0 0,0 0 0,1 0 0,-1-1 0,1 1 0,-1 0 0,1 0 0,0 0 0,0 3 0,0-4 0,1 0 0,-1 0 0,1 0 0,-1 0 0,1 0 0,-1-1 0,1 1 0,-1 0 0,1 0 0,0-1 0,0 1 0,-1-1 0,1 1 0,0 0 0,0-1 0,0 1 0,0-1 0,0 0 0,-1 1 0,1-1 0,0 0 0,0 0 0,0 1 0,0-1 0,0 0 0,0 0 0,2 0 0,1 0 0,0 0 0,1 0 0,-1 0 0,1-1 0,6-1 0,0-2-341,-1 0 0,0 0-1,13-8 1,34-24-6485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4:52.7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834.10938"/>
      <inkml:brushProperty name="anchorY" value="-31612.2168"/>
      <inkml:brushProperty name="scaleFactor" value="0.5"/>
    </inkml:brush>
  </inkml:definitions>
  <inkml:trace contextRef="#ctx0" brushRef="#br0">852 810 24575,'0'0'0,"0"8"0,-9 11 0,-9 34 0,-9 9 0,-17 23 0,-23 44 0,-4 33 0,-9 10 0,13 1-830,6-15 1067,8-26-355,14-28 118,12-14 0,2-9 0,-1-12 0,20-58 0,0 1 0,-12 17 0,17-34 0,0 6 0,0 0 0,0 0 0,0-1 0,0 1 0,0 0 0,0-1 0,0 1 0,0-1 0,0 1 0,0-1 0,-1 0 0,1 1 0,0-1 0,0 0 0,0 0 0,-1 0 0,1 0 0,0 0 0,0 0 0,0 0 0,-1 0 0,1-1 0,0 1 0,0 0 0,0-1 0,0 1 0,-2-2 0,1 0 69,-1-1 0,0 1 0,0-1 0,1 0 0,-1 0 1,1 0-1,0 0 0,0-1 0,0 1 0,0-1 1,-2-5-1,-6-18-188,-12-44 1,-3-39 236,-3-16-118,7-8 0,4 14 0,6 9 0,5 0 0,3 16 0,2 4 0,2 13 0,0 3 0,0-1 0,0 7 0,0-3 0,-1-3 0,6 47 0,6-32 0,-3 41 0,-1 1 0,0-1 0,12-17 0,35-76 0,6 16 0,17 2 0,-11 13 0,-41 57 0,29-22 0,-37 34 0,2-1 0,26-12 0,42-18 0,2 13 0,1-6 0,0 7 0,-1 7 0,-8 7 0,-10 5 0,-1 6 0,-7 2 0,-6 2 0,-44 6 0,-2-2 0,-1-1 0,0 2 0,12 5 0,-3 1 0,36 24 0,-35-17 0,32 29 0,-36-28 0,26 31 0,9 27 0,-39-54 0,12 27 0,0 18 0,-20-48 0,4 30 0,-2 22 0,-5 6 0,-4-6 0,-8 4 0,5-69 0,2 2 0,0 0 0,-1 0 0,-1 0 0,-5 9 0,-6 5 0,2-5 0,-21 21 0,10-17 0,-41 32 0,39-38 0,-58 31 0,-32 8 0,0-6 0,14-13 0,16-2 0,15-10 0,12-7 0,8-7 0,7-5 0,11 6 0,37-10 0,-3-1 0,0 0 0,-1 0 0,1 1 0,0-1 0,-1 0 0,1 1 0,0-1 0,0 1 0,-1-1 0,1 0 0,0 1 0,0-1 0,0 1 0,0-1 0,-1 1 0,1-1 0,0 0 0,0 1 0,0-1 0,0 1 0,0-1 0,0 1 0,0-1 0,0 1 0,0-1 0,0 0 0,1 1 0,-1-1 0,0 1 0,0-1 0,0 1 0,0-1 0,1 0 0,-1 1 0,0-1 0,0 1 0,1-1 0,-1 0 0,0 1 0,1-1 0,16 21 0,24 19 0,60 30 0,54 23 0,35 7 0,-2 12-1346,-23-19 1730,-22-12-576,-30-22 192,-26-21 0,-64-31 0,-3-1 0,22 3 0,-17-4 0,31 0 0,-36-6 0,-1 0 0,23-4 0,-18 1 0,35-11 0,-37 7 673,32-15 1,15-6-1059,-18-5 577,-45 27-192,-1 2 0,0 0 0,-1-1 0,1 1 0,6-13 0,-6 7 0,-1 2 0,-1 0 0,1-1 0,2-18 0,-1 12 0,1-37 0,-2-17 0,-4 6 0,-3 4 0,1 52 0,0 0 0,0-1 0,-4-11 0,4 16 0,1 1 0,-1-1 0,0 1 0,0-1 0,0 1 0,-1 0 0,-4-5 0,5 5 0,-1 1 0,1 0 0,-1 0 0,0 0 0,0 0 0,0 0 0,-1 0 0,-2 0 0,1-1 0,-1 1 0,1 0 0,-1 1 0,-9-2 0,-35 0 0,-3 3 0,-2 2 0,10 9 0,42-7 0,0-2 0,-1 0 0,1 0 0,0 1 0,0-1 0,0 1 0,0 0 0,0 0 0,-2 3 0,1-3 0,1 2 0,0 0 0,0-1 0,0 1 0,1 0 0,-2 6 0,0-3 0,1 1 0,1-1 0,-2 13 0,-2 27 0,5 2 0,2-1 0,9-1 0,-3-35 0,-2-2 0,13 21 0,20 23 0,-28-43 0,25 22 0,22 9 0,2-2 0,0-10 0,-3-8 0,-4-9 0,-2-6 0,-3-4 0,-1-4 0,-2-1 0,0-1 0,0 1 0,0-1 0,0 1 0,9 0 0,1 1 0,-1 0 0,-44-4 0,-1 2 0,1 0 0,-1-1 0,10-4 0,41-20 0,-49 20 0,3-2 0,12-11 0,-18 13 0,1-1 0,0 0 0,7-11 0,-10 10 0,-1 1 0,1-1 0,-1 1 0,3-12 0,-2 8 0,-1-1 0,3-18 0,0-35 0,-4 3 0,-4 1 0,-1 5 0,0 5 0,0 3 0,0 2 0,1-16 0,0 0 0,1 19 0,-1 43 0,0 0 0,1-1 0,0 0 0,-1 0 0,1 0 0,-1 0 0,1 1 0,-1-1 0,0 0 0,0 0 0,-1-1 0,1 1 0,1 1 0,-1 0 0,0 1 0,1-1 0,-1 1 0,0-1 0,0 1 0,1-1 0,-1 1 0,0-1 0,0 1 0,0 0 0,1-1 0,-1 1 0,0 0 0,0 0 0,0 0 0,0 0 0,0 0 0,-1 0 0,-25 0 0,-7 14 0,3 11 0,26-20 0,1 0 0,-1 1 0,-6 11 0,-8 23 0,8 3 0,5 12 0,3 1 0,12-9 0,-8-43 0,1 0 0,0 0 0,0 1 0,0-1 0,0 0 0,5 7 0,-2-4 0,-1-2 0,1 1 0,10 8 0,12 19 0,5 1 0,4-6 0,2-7 0,12 2 0,11-5 0,2 4 0,-2 5 0,-3 5 0,-4 5 0,-12 3 0,-40-37 0,1 1 0,0 0 0,0 0 0,0 1 0,-1-1 0,3 6 0,-2-5 0,-2-1 0,0-1 0,0 1 0,0 0 0,0 0 0,0 8 0,-3-11 0,2 0 0,-1 1 0,1 0 0,-1 0 0,1 0 0,-1 0 0,0 0 0,0-1 0,0 1 0,0 0 0,0-1 0,-1 1 0,1-1 0,-3 3 0,-8 5 0,3-2 0,-1 0 0,-16 7 0,-8 18 0,35-32 0,-2 1 0,0 1 0,-1-1 0,1 1 0,0-1 0,0 0 0,0 1 0,0 0 0,1-1 0,-1 1 0,0-1 0,1 1 0,-1 0 0,0 3 0,2-6 0,-1 2 0,1 0 0,-1-1 0,0 1 0,1-1 0,-1 1 0,0 0 0,1-1 0,-1 1 0,1-1 0,-1 1 0,1-1 0,-1 1 0,1-1 0,-1 0 0,1 1 0,0-1 0,-1 0 0,1 1 0,0-1 0,-1 0 0,1 0 0,0 0 0,-1 1 0,1-1 0,0 0 0,-1 0 0,1 0 0,0 0 0,1 0 0,0-1 0,3 1 0,0 0 0,-1-1 0,1 0 0,0 0 0,5-2 0,7-7 0,-1 2 0,16-13 0,40-29 0,1 1 0,-4-10 0,-7-8 0,-6 1 0,-5-5 0,-12 3 0,-12 6 0,-11 4 0,-7 6 0,-10 48 0,1-1 0,0 0 0,-1 0 0,1 0 0,-4-10 0,-5-22 0,-10-16 0,-9-2 0,-7-1 0,-5 1 0,6 2 0,7 20 0,27 39 0,-1-6 0,1 0 0,-1 0 0,1 0 0,0-1 0,-1 1 0,1 0 0,-1 0 0,1 0 0,-1 0 0,1 0 0,0 1 0,-1-1 0,1 0 0,-1 0 0,1 0 0,0 0 0,-1 0 0,1 0 0,-1 1 0,1-1 0,0 0 0,-1 0 0,1 1 0,-1-1 0,-7 16 0,5-13 0,1 4 0,0 0 0,0 1 0,-1 12 0,4 1 0,2 36 0,3-26 0,12 41 0,10 29 0,17 2 0,4-3 0,-5-12 0,7-3 0,1 15 0,-2-8 0,0-8 0,-11-12 0,-1 0 0,-10-26 0,-28-47 0,1 2 0,0 0 0,-1 0 0,1 0 0,0 0 0,0 0 0,0 0 0,0 0 0,0 0 0,0-1 0,0 1 0,0 0 0,0-1 0,0 1 0,0 0 0,0-1 0,0 0 0,3 1 0,-4 2 0,1-3 0,-1 0 0,0 0 0,1 0 0,-1 0 0,0 1 0,1-1 0,-1 0 0,1 0 0,-1 0 0,0 0 0,1 0 0,-1-1 0,1 1 0,-1 0 0,0 0 0,1 0 0,-1 0 0,0 0 0,1 0 0,-1-1 0,0 1 0,1 0 0,-1 0 0,0-1 0,1 1 0,-1 0 0,0 0 0,1-1 0,-1 1 0,0 0 0,0-1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4:53.5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7334.92188"/>
      <inkml:brushProperty name="anchorY" value="-33991.98438"/>
      <inkml:brushProperty name="scaleFactor" value="0.5"/>
    </inkml:brush>
  </inkml:definitions>
  <inkml:trace contextRef="#ctx0" brushRef="#br0">0 204 24575,'0'0'0,"7"0"0,13 0 0,24-9 0,9-1 0,5 1 0,19-8 0,6 2 0,-2 2 0,11 4 0,1 2 0,11 4 0,-1-7 0,-9 0 0,-12 2 0,-4 1 0,-10-6 0,1 0 0,-6-6 0,4 2 0,-13 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4:55.1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571.33594"/>
      <inkml:brushProperty name="anchorY" value="-34635.86719"/>
      <inkml:brushProperty name="scaleFactor" value="0.5"/>
    </inkml:brush>
  </inkml:definitions>
  <inkml:trace contextRef="#ctx0" brushRef="#br0">694 856 24575,'0'0'0,"0"-8"0,0-12 0,0-16 0,0-17 0,0-14 0,0-11 0,0 1 0,0-4 0,0 7 0,0 7 0,0 8 0,0 5 0,-9 6 0,6 38 0,0 1 0,0 0 0,-6-9 0,4 14 0,2 0 0,-1-1 0,0 1 0,0-1 0,0 1 0,-8-5 0,6 5 0,-1-1 0,0 1 0,0 0 0,-10-4 0,7 4 0,0 0 0,-19-3 0,-23-2 0,2 6 0,-18 3 0,2 1 0,0 1 0,5 0 0,5-1 0,5 9 0,3 9 0,50-20 0,-5 2 0,2 0 0,-1 1 0,0-1 0,0 0 0,0 1 0,0-1 0,1 1 0,-1 0 0,1 0 0,-2 2 0,7-3 0,-4 0 0,1 0 0,0 0 0,-1 0 0,1 0 0,0 0 0,0 0 0,0 0 0,0 0 0,-1-1 0,1 1 0,0 0 0,1 0 0,-1-1 0,0 1 0,0-1 0,0 1 0,0-1 0,0 1 0,1-1 0,-1 0 0,2 1 0,8 2 0,1 1 0,21 2 0,37 3 0,22-4 0,-3-2 0,2-3 0,-8 0 0,-11-1 0,-9 1 0,-8-1 0,3 0 0,-3 1 0,-2 0 0,-3 0 0,-10 8 0,-38-6 0,1-1 0,0 0 0,0 1 0,0 0 0,0-1 0,0 1 0,-1 0 0,4 3 0,-4-1 0,1-1 0,-1 0 0,0 1 0,-1-1 0,1 0 0,0 1 0,-1 0 0,2 4 0,6 36 0,-5 5 0,-3 2 0,6 0 0,1-1 0,7-1 0,0-11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4:55.88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0783.84375"/>
      <inkml:brushProperty name="anchorY" value="-35118.45313"/>
      <inkml:brushProperty name="scaleFactor" value="0.5"/>
    </inkml:brush>
  </inkml:definitions>
  <inkml:trace contextRef="#ctx0" brushRef="#br0">45 0 24575,'0'0'0,"-8"8"0,-2 11 0,1 7 0,2 18 0,2 5 0,2 4 0,1 0 0,1-10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4:57.21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92.5625"/>
      <inkml:brushProperty name="anchorY" value="-34566.39453"/>
      <inkml:brushProperty name="scaleFactor" value="0.5"/>
    </inkml:brush>
  </inkml:definitions>
  <inkml:trace contextRef="#ctx0" brushRef="#br0">128 278 24575,'0'0'0,"0"8"0,18 2 0,19 0 0,9-12 0,-39-1 0,0 0 0,1 1 0,0-1 0,13-7 0,-8 3 0,1-1 0,12-10 0,-17 10 0,2-1 0,13-17 0,-17 18 0,0-1 0,12-20 0,-14 19 0,0 0 0,7-20 0,-17 30 0,5-3 0,0 1 0,-1-1 0,1 1 0,-1 0 0,1-1 0,-1 1 0,0 0 0,0 0 0,0-1 0,0 1 0,0 0 0,0 0 0,-1 0 0,1 0 0,-1 0 0,-2-2 0,3 1 0,-3-1 0,0 0 0,0 1 0,0 0 0,0 0 0,-1 0 0,1 0 0,-6-2 0,3 1 0,-3 0 0,0 0 0,-16-4 0,-33-4 0,1 6 0,2 5 0,2 2 0,4 1 0,12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4:59.3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918.11719"/>
      <inkml:brushProperty name="anchorY" value="-33447.42969"/>
      <inkml:brushProperty name="scaleFactor" value="0.5"/>
    </inkml:brush>
  </inkml:definitions>
  <inkml:trace contextRef="#ctx0" brushRef="#br0">499 0 24575,'0'0'0,"-8"0"0,-11 0 0,-8 0 0,-17 0 0,4 9 0,-4 10 0,0 0 0,0 6 0,0 6 0,0 14 0,-1 4 0,9 3 0,9 0 0,10-1 0,7-2 0,5-2 0,4 8 0,11-9 0,-7-43 0,-1 1 0,0-1 0,1 1 0,-1 0 0,1-1 0,-1 0 0,1 0 0,6 5 0,-6-4 0,2 0 0,-1-1 0,1 0 0,0 0 0,0 0 0,6 2 0,-1-1 0,0-1 0,-1 0 0,16 2 0,25 11 0,0-4 0,-3-3 0,0-3 0,-2-2 0,-1-3 0,10 0 0,-1-11 0,0-8 0,-10-1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5:00.00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3.73438"/>
      <inkml:brushProperty name="anchorY" value="-34919.72656"/>
      <inkml:brushProperty name="scaleFactor" value="0.5"/>
    </inkml:brush>
  </inkml:definitions>
  <inkml:trace contextRef="#ctx0" brushRef="#br0">1 0 24575,'0'0'0,"7"0"0,13 9 0,-1 18 0,6 10 0,6 7 0,-3 4 0,-6 1 0,2 0 0,-4-1 0,-6-1 0,-4-1 0,-5 0 0,-2-1 0,-2-1 0,7 10 0,0-9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5:00.79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0975.75391"/>
      <inkml:brushProperty name="anchorY" value="-36403.9375"/>
      <inkml:brushProperty name="scaleFactor" value="0.5"/>
    </inkml:brush>
  </inkml:definitions>
  <inkml:trace contextRef="#ctx0" brushRef="#br0">1 389 24575,'0'0'0,"0"-8"0,0-11 0,6 15 0,-3 0 0,0 0 0,0 0 0,0 1 0,5-5 0,29-18 0,9-5 0,4-13 0,1-3 0,0 6 0,7 0 0,-1 9 0,8 0 0,6 9 0,-11 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5:02.27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2394.19531"/>
      <inkml:brushProperty name="anchorY" value="-36862.26563"/>
      <inkml:brushProperty name="scaleFactor" value="0.5"/>
    </inkml:brush>
  </inkml:definitions>
  <inkml:trace contextRef="#ctx0" brushRef="#br0">276 277 24575,'0'0'0,"7"0"0,13 0 0,16 0 0,8 0 0,14 0 0,3 0 0,-1 0 0,-3 0 0,-3-8 0,-49 6 0,1-1 0,1 1 0,-1-1 0,11-5 0,-9 4 0,0-1 0,-1 0 0,8-8 0,-10 6 0,-1 2 0,1-1 0,-1 0 0,-1 0 0,4-8 0,-2 5 0,0-1 0,5-20 0,-10 26 0,1-2 0,0-1 0,-1 1 0,1 0 0,-2-9 0,-1 13 0,1-1 0,1 0 0,-1 0 0,-1 0 0,1 1 0,0-1 0,-1 0 0,1 1 0,-1-1 0,0 1 0,0 0 0,-2-3 0,2 2 0,-1 0 0,-1 0 0,1 0 0,-1 1 0,0-1 0,0 1 0,-7-3 0,5 1 0,-1 1 0,-1 0 0,-15-3 0,-26-2 0,-2 5 0,1 4 0,-17 0 0,0 10 0,2 0 0,5 9 0,4-1 0,13 5 0,4 5 0,-7 14 0,9 6 0,30-34 0,0-2 0,-9 28 0,-5 28 0,9 0 0,5-5 0,5-5 0,2-6 0,2 5 0,-1-3 0,4-46 0,-3 0 0,0 0 0,1-1 0,5 11 0,-4-15 0,0 2 0,0-1 0,0 0 0,0 0 0,0 0 0,10 7 0,-7-7 0,0 0 0,0 0 0,1-1 0,0 0 0,10 4 0,-6-3 0,1 0 0,23 4 0,27 2 0,-3-7 0,-3-3 0,-5-2 0,6-2 0,7 1 0,-53-3 0,2 2 0,23-8 0,24-9 0,13-7 0,15-7 0,-12 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5:03.8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861.32422"/>
      <inkml:brushProperty name="anchorY" value="-38162.78516"/>
      <inkml:brushProperty name="scaleFactor" value="0.5"/>
    </inkml:brush>
  </inkml:definitions>
  <inkml:trace contextRef="#ctx0" brushRef="#br0">550 597 24575,'0'0'0,"-7"0"0,-12 0 0,-9 0 0,-6 0 0,-6 0 0,-13 0 0,-1 0 0,44 4 0,0-2 0,1 1 0,-18 6 0,15-4 0,0 0 0,-17 12 0,-23 20 0,3-4 0,2 4 0,10 1 0,35-36 0,-1 2 0,1 0 0,-1-1 0,1 2 0,0-1 0,-2 5 0,3-9 0,1 2 0,0-1 0,-1 0 0,1 0 0,0 1 0,0-1 0,0 0 0,0 1 0,0-1 0,0 0 0,0 0 0,0 1 0,0-1 0,1 0 0,-1 1 0,0-1 0,1 1 0,0 0 0,0-1 0,-1 0 0,1 0 0,0 0 0,0 0 0,0 0 0,0 0 0,0 0 0,0 0 0,1 0 0,-1 0 0,0 0 0,0-1 0,3 2 0,27 7 0,9-4 0,4-4 0,4-2 0,0 0 0,27 0 0,0-1 0,-2-8 0,-66 6 0,2 1 0,0 0 0,-1 0 0,0-1 0,11-7 0,-14 8 0,1-1 0,0 0 0,0-1 0,-1 1 0,0-2 0,5-5 0,-5 5 0,-1 0 0,0 0 0,-1-1 0,1 1 0,-1-1 0,2-8 0,0 3 0,-2 0 0,0-1 0,2-15 0,2-40 0,-6-6 0,-3 4 0,-1 5 0,0 6 0,0 5 0,1 5 0,1 3 0,-4 34 0,3 2 0,-1 0 0,-5-12 0,-11-31 0,1 1 0,3 28 0,15 24 0,0-1 0,0 1 0,0 0 0,0-1 0,-1 1 0,1 0 0,0 0 0,0-1 0,0 1 0,-1 0 0,1 0 0,0 0 0,0-1 0,0 1 0,-1 0 0,1 0 0,0 0 0,-1 0 0,1-1 0,0 1 0,0 0 0,-1 0 0,1 0 0,0 0 0,-1 0 0,1 0 0,0 0 0,0 0 0,-1 0 0,1 0 0,0 0 0,-1 0 0,1 0 0,0 0 0,-1 0 0,1 0 0,0 0 0,0 1 0,-1-1 0,1 0 0,-1 0 0,0 3 0,0-1 0,0 0 0,0 0 0,1 1 0,-1-1 0,1 0 0,-1 1 0,1 3 0,-4 43 0,11 37 0,2 13 0,0 25 0,8 11 0,-1-11 0,6-9 0,-15-89 0,14 37 0,4 8 0,-5-14 0,12 8 0,5-14 0,-30-43 0,1 1 0,19 14 0,17 14 0,1-11 0,2-9 0,8-7 0,27-5 0,18-3 0,25-20 0,2-11 0,-11 0 0,-34 3 0,-36 6 0,-45 20 0,0 0 0,-1 0 0,1 0 0,-1 0 0,1-1 0,-1 1 0,1 0 0,-1 0 0,1-1 0,-1 1 0,1 0 0,-1-1 0,1 1 0,-1-1 0,1 1 0,-1-1 0,0 1 0,1-1 0,-1 1 0,0-1 0,1 1 0,-1-1 0,0 1 0,0-1 0,1 1 0,-1-1 0,0 0 0,0 1 0,0-2 0,1 1 0,-1 1 0,-1-1 0,1 1 0,-1-1 0,0 1 0,1-1 0,-1 1 0,1-1 0,-1 1 0,0 0 0,1-1 0,-1 1 0,0 0 0,1-1 0,-1 1 0,0 0 0,0 0 0,1 0 0,-1 0 0,0-1 0,1 1 0,-2 0 0,-22-3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2:55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24575,'3'0'0,"0"1"0,1 0 0,-1 0 0,0 0 0,1 1 0,-1-1 0,0 1 0,0 0 0,0 0 0,-1 0 0,1 0 0,0 0 0,-1 0 0,1 1 0,-1-1 0,0 1 0,3 3 0,-4-4 0,24 28 0,-2 1 0,37 62 0,30 81 0,-57-105 0,-20-42 0,-2 1 0,0 1 0,-3 0 0,0 0 0,5 43 0,-6-4 0,-1 87 0,-8-100 0,2-54 0,0 1 0,0-1 0,-1 0 0,1 1 0,0-1 0,0 1 0,-1-1 0,1 0 0,-1 1 0,1-1 0,-1 0 0,0 0 0,-1 3 0,2-4 0,-1 0 0,1 0 0,0 0 0,-1 0 0,1 0 0,0 0 0,-1 0 0,1 0 0,0-1 0,-1 1 0,1 0 0,0 0 0,-1 0 0,1 0 0,0 0 0,0-1 0,-1 1 0,1 0 0,0 0 0,-1-1 0,1 1 0,0 0 0,0 0 0,0-1 0,-1 1 0,1 0 0,0-1 0,0 1 0,0 0 0,0-1 0,0 1 0,-1-1 0,-2-6 0,1 0 0,-1 0 0,-2-13 0,-13-117 0,-3-19 0,13 120 0,2 0 0,-3-72 0,9 95 0,0 0 0,2-1 0,0 1 0,0 0 0,1-1 0,1 1 0,0 1 0,1-1 0,0 1 0,1-1 0,10-16 0,-2 9 0,0-3 0,1 1 0,0 1 0,2 0 0,21-19 0,-32 35 0,-1 1 0,1-1 0,0 1 0,0 1 0,0-1 0,0 1 0,0 0 0,13-3 0,-15 5 0,1 0 0,0 0 0,0 1 0,-1-1 0,1 1 0,0 1 0,0-1 0,0 0 0,-1 1 0,1 0 0,0 1 0,-1-1 0,1 1 0,4 2 0,2 2 0,0 0 0,-1 1 0,0 1 0,0 0 0,-1 0 0,0 1 0,-1 0 0,0 0 0,0 1 0,-1 0 0,0 1 0,-1-1 0,0 1 0,8 20 0,-3-1 0,-1 0 0,-1 0 0,-2 1 0,6 52 0,-7 13 0,-8 125 0,-1-79 0,1-69 0,5 112 0,4-147 0,-7-38-42,0 0-1,0 1 0,0-1 1,0 1-1,0-1 0,0 1 1,0-1-1,1 0 0,-1 1 1,0-1-1,0 1 0,0-1 1,1 0-1,-1 1 0,0-1 1,1 0-1,-1 1 0,0-1 1,1 0-1,-1 1 0,0-1 1,1 0-1,-1 0 0,1 0 1,-1 1-1,0-1 0,1 0 1,-1 0-1,1 0 0,-1 0 1,1 0-1,9-8-6783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5:06.13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770.07813"/>
      <inkml:brushProperty name="anchorY" value="-39494.92578"/>
      <inkml:brushProperty name="scaleFactor" value="0.5"/>
    </inkml:brush>
  </inkml:definitions>
  <inkml:trace contextRef="#ctx0" brushRef="#br0">48 543 24575,'0'0'0,"-8"0"0,-3 26 0,2 10 0,1 18 0,3 4 0,1 3 0,2 15 0,2 6 0,0 5 0,0 4 0,0-8 0,1-9 0,-1-36 0,0-71 0,0-53 0,0-18 0,0-3 0,0-8 0,0 4 0,0 4 0,0 6 0,0 13 0,0 4 0,0 11 0,0 10 0,9 7 0,-6 46 0,1 0 0,-1 0 0,6-10 0,-6 15 0,0-1 0,1 1 0,0-1 0,0 1 0,5-5 0,1 3 0,-3 1 0,1 0 0,1 1 0,10-5 0,-7 3 0,34-11 0,-22 11 0,32-4 0,41 1 0,-3 5 0,-8 3 0,-10 2 0,-11 2 0,-9-1 0,-6 1 0,-4-1 0,-2-1 0,-2 1 0,1 8 0,8 9 0,-8 9 0,-37-21 0,1-1 0,-1 1 0,10 12 0,-12-11 0,0 0 0,0 0 0,0 0 0,4 14 0,-4-11 0,0 2 0,3 18 0,1 25 0,-6-1 0,-10 6 0,-12 8 0,12-57 0,1 1 0,0-1 0,-17 21 0,9-12 0,-25 23 0,25-30 0,-30 23 0,32-27 0,-2 0 0,-17 8 0,20-11 0,-1-1 0,-18 6 0,-23 10 0,-5-7 0,2 5 0,-7-4 0,2-3 0,13-3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5:08.44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7043.36719"/>
      <inkml:brushProperty name="anchorY" value="-40557.82813"/>
      <inkml:brushProperty name="scaleFactor" value="0.5"/>
    </inkml:brush>
  </inkml:definitions>
  <inkml:trace contextRef="#ctx0" brushRef="#br0">190 726 24575,'0'0'0,"7"0"0,12 0 0,8 0 0,34-8 0,7-10 0,-42 7 0,28-14 0,32-28 0,-5-5 0,-7 7 0,-18 1 0,-47 41 0,0-1 0,12-17 0,-16 14 0,-1 4 0,0 0 0,-1 0 0,0-1 0,2-10 0,-6 10 0,2-1 0,-1 0 0,-1 0 0,1 0 0,-4-15 0,2 17 0,-1-3 0,0 0 0,-1 1 0,-7-16 0,5 16 0,-1 0 0,0 0 0,0 1 0,-12-13 0,12 14 0,-2 0 0,-1-1 0,-18-12 0,17 16 0,0-1 0,0 1 0,-23-9 0,21 9 0,-3 1 0,-22-5 0,-27 0 0,6 6 0,-6 5 0,6 1 0,11 10 0,41-8 0,1-1 0,1 1 0,-1-1 0,1 1 0,-10 8 0,-43 35 0,8 8 0,10 3 0,11-1 0,11-3 0,8 7 0,6-3 0,3-2 0,3 6 0,0-3 0,0-2 0,0 5 0,-1-3 0,3-53 0,-3 0 0,1 1 0,0-1 0,1 1 0,4 9 0,-5-12 0,1 1 0,-1-1 0,1 0 0,1 0 0,-1 0 0,8 7 0,-3-4 0,-1-1 0,1 0 0,14 7 0,30 9 0,2-7 0,1-6 0,7-5 0,-3-2 0,-1-3 0,-4 0 0,-3-1 0,-3 1 0,-1 0 0,-3 0 0,1 1 0,-2-9 0,1-10 0,0-8 0,9-8 0,1-14 0,8-4 0,0-1 0,-51 37 0,1 1 0,15-22 0,28-42 0,-3 3 0,-11 6 0,-1 6 0,-11-2 0,0 7 0,-7 3 0,-7 4 0,-15 49 0,1-2 0,0 0 0,-1 0 0,0 1 0,-1-8 0,1 11 0,-1-1 0,1 1 0,-1 0 0,0-1 0,0 1 0,0 0 0,0 0 0,0 0 0,0 0 0,0 0 0,-3-3 0,3 3 0,-1 0 0,0 0 0,0 0 0,0 1 0,0-1 0,0 1 0,0-1 0,-1 1 0,1 0 0,-3-1 0,-2-1 0,0 1 0,1 1 0,-1-1 0,-9 0 0,-43-1 0,-4 2 0,-9 3 0,2 0 0,-4 1 0,61 1 0,-2-1 0,-26 9 0,27-6 0,-1 0 0,-19 11 0,26-12 0,-1 2 0,0-1 0,-13 13 0,22-18 0,-2 1 0,1 0 0,-1 0 0,0 0 0,1 1 0,-1-1 0,1 1 0,0-1 0,-1 1 0,1 0 0,1-1 0,-2 5 0,2-6 0,1 0 0,-1 1 0,0-1 0,0 1 0,0-1 0,1 0 0,-1 1 0,0-1 0,1 0 0,0 1 0,-1-1 0,1 0 0,0 1 0,-1-1 0,1 0 0,0 0 0,0 0 0,0 0 0,0 0 0,0 0 0,2 1 0,0 1 0,2 0 0,-1-1 0,1 1 0,-1-1 0,1 0 0,0 0 0,7 1 0,45 10 0,14-6 0,18-4 0,-2-3 0,-6 7 0,-61-3 0,31 9 0,-36-8 0,-1 0 0,20 10 0,-27-10 0,1 0 0,0 0 0,-1 1 0,9 7 0,-12-6 0,1-1 0,-1 0 0,0 0 0,-1 1 0,0-1 0,5 13 0,-3-10 0,-1 3 0,-1 0 0,3 16 0,3 36 0,-6-3 0,-4-4 0,-2-4 0,0 6 0,1-3 0,0-2 0,0-2 0,2-3 0,-1-1 0,10-3 0,-5-41 0,-2 0 0,0 0 0,0 0 0,1 0 0,-1-1 0,1 1 0,6 6 0,-6-7 0,2 1 0,0 0 0,-1 0 0,1-1 0,10 5 0,-8-4 0,1 0 0,0-1 0,13 3 0,36 4 0,10-6 0,9-13 0,-2-1 0,-4-10 0,-60 15 0,1 0 0,0 0 0,11-8 0,16-12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5:10.0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9733.375"/>
      <inkml:brushProperty name="anchorY" value="-41679.33594"/>
      <inkml:brushProperty name="scaleFactor" value="0.5"/>
    </inkml:brush>
  </inkml:definitions>
  <inkml:trace contextRef="#ctx0" brushRef="#br0">1 345 24575,'0'0'0,"7"0"0,13 0 0,7 8 0,-24-3 0,0-3 0,1 1 0,-1 0 0,1 1 0,-1-1 0,3 4 0,25 38 0,-5 17 0,-6 4 0,3 9 0,-6-4 0,5-5 0,-4-6 0,-4-6 0,-4-30 0,-7-29 0,-3 5 0,1-1 0,0 1 0,0-1 0,0 0 0,0 0 0,0 0 0,-1 1 0,1-1 0,0 0 0,-1 0 0,1 0 0,-1 0 0,1 0 0,-1 0 0,1 0 0,-1 0 0,0 0 0,1 0 0,-1-1 0,0-1 0,21-70 0,7-33 0,-2-4 0,-4 5 0,-7 14 0,-7 71 0,12-36 0,4-8 0,-4 1 0,4 15 0,-21 47 0,-1-2 0,0 0 0,0 0 0,1 1 0,-1-1 0,1 1 0,0 0 0,0-1 0,3-1 0,-2 5 0,-2-1 0,1-1 0,-1 1 0,1 0 0,-1-1 0,1 1 0,-1 1 0,1-1 0,-1 0 0,1 1 0,-1-1 0,0 1 0,1-1 0,3 3 0,-4-1 0,3 1 0,-1-1 0,0 1 0,0 0 0,0 1 0,-1-1 0,1 1 0,4 5 0,2 2 0,0 1 0,11 21 0,20 32 0,-7 2 0,-9 7 0,0-5 0,-6-6 0,-5 4 0,-5-5 0,-5-4 0,-2-22 0,-1-23 0,6-37 0,10-10 0,10-20 0,-2-31 0,5-2 0,-5-7 0,12-1 0,-4 0 0,-7 11 0,2 18 0,-22 60 0,-2 0 0,0 0 0,0 1 0,1-1 0,0 1 0,7-6 0,-12 9 0,3 0 0,0 0 0,0 0 0,-1 0 0,2 0 0,-1 0 0,0 1 0,0-1 0,7-1 0,-9 4 0,0-1 0,0 0 0,1 0 0,-1 0 0,1 0 0,-1 0 0,1 1 0,-1-1 0,1 0 0,-1 1 0,0-1 0,1 1 0,-1 0 0,0-1 0,0 1 0,1 0 0,-1 0 0,0 0 0,0 0 0,2 2 0,2 0 0,-1 2 0,0-1 0,-1 1 0,1 0 0,-1 0 0,3 7 0,0 1 0,0 1 0,5 21 0,14 43 0,-5 0 0,4-3 0,-5-8 0,-5-7 0,-4-6 0,-4 13 0,-3 6 0,7-2 0,-4-66 0,-4 3 0,1-1 0,1-1 0,-1 1 0,1 0 0,0-1 0,6 7 0,-5-8 0,0 1 0,1-1 0,0 1 0,1-1 0,-1 0 0,13 6 0,-15-13 0,2 4 0,-1-1 0,1 0 0,0 0 0,-1 0 0,1-1 0,0 0 0,-1 0 0,1 0 0,9-3 0,-7 4 0,3-3 0,-1-1 0,0 0 0,0 0 0,14-7 0,73-28 0,-13-1-7914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5:11.60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2343.55859"/>
      <inkml:brushProperty name="anchorY" value="-42923.84375"/>
      <inkml:brushProperty name="scaleFactor" value="0.5"/>
    </inkml:brush>
  </inkml:definitions>
  <inkml:trace contextRef="#ctx0" brushRef="#br0">29 74 24575,'0'0'0,"-8"0"0,-3 8 0,2 10 0,10 27 0,3 8 0,1-43 0,-1 2 0,0 0 0,6 12 0,-5-16 0,1 2 0,0 0 0,10 11 0,-13-19 0,1 2 0,0 0 0,1 0 0,-1-1 0,1 0 0,-1 1 0,8 2 0,-9-5 0,1 0 0,0 1 0,0-1 0,0 0 0,0 0 0,0-1 0,0 1 0,1-1 0,4 0 0,4-1 0,-2 0 0,-1-1 0,1 0 0,10-4 0,-5 1 0,34-17 0,17-16 0,-55 29 0,2-2 0,13-13 0,-19 16 0,0-2 0,0 1 0,7-12 0,-10 12 0,0 0 0,-1 0 0,0 0 0,3-12 0,17-37 0,-9 19 0,-13 38 0,-1 0 0,0-1 0,0 1 0,0-1 0,0 1 0,0 0 0,0-1 0,1 1 0,-1 0 0,0 0 0,1 0 0,2-2 0,-4 2 0,1 1 0,-1 0 0,1 0 0,-1 0 0,1-1 0,-1 1 0,1 0 0,-1 0 0,1 0 0,-1 0 0,1 0 0,0 0 0,-1 0 0,1 0 0,-1 0 0,1 1 0,-1-1 0,1 0 0,-1 0 0,1 0 0,-1 1 0,1-1 0,-1 0 0,1 0 0,-1 1 0,1-1 0,-1 1 0,0-1 0,1 1 0,3 3 0,-1-1 0,0 1 0,0 0 0,-1 0 0,4 6 0,11 42 0,-3 26 0,-3 3 0,3-1 0,8-8 0,-18-62 0,1 2 0,1-1 0,7 12 0,-6-18 0,-3-1 0,1 1 0,0-1 0,0 0 0,0 0 0,1 0 0,10 5 0,-9-4 0,2-1 0,0 0 0,0 0 0,15 3 0,-11-3 0,1-1 0,20 2 0,-24-5 0,0 0 0,0 0 0,20-4 0,-26 1 0,1 1 0,0 0 0,0 0 0,0-1 0,0 1 0,0-1 0,-1 0 0,6-5 0,-5 7 0,1-3 0,-1-1 0,0 0 0,9-10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5:12.2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4140.32813"/>
      <inkml:brushProperty name="anchorY" value="-44163.26563"/>
      <inkml:brushProperty name="scaleFactor" value="0.5"/>
    </inkml:brush>
  </inkml:definitions>
  <inkml:trace contextRef="#ctx0" brushRef="#br0">1 1 24575,'0'0'0,"7"0"0,12 8 0,0 10 0,-3 18 0,-3 8 0,4 5 0,7-6 0,6-2 0,5 0 0,-4-9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5:13.1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5198.03906"/>
      <inkml:brushProperty name="anchorY" value="-45322.25781"/>
      <inkml:brushProperty name="scaleFactor" value="0.5"/>
    </inkml:brush>
  </inkml:definitions>
  <inkml:trace contextRef="#ctx0" brushRef="#br0">0 626 24575,'0'0'0,"0"-7"0,9-12 0,45-26 0,45-17 0,27-23 0,8 7 0,-11 14 0,-17 9 0,-29 7 0,-68 40 0,-1 1 0,0 0 0,-1 0 0,13-16 0,-15 16 0,-1 0 0,0 0 0,0 0 0,0 0 0,-1 0 0,3-11 0,-2 12 0,-2-3 0,1 1 0,-1-1 0,0-9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5:15.12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6867.88281"/>
      <inkml:brushProperty name="anchorY" value="-45543.58984"/>
      <inkml:brushProperty name="scaleFactor" value="0.5"/>
    </inkml:brush>
  </inkml:definitions>
  <inkml:trace contextRef="#ctx0" brushRef="#br0">260 1 24575,'0'0'0,"7"8"0,4 11 0,-11 18 0,-1 7 0,-12 5 0,-1 2 0,-16 9 0,1-1 0,4 7 0,-4 16 0,-2 5 0,-4 14 0,5-6 0,7-1 0,7-11 0,15-71 0,1 1 0,0 25 0,1-33 0,-1-1 0,1 1 0,0-1 0,0 1 0,1-1 0,-1 1 0,5 7 0,-6-13 0,1 2 0,0 0 0,-1 0 0,1-1 0,0 1 0,0 0 0,-1 0 0,1-1 0,0 1 0,0-1 0,0 1 0,0-1 0,0 1 0,0-1 0,0 1 0,0-1 0,0 0 0,0 0 0,0 0 0,0 1 0,0-1 0,0 0 0,0 0 0,0 0 0,0 0 0,2-1 0,-1 2 0,2-2 0,-1 1 0,0-1 0,0 0 0,0-1 0,0 1 0,0 0 0,0-1 0,-1 0 0,4-1 0,8-7 0,22-21 0,-20 12 0,22-31 0,18-44 0,8-1 0,-12 5 0,-11 11 0,-13 11 0,-11 9 0,-9 8 0,-5-5 0,-12 3 0,5 42 0,0-1 0,-8-17 0,-18-21 0,24 43 0,-1-1 0,0 0 0,-9-8 0,9 11 0,0-1 0,-1 1 0,-12-7 0,19 13 0,-1-1 0,-1-1 0,1 0 0,-1 1 0,1-1 0,-1 1 0,1 0 0,-1 0 0,1 0 0,-1 0 0,1 0 0,-1 0 0,-2 1 0,5 1 0,-1-2 0,-1 1 0,1 0 0,-1 0 0,1 0 0,0 0 0,0 0 0,0 0 0,-1 0 0,1 1 0,0-1 0,0 0 0,1 1 0,-1-1 0,0 1 0,0-1 0,1 1 0,-1-1 0,0 2 0,1-1 0,-1 2 0,0 0 0,1 0 0,-1 0 0,1 0 0,0 0 0,1 0 0,0 8 0,6 39 0,12 3 0,10 0 0,-18-41 0,-2 0 0,16 14 0,26 33 0,2-11 0,-39-41 0,0 2 0,21 10 0,26 14 0,-2-9 0,-3-9 0,-4 3 0,-3-5 0,-3-3 0,-1-4 0,-1-3 0,-35-2 0,-11-2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5:16.0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8395.07813"/>
      <inkml:brushProperty name="anchorY" value="-47062.91797"/>
      <inkml:brushProperty name="scaleFactor" value="0.5"/>
    </inkml:brush>
  </inkml:definitions>
  <inkml:trace contextRef="#ctx0" brushRef="#br0">1 27 24575,'0'0'0,"8"-8"0,11-2 0,35 1 0,8 11 0,-45 0 0,34 8 0,-42-6 0,3 0 0,-1 0 0,14 8 0,-12-6 0,-1 2 0,16 11 0,19 20 0,-3 4 0,0-6 0,-2 0 0,1 10 0,-9 1 0,0 2 0,10-1 0,37 27 0,13 17 0,0-1 0,2 3 0,-10-10 0,-2-10 0,-11-10 0,-17-17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5:16.8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0559.08984"/>
      <inkml:brushProperty name="anchorY" value="-48932.58984"/>
      <inkml:brushProperty name="scaleFactor" value="0.5"/>
    </inkml:brush>
  </inkml:definitions>
  <inkml:trace contextRef="#ctx0" brushRef="#br0">1 367 24575,'0'0'0,"0"-7"0,18-22 0,27-7 0,19-7 0,23-23 0,2 8 0,4 9 0,-10 4 0,-17 12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5:17.4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1950.8125"/>
      <inkml:brushProperty name="anchorY" value="-49412.6875"/>
      <inkml:brushProperty name="scaleFactor" value="0.5"/>
    </inkml:brush>
  </inkml:definitions>
  <inkml:trace contextRef="#ctx0" brushRef="#br0">96 1 24575,'0'0'0,"15"7"0,6 12 0,6 8 0,-3 8 0,-19-19 0,0-2 0,5 22 0,13 45 0,4 9 0,-3-3 0,-6-7 0,13-2 0,5-8 0,5-8 0,-6-7 0,10 4 0,-7-21 0,-45-46 0,7 8 0,0 0 0,0 0 0,0 0 0,0 0 0,0 0 0,1 0 0,-1 0 0,0 0 0,0 0 0,0 0 0,0 0 0,0 0 0,0 0 0,0 0 0,1 0 0,-1 0 0,0 0 0,0 0 0,0 0 0,0 0 0,0 0 0,0-1 0,0 1 0,0 0 0,1 0 0,-1 0 0,0 0 0,0 0 0,0 0 0,0 0 0,0 0 0,0 0 0,0-1 0,0 1 0,0 0 0,0 0 0,0 0 0,0 0 0,0 0 0,0 0 0,0 0 0,0-1 0,0 1 0,0 0 0,0 0 0,0 0 0,0 0 0,0 0 0,0 0 0,0 0 0,0-1 0,0 1 0,0 0 0,0 0 0,0 0 0,0 0 0,0 0 0,0 0 0,0 0 0,0 0 0,0-1 0,-1 1 0,1 0 0,0 0 0,0 0 0,0 0 0,-9-22 0,-52-54 0,-26-54 0,-35-21 0,-6 7-971,19 26 1248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2:57.6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10 434 24575,'-1'0'0,"1"0"0,-1 0 0,1-1 0,-1 1 0,1 0 0,0 0 0,-1 0 0,1-1 0,-1 1 0,1 0 0,-1 0 0,1-1 0,0 1 0,-1-1 0,1 1 0,0 0 0,-1-1 0,1 1 0,0-1 0,0 1 0,-1 0 0,1-1 0,0 1 0,0-1 0,0 1 0,0-1 0,-1 1 0,1-1 0,0 1 0,0-1 0,0 1 0,0-1 0,0 1 0,0-1 0,0 1 0,0-1 0,1 1 0,-1-1 0,0 1 0,0-1 0,0 1 0,1-1 0,10-28 0,2 7 0,1 1 0,1 1 0,1 1 0,20-20 0,82-70 0,-101 94 0,5-5 0,0 0 0,2 2 0,0 1 0,2 0 0,-1 2 0,33-14 0,-54 28 0,-1 0 0,0-1 0,1 2 0,-1-1 0,0 0 0,1 1 0,-1-1 0,1 1 0,-1 0 0,1 0 0,-1 0 0,1 1 0,-1-1 0,1 1 0,-1 0 0,1 0 0,-1 0 0,6 3 0,-5-1 0,0 0 0,0 0 0,0 0 0,-1 1 0,1 0 0,-1-1 0,0 1 0,0 0 0,0 1 0,0-1 0,3 8 0,2 8 0,-2-1 0,0 1 0,-1 0 0,0 1 0,0 23 0,2 38 0,-5 0 0,-12 132 0,9-198 0,-1 0 0,-1-1 0,0 1 0,-1-1 0,-1 0 0,-1 0 0,0-1 0,0 1 0,-2-1 0,0-1 0,0 1 0,-1-1 0,-1-1 0,0 0 0,-1 0 0,0-1 0,-16 12 0,-62 41 0,89-64 0,-4 3 0,1 0 0,0-1 0,0 1 0,0 1 0,-5 5 0,7-8 0,1 0 0,-1 0 0,1-1 0,-1 1 0,1 0 0,0 0 0,0 0 0,-1 0 0,1 0 0,0 0 0,0 0 0,0 0 0,0-1 0,0 1 0,0 0 0,0 0 0,0 0 0,1 0 0,-1 0 0,0 0 0,1 0 0,-1 0 0,0-1 0,1 1 0,-1 0 0,1 0 0,-1 0 0,1-1 0,-1 1 0,1 0 0,0-1 0,-1 1 0,2 0 0,3 3 0,0 0 0,0-1 0,1 1 0,-1-1 0,1-1 0,-1 1 0,12 3 0,53 11 0,-66-17 0,91 17 2,120 5-1,102-11-436,-246-9 175,242 1-1105,-207-3-4769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5:18.54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1008.68359"/>
      <inkml:brushProperty name="anchorY" value="-48766.17188"/>
      <inkml:brushProperty name="scaleFactor" value="0.5"/>
    </inkml:brush>
  </inkml:definitions>
  <inkml:trace contextRef="#ctx0" brushRef="#br0">195 232 24575,'0'0'0,"8"0"0,11 0 0,7 9 0,9 9 0,14 9 0,3 8 0,3 5 0,-1 12 0,-2-6 0,-2-9 0,-46-35 0,2 2 0,0-1 0,0 0 0,11 3 0,-16-6 0,1 1 0,0-1 0,-1 0 0,1 1 0,0-1 0,0 0 0,-1 0 0,1 0 0,0 0 0,0-1 0,-1 1 0,1 0 0,0-1 0,2 0 0,-2 1 0,-1-1 0,0 0 0,1 0 0,-1 1 0,0-1 0,0 0 0,0 0 0,0 0 0,0 0 0,0-1 0,0 1 0,0 0 0,0 0 0,0-1 0,0-1 0,2-3 0,-2 1 0,1 0 0,-1 0 0,0 0 0,1-9 0,2-35 0,-3-5 0,-2-1 0,-1 1 0,-1 3 0,2 1 0,0 3 0,-9 10 0,3 35 0,4-1 0,0 0 0,0 1 0,0-1 0,0 1 0,0 0 0,-1 0 0,1 0 0,-1 0 0,-6-1 0,-3-2 0,-1 1 0,0 1 0,-18-2 0,-49-5 0,-8 6 0,5 4 0,-1 1 0,10 1 0,8 0 0,16 8 0,49-10 0,-1 1 0,0 0 0,0 0 0,0 0 0,0 0 0,-5 4 0,10-3 0,-2-2 0,0 1 0,0 0 0,0 0 0,0-1 0,0 1 0,1 0 0,-1 0 0,0-1 0,0 1 0,1 0 0,-1-1 0,0 1 0,1 0 0,-1-1 0,1 1 0,-1-1 0,1 1 0,-1-1 0,1 1 0,-1-1 0,1 1 0,-1-1 0,1 1 0,0-1 0,-1 0 0,1 1 0,0-1 0,1 1 0,24 16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5:20.1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0008.86719"/>
      <inkml:brushProperty name="anchorY" value="-47749.25"/>
      <inkml:brushProperty name="scaleFactor" value="0.5"/>
    </inkml:brush>
  </inkml:definitions>
  <inkml:trace contextRef="#ctx0" brushRef="#br0">1 50 24575,'0'0'0,"7"8"0,13 11 0,7-1 0,8-1 0,14 22 0,4 6 0,2 6 0,-11 2 0,-10-1 0,-3 7 0,0 8 0,-6-2 0,2-3 0,-6-4 0,-14-40 0,-5-16 0,-2-9 0,-3-27 0,-2-14 0,1-8 0,0-20 0,1 1 0,1 3 0,1 6 0,9 7 0,-5 53 0,-2-1 0,2 0 0,-1 1 0,7-13 0,-7 16 0,1-1 0,-1 1 0,1-1 0,0 1 0,0 0 0,0 0 0,6-4 0,-1 0 0,-1 1 0,1 2 0,12-7 0,39-17 0,3 6 0,0 6 0,-3 5 0,-4 4 0,6 4 0,-53 7 0,1-3 0,0 1 0,0 1 0,14 5 0,-15-3 0,1-1 0,-1 1 0,1 1 0,12 10 0,-15-8 0,2-1 0,-1 2 0,-1-1 0,10 16 0,-9-14 0,0 3 0,11 26 0,10 33 0,2 6 0,-7-3 0,3 4 0,12 1 0,-4-6 0,-6-7 0,2 2 0,3-6 0,1-14 0,-23-44 0,-5 0 0,1 0 0,0 0 0,1-1 0,-1 0 0,12 4 0,7-1 0,-3-2 0,41 5 0,97 3 0,33-9 0,-4-3 0,-24 15 0,-40-1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5:23.1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3263.66797"/>
      <inkml:brushProperty name="anchorY" value="-49531.25"/>
      <inkml:brushProperty name="scaleFactor" value="0.5"/>
    </inkml:brush>
  </inkml:definitions>
  <inkml:trace contextRef="#ctx0" brushRef="#br0">139 1 24575,'0'0'0,"-15"0"0,-15 9 0,3 9 0,2 10 0,22-18 0,-1-2 0,1 0 0,0 1 0,-2 8 0,-7 59 0,5 5 0,3 6 0,3-5 0,2 9 0,0-8 0,0 1 0,0-10 0,0-7 0,-1-9 0,9-14 0,-7-41 0,-1 0 0,0 0 0,1 0 0,-1-1 0,1 1 0,0 0 0,0 0 0,3 3 0,-3-3 0,0-1 0,1-1 0,-1 1 0,0 0 0,1 0 0,0-1 0,-1 0 0,1 1 0,2 0 0,3 0 0,-1 0 0,-1 0 0,1-1 0,9 0 0,33 2 0,3-3 0,1-11 0,-1-10 0,-46 17 0,2-1 0,-1 0 0,13-10 0,-16 9 0,0 1 0,1-1 0,-1 0 0,-1 1 0,6-12 0,-4 9 0,-1-2 0,0 1 0,3-15 0,3-29 0,-5-1 0,-5 2 0,-1-7 0,-1-7 0,0 2 0,0 2 0,-8 4 0,8 52 0,-1-2 0,1 1 0,-1 0 0,-5-9 0,5 12 0,0 0 0,1 0 0,-2 0 0,1 1 0,0-1 0,-7-5 0,4 6 0,2 0 0,-1 0 0,0 1 0,0-1 0,-1 1 0,-7-2 0,8 8 0,-1-4 0,1 0 0,-1 1 0,1 0 0,-1 0 0,1 1 0,0-1 0,-10 5 0,-2 0 0,-1 2 0,-17 11 0,-28 18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5:25.4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2394.03906"/>
      <inkml:brushProperty name="anchorY" value="-49041.375"/>
      <inkml:brushProperty name="scaleFactor" value="0.5"/>
    </inkml:brush>
  </inkml:definitions>
  <inkml:trace contextRef="#ctx0" brushRef="#br0">0 1 24575,'0'0'0,"8"0"0,11 8 0,17 28 0,17 9 0,14 17 0,3 2 0,-3 0 0,-4-4 0,-6-4 0,-4 4 0,-14-2 0,-2-3 0,7 14 0,1 8 0,-6-2 0,-1-5 0,0 1 0,2-5 0,-9-5 0,-6-16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3:46.7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0 312 24575,'0'0'0,"0"-8"0,0-11 0,18-9 0,9 2 0,9 4 0,6 6 0,3-12 0,11 3 0,10-5 0,-1 5 0,-2 6 0,-4 5 0,-4 6 0,-46 9 0,0-1 0,0 1 0,14 2 0,-15-1 0,1 0 0,-1 1 0,14 6 0,-17-6 0,0 1 0,1-1 0,-1 1 0,0 0 0,6 6 0,-7-6 0,0 1 0,0 0 0,0 0 0,-1 0 0,4 7 0,19 29 0,-8 4 0,4 1 0,-5 1 0,5 0 0,-4-1 0,-4 0 0,-4 0 0,5-2 0,-3 10 0,-1-1 0,-4 1 0,-3-2 0,-1-2 0,-2-2 0,-1-1 0,0 7 0,-1-1 0,1 1 0,-1-2 0,-8-12 0,8-37 0,-1 1 0,1-1 0,-1 0 0,0 1 0,0-1 0,0 0 0,-4 4 0,4-4 0,0-1 0,-1 0 0,1 0 0,-1 0 0,0 0 0,0 0 0,0-1 0,-3 2 0,6-5 0,-1 3 0,0-1 0,-1 0 0,1 0 0,-1 0 0,1 0 0,-1 0 0,1 0 0,-1-1 0,1 1 0,0 0 0,-1-1 0,1 1 0,0-1 0,-1 1 0,1-1 0,-2-1 0,1 1 0,0-1 0,0 1 0,-1-1 0,1 0 0,0 0 0,0-1 0,0 1 0,1 0 0,-3-4 0,1 1 0,0 0 0,0-1 0,1 0 0,-3-8 0,-6-29 0,5-5 0,4-1 0,1 0 0,2-9 0,0 2 0,0 0 0,0 3 0,-1 3 0,1 2 0,-1 2 0,0-9 0,0 2 0,9 0 0,9 1 0,8 3 0,9 1 0,-27 41 0,0 0 0,1 0 0,14-10 0,30-19 0,2-8 0,-1-2 0,-2 7 0,-2 10 0,-3 8 0,8 9 0,-50 12 0,2 0 0,0 0 0,0 0 0,12 3 0,-16-2 0,1 0 0,0 0 0,-1 0 0,1 1 0,0-1 0,-1 1 0,0 0 0,4 3 0,-4-3 0,0 0 0,0 0 0,-1 1 0,1 0 0,-1-1 0,0 1 0,1 0 0,1 4 0,-1-3 0,-1 1 0,0 0 0,0 0 0,0 0 0,1 7 0,5 30 0,-6 3 0,-2 11 0,-2 9 0,0 1 0,0-3 0,0-4 0,1 13 0,1-4 0,-1-2 0,10-6 0,1-5 0,-1 5 0,8 6 0,-2-3 0,-2-2 0,-4-5 0,6-3 0,-11-47 0,-1 1 0,1 0 0,7 12 0,-8-15 0,0 0 0,0 0 0,1 0 0,0-1 0,-1 0 0,6 4 0,-1-4 0,-1 0 0,-1 0 0,1-1 0,0 0 0,11 2 0,40 6 0,-6-7-7914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3:49.4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36.53613"/>
      <inkml:brushProperty name="anchorY" value="-1791.40454"/>
      <inkml:brushProperty name="scaleFactor" value="0.5"/>
    </inkml:brush>
  </inkml:definitions>
  <inkml:trace contextRef="#ctx0" brushRef="#br0">0 0 24575,'0'0'0,"8"0"0,3 18 0,-2 10 0,-1 8 0,-3 7 0,-1 2 0,-2 3 0,-2-1 0,0 9 0,0 0 0,0-1 0,-1-3 0,1-1 0,0-3 0,0-2 0,0-1 0,0 0 0,0-1 0,0 0 0,0 1 0,0-10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3:52.59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28.6416"/>
      <inkml:brushProperty name="anchorY" value="-3524.85815"/>
      <inkml:brushProperty name="scaleFactor" value="0.5"/>
    </inkml:brush>
  </inkml:definitions>
  <inkml:trace contextRef="#ctx0" brushRef="#br0">0 1 24575,'0'0'0,"8"0"0,2 17 0,0 11 0,-3 8 0,-1 14 0,-2 5 0,-3 1 0,0-1 0,-1-3 0,0-1 0,0-4 0,-1-1 0,1 0 0,0-2 0,0 0 0,-1 0 0,1 0 0,0 9 0,0 0 0,9 1 0,9-2 0,0-2 0,7 7 0,6 16 0,5 9 0,-5-2 0,-6-6 0,-7-17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3:54.4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31.11914"/>
      <inkml:brushProperty name="anchorY" value="-5771.8335"/>
      <inkml:brushProperty name="scaleFactor" value="0.5"/>
    </inkml:brush>
  </inkml:definitions>
  <inkml:trace contextRef="#ctx0" brushRef="#br0">19 256 24575,'0'0'0,"-7"0"0,-4-9 0,11 0 0,10 0 0,12 1 0,9 2 0,7 3 0,14-8 0,11 2 0,2-9 0,-2 1 0,5 3 0,-3 4 0,-5 3 0,-5-6 0,-3 1 0,-5 2 0,-1-5 0,16-8 0,1 2 0,-2 3 0,-11 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3:57.2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332.4541"/>
      <inkml:brushProperty name="anchorY" value="-6362.80957"/>
      <inkml:brushProperty name="scaleFactor" value="0.5"/>
    </inkml:brush>
  </inkml:definitions>
  <inkml:trace contextRef="#ctx0" brushRef="#br0">1 93 24575,'0'0'0,"15"0"0,15 0 0,7 0 0,14 0 0,4 0 0,10 0 0,-1 0 0,-2 0 0,-5 0 0,-4 0 0,-43 5 0,-2-2 0,0 0 0,0 0 0,0 0 0,9 6 0,9 4 0,22 19 0,33 31 0,-10 5 0,-54-48 0,21 28 0,-28-33 0,0 0 0,8 18 0,-12-20 0,0-1 0,5 22 0,10 28 0,-7-4 0,-5-2 0,-4-4 0,-3 6 0,-2-2 0,0 17 0,-1-3 0,0-2 0,0-6 0,1-5 0,-1-5 0,1-5 0,0-1 0,0-1 0,0-2 0,0 1 0,-3-42 0,2 2 0,-1 0 0,1 0 0,0 0 0,-1-1 0,0 1 0,-4 5 0,4-6 0,0 0 0,-1 0 0,0 0 0,1 0 0,-1 0 0,-1-1 0,-4 4 0,4-3 0,-1 0 0,-1 0 0,1-1 0,-11 4 0,-27 4 0,-2-6 0,40-5 0,-1 0 0,0 0 0,1 0 0,-11-3 0,8 1 0,2 1 0,0-1 0,0 0 0,-7-5 0,9 4 0,-1 1 0,1-1 0,-1-1 0,-6-8 0,7 6 0,0 1 0,1-1 0,0 1 0,-4-13 0,-7-32 0,7-3 0,4 0 0,3 2 0,1 2 0,0-16 0,1 1 0,-1 2 0,0 3 0,0 5 0,-1 3 0,0 5 0,0 1 0,0 1 0,0 2 0,9-1 0,9 0 0,-11 36 0,-1-1 0,1 1 0,10-11 0,27-25 0,5-18 0,2 8 0,0 0 0,-11 4 0,-1 11 0,8-7 0,9 1 0,2 8 0,0 9 0,-2 9 0,-4 8 0,-47 12 0,0-2 0,0 1 0,1 1 0,-1-1 0,10 3 0,-10 0 0,-1-2 0,0 1 0,-1 0 0,1 1 0,0-1 0,-1 0 0,0 1 0,5 4 0,-4 1 0,0-2 0,0 0 0,0 1 0,-1 0 0,0-1 0,3 9 0,31 58 0,2 13 0,-6-2 0,-7-6 0,-8-9 0,-7-9 0,-5-6 0,-4-6 0,-2-3 0,-1-1 0,-1-1 0,1 8 0,-1 2 0,2-1 0,-1 0 0,1-2 0,0-3 0,0 0 0,8 7 0,1-9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4:05.39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671.23145"/>
      <inkml:brushProperty name="anchorY" value="-9974.30078"/>
      <inkml:brushProperty name="scaleFactor" value="0.5"/>
    </inkml:brush>
  </inkml:definitions>
  <inkml:trace contextRef="#ctx0" brushRef="#br0">226 1 24575,'0'0'0,"-7"0"0,-12 8 0,-8 10 0,1 10 0,21-15 0,1-4 0,0 1 0,-5 19 0,-8 47 0,-2 13 0,3 6 0,-4-6 0,2-1 0,4-11 0,4-9 0,4-9 0,3 2 0,2-4 0,1-3 0,0-3 0,1-3 0,0-2 0,-1 0 0,1 7 0,-1 0 0,0 0 0,0-2 0,0-1 0,0-2 0,0 15 0,0 1 0,0-1 0,0 6 0,0-5 0,0-4 0,0 4 0,0-3 0,0-4 0,0-4 0,0 6 0,0-2 0,0 6 0,9 7 0,9-2 0,-11-56 0,-2 0 0,2 0 0,10 16 0,-6-11 0,22 25 0,-23-32 0,1 1 0,17 13 0,-10-14 0,-2-1 0,28 12 0,-21-11 0,33 9 0,21 0 0,-6-8 0,-55-4 0,31 9 0,0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3:12.8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30 24575,'-3'0'0,"-1"0"0,5 0 0,24-3 0,1-7 0,-19 7 0,1 0 0,1 0 0,-1 0 0,9-1 0,-14 4 0,0 0 0,0 0 0,0 0 0,-1 0 0,1 0 0,0 0 0,0 1 0,0-1 0,-1 1 0,1 0 0,0 0 0,-1 0 0,1 0 0,-1 1 0,1-1 0,-1 0 0,3 3 0,1 2 0,-1-1 0,0 1 0,0 0 0,0 1 0,-1-1 0,0 1 0,0 0 0,0 0 0,-1 0 0,0 1 0,3 12 0,1 10 0,6 49 0,-5 21 0,-9 170 0,-3-111 0,5 82 0,-3-317 0,1 24 0,6-74 0,-2 110 0,1-1 0,0 1 0,1 0 0,1 1 0,1-1 0,0 1 0,13-21 0,75-96 0,-67 96 0,-6 5 0,-1 3 0,26-29 0,-41 51 0,0-1 0,1 1 0,0 1 0,0-1 0,0 1 0,0 1 0,1-1 0,0 1 0,14-5 0,-17 8 0,-1 0 0,1 0 0,0 0 0,-1 1 0,1 0 0,0 0 0,0 0 0,0 0 0,-1 1 0,1 0 0,0 0 0,-1 0 0,1 0 0,-1 1 0,1 0 0,-1 0 0,1 0 0,-1 1 0,5 3 0,5 5 0,0 1 0,-1 0 0,21 26 0,-8-10 0,32 29 0,-34-34 0,-1 1 0,40 51 0,-46-48 0,0 2 0,-2-1 0,21 58 0,15 98 0,-39-121 0,8 125 0,-18 63 0,-2-240 0,0 3-124,1 0 0,0 0 0,1-1 0,0 1 0,1-1 0,1 1-1,0-1 1,1 0 0,0-1 0,10 19 0,14 17-6702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4:07.4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866.66699"/>
      <inkml:brushProperty name="anchorY" value="-13493.81152"/>
      <inkml:brushProperty name="scaleFactor" value="0.5"/>
    </inkml:brush>
  </inkml:definitions>
  <inkml:trace contextRef="#ctx0" brushRef="#br0">1 1 24575,'0'0'0,"8"0"0,11 0 0,9 0 0,33 8 0,7 1 0,-42 0 0,28 8 0,23 18 0,3 15 0,-6-4 0,-17 2 0,-7-2 0,-6-1 0,-3 1 0,-1-2 0,0 1 0,11-1 0,0 18 0,2 10 0,-2-9 0,-10-4 0,-2-5 0,-1 4 0,-1-2 0,-6-2 0,-9-3 0,2-2 0,-6-2 0,-5 16 0,-4 0 0,5-1 0,-3 6 0,7-13 0,-2-4 0,-2-4 0,-4 6 0,5 8 0,-2-1 0,7-1 0,-3-3 0,-2-3 0,-5 5 0,-3-1 0,-3 6 0,-3-2 0,0-3 0,7-3 0,0 5 0,0-2 0,-1-3 0,-3-3 0,8 7 0,-1-3 0,-1 8 0,-2-2 0,-2-4 0,-3-3 0,-2-3 0,0-4 0,-1-2 0,-1 8 0,1-1 0,-1 0 0,1-1 0,0-3 0,0-1 0,0-11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4:12.67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229.05859"/>
      <inkml:brushProperty name="anchorY" value="-17631.44336"/>
      <inkml:brushProperty name="scaleFactor" value="0.5"/>
    </inkml:brush>
  </inkml:definitions>
  <inkml:trace contextRef="#ctx0" brushRef="#br0">0 0 24575,'0'0'0,"8"8"0,2 11 0,-1 35 0,7 26 0,7 24 0,0 34 0,4 12 0,-4-4 0,-5-10 0,3-4 0,-4-21 0,-4-19 0,-4-17 0,5-15 0,-2 0 0,-2-6 0,-3 6 0,-3-2 0,-1-3 0,-2-2 0,-1 5 0,0-1 0,-1-2 0,1-3 0,8-2 0,1-3 0,0-1 0,-1 8 0,7 17 0,-3 1 0,0-3 0,-4-4 0,6 11 0,-1-4 0,-3 4 0,7-5 0,-3-15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4:14.84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491.37402"/>
      <inkml:brushProperty name="anchorY" value="-21169.53906"/>
      <inkml:brushProperty name="scaleFactor" value="0.5"/>
    </inkml:brush>
  </inkml:definitions>
  <inkml:trace contextRef="#ctx0" brushRef="#br0">102 279 24575,'0'0'0,"0"7"0,9 13 0,0 6 0,9 0 0,-13-23 0,-1 0 0,1 0 0,-1 1 0,1-2 0,6 4 0,31 11 0,5-7 0,3-4 0,0-12 0,-46 5 0,2-1 0,0 0 0,0 0 0,-1-1 0,8-4 0,-7 0 0,0 2 0,-1 0 0,-1 0 0,1 0 0,-1-1 0,5-6 0,28-42 0,-7-5 0,-9-1 0,-20 51 0,1 0 0,-1-1 0,0 1 0,-1-11 0,0 16 0,-1-1 0,1-1 0,-1 1 0,0 0 0,-1 0 0,-3-10 0,4 12 0,-1 0 0,0 0 0,0 0 0,0-1 0,0 1 0,0 0 0,-1 1 0,-5-6 0,3 5 0,1 0 0,0 1 0,-1-1 0,1 1 0,-1 0 0,0 0 0,-6-1 0,3-1 0,-3 2 0,-20-3 0,-23 0 0,0 4 0,-8 3 0,2 0 0,2 9 0,54-7 0,-2-1 0,0-1 0,0 1 0,1 1 0,0-1 0,-9 7 0,10-7 0,-1 2 0,0-1 0,1 1 0,0 0 0,-7 11 0,7-10 0,0 0 0,0 1 0,1 0 0,-3 11 0,-6 31 0,7 0 0,4 0 0,3-10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4:17.44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544.20215"/>
      <inkml:brushProperty name="anchorY" value="-20355.99219"/>
      <inkml:brushProperty name="scaleFactor" value="0.5"/>
    </inkml:brush>
  </inkml:definitions>
  <inkml:trace contextRef="#ctx0" brushRef="#br0">0 777 24575,'0'0'0,"8"0"0,28 0 0,10 0 0,33 0 0,4 0 0,-1 0 0,2 0 0,-9 0 0,-7 0 0,1 0 0,11 0 0,13 0 0,-3 0 0,10 0 0,8 0 0,18 0 0,16 0 0,-4 0 0,2 0 0,-1 0 0,-20 0 0,-11 0 0,-1 0 0,12 0 0,-4 0 0,-3-9 0,-5-1 0,-16-7 0,-13 0 0,-13-6 0,-10 2 0,-6 5 0,-4 4 0,24-13 0,9 3 0,1 2 0,-5 5 0,2-4 0,-8 3 0,-6 4 0,3 4 0,4 2 0,-3-5 0,4 0 0,14-6 0,-4 1 0,-5 2 0,-17-5 0,1 3 0,-7 3 0,-2 3 0,6-5 0,8 3 0,-1 1 0,7 3 0,-4 3 0,4-6 0,5 1 0,-4 1 0,-6-7 0,-6 2 0,4 2 0,-49 4 0,1 3 0,15-9 0,25-10 0,15 2 0,-3 6 0,7 5 0,4 4 0,5-5 0,3 2 0,-7 1 0,-8 2 0,-9 2 0,-7 3 0,-5 1 0,5 0 0,-2 1 0,0 1 0,6-1 0,-1 1 0,7-1 0,6 0 0,-2 0 0,-5 0 0,-5 0 0,-5-8 0,14-1 0,-3 0 0,-2 2 0,5 2 0,-5 1 0,-3 2 0,3 2 0,16 0 0,22-9 0,7 0 0,3 0 0,-4 2 0,-3 1 0,-14 3 0,-5 1 0,-11 1 0,-9 1 0,8 0 0,-4 1 0,-4-1 0,-7 0 0,-4 1 0,5-1 0,-3 0 0,7 0 0,6 0 0,7 0 0,6 0 0,-5 0 0,-7 0 0,-7 0 0,1 0 0,-4-9 0,-13-1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6:27.7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4108.79688"/>
      <inkml:brushProperty name="anchorY" value="-50990.64844"/>
      <inkml:brushProperty name="scaleFactor" value="0.5"/>
    </inkml:brush>
  </inkml:definitions>
  <inkml:trace contextRef="#ctx0" brushRef="#br0">0 137 24575,'0'0'0,"8"0"0,28 0 0,10 0 0,7 0 0,2 0 0,8 0 0,-2-9 0,7-1 0,-3 1 0,5-7 0,22 1 0,6-6 0,3 2 0,0 4 0,-10 4 0,-13 4 0,-20 3-7914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6:31.01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6098.82031"/>
      <inkml:brushProperty name="anchorY" value="-51701.52734"/>
      <inkml:brushProperty name="scaleFactor" value="0.5"/>
    </inkml:brush>
  </inkml:definitions>
  <inkml:trace contextRef="#ctx0" brushRef="#br0">18 324 24575,'0'0'0,"-8"0"0,-2-9 0,10-9 0,2-9 0,10 2 0,11-6 0,7 6 0,8-4 0,4 6 0,2-4 0,3 7 0,-1-5 0,9-4 0,0 4 0,-42 23 0,-1-1 0,0 1 0,15-2 0,-17 6 0,0-1 0,0 0 0,0 1 0,0-1 0,11 5 0,-13 0 0,2-1 0,-1 0 0,0 0 0,0 1 0,14 13 0,-14-11 0,1 2 0,-1 0 0,0 1 0,11 16 0,-8-1 0,-1-3 0,16 46 0,18 59 0,-12 39 0,-9 6 0,-10 7 0,-7-5 0,-4-18 0,-3-19 0,-2-18 0,0-14 0,9-28 0,1-6 0,1-4 0,-2 2 0,-2 14 0,-2-5 0,-1-4 0,-1-9 0,-1-7 0,0-24 0,-1-35 0,1 1 0,0-1 0,0 1 0,0-1 0,0 1 0,0-1 0,0 1 0,-1-1 0,1 1 0,0-1 0,0 1 0,0-1 0,-1 1 0,1-1 0,0 1 0,0-1 0,-1 0 0,1 1 0,0-1 0,-1 1 0,1-1 0,0 0 0,-1 1 0,1-1 0,-1 0 0,1 0 0,-1 1 0,1-1 0,-1 0 0,-1-1 0,0 0 0,1 0 0,-1 0 0,1 0 0,-1 0 0,1 0 0,0 0 0,0-1 0,-1 1 0,1 0 0,0-1 0,-1-1 0,-26-32 0,2-12 0,-5-5 0,-4-1 0,6 0 0,-3 3 0,7-8 0,-2-7 0,-4 1 0,6 2 0,5-4 0,-3-5 0,6 3 0,-5-4 0,4 4 0,3 6 0,5-13 0,-5 5 0,3 4 0,2 5 0,3-3 0,3 4 0,1-6 0,2 5 0,1 2 0,0 5 0,1 3 0,8 3 0,1 27 0,-3 4 0,12-17 0,18-38 0,7 9 0,-35 52 0,2-1 0,14-13 0,-16 19 0,-1 0 0,0 1 0,1 0 0,13-6 0,43-17 0,1 9 0,5-2 0,-3-4 0,-56 18 0,2 0 0,14-9 0,20-11 0,-4 6 0,-3 6 0,0-3 0,0 4 0,-30 13 0,-2 0 0,0 0 0,13 1 0,-17 5 0,1-3 0,0 0 0,-1 0 0,1 1 0,-1-1 0,1 1 0,7 6 0,3 2 0,-1 0 0,16 17 0,-11-7 0,20 27 0,19 43 0,-4 7 0,-3 4 0,-12 0 0,-2-11 0,-11-13 0,-8-11 0,-8-10 0,-5 10 0,5 6 0,-2 7 0,-1 5 0,6 3 0,-1 1 0,-2-7 0,7-1 0,-3-9 0,-3 11 0,-3-8 0,6-5 0,-11-60 0,0 2 0,10 19 0,-10-26 0,-1-1 0,0 0 0,0 0 0,1 0 0,0 0 0,0-1 0,0 1 0,4 2 0,3-6 0,-4 2 0,1 0 0,-1-1 0,0 0 0,1 0 0,-1-1 0,1 0 0,9-1 0,-3-2 0,3 0 0,0-1 0,29-10 0,-19 7 0,34-18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6:32.2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9056.51563"/>
      <inkml:brushProperty name="anchorY" value="-54121.75781"/>
      <inkml:brushProperty name="scaleFactor" value="0.5"/>
    </inkml:brush>
  </inkml:definitions>
  <inkml:trace contextRef="#ctx0" brushRef="#br0">1 0 24575,'0'0'0,"0"8"0,0 20 0,0 17 0,0 17 0,9-28 0,8 34 0,20 52 0,0-3 0,-5-3 0,-8 11 0,-9-14 0,3-7 0,-5-15 0,6-5 0,-3-12 0,-3-10 0,-3 2 0,5-6 0,-2-3 0,-3 5 0,-2-2 0,-3-3 0,-2-2 0,-2-4 0,-1-2 0,9-10 0,-1-10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6:34.0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0235.53125"/>
      <inkml:brushProperty name="anchorY" value="-56773.85156"/>
      <inkml:brushProperty name="scaleFactor" value="0.5"/>
    </inkml:brush>
  </inkml:definitions>
  <inkml:trace contextRef="#ctx0" brushRef="#br0">0 239 24575,'0'0'0,"7"0"0,13 0 0,-2 9 0,-2 9 0,6 18 0,5 17 0,15 5 0,4 2 0,4-1 0,1-4 0,-10-21 0,-40-36 0,0 2 0,0 1 0,0-1 0,0 0 0,0 1 0,0-1 0,1 0 0,-1 1 0,0-1 0,0 0 0,0 0 0,0 0 0,1 0 0,-1 0 0,0 0 0,0 0 0,0-1 0,0 1 0,1 0 0,-1-1 0,0 1 0,0-1 0,0 1 0,0-1 0,2-1 0,-1 3 0,-1-2 0,1-1 0,0 1 0,-1-1 0,1 1 0,-1-1 0,0 0 0,1 0 0,-1 0 0,0 1 0,0-1 0,0 0 0,0 0 0,0-3 0,2 0 0,-1-2 0,0 0 0,0 0 0,0-9 0,4-35 0,-5-3 0,-2 0 0,-3 46 0,2-1 0,-1 1 0,1 0 0,-7-12 0,-11-39 0,0 2 0,-5 1 0,5 3 0,-6 3 0,-3 11 0,28 38 0,-2-2 0,0 1 0,1-1 0,-1 1 0,0 0 0,0 0 0,-5-2 0,6 3 0,0 1 0,0-1 0,1 1 0,-1 0 0,0-1 0,0 1 0,1 0 0,-1 0 0,0 0 0,0 0 0,1 1 0,-1-1 0,0 0 0,-2 2 0,3-2 0,-1 1 0,0 0 0,-1 0 0,1 1 0,0-1 0,1 0 0,-1 1 0,0 0 0,0-1 0,-2 4 0,-23 26 0,6 9 0,4 5 0,6 3 0,5 0 0,3 0 0,2-9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6:36.85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1165.89063"/>
      <inkml:brushProperty name="anchorY" value="-57700.18359"/>
      <inkml:brushProperty name="scaleFactor" value="0.5"/>
    </inkml:brush>
  </inkml:definitions>
  <inkml:trace contextRef="#ctx0" brushRef="#br0">1 0 24575,'0'0'0,"7"0"0,12 0 0,-1 18 0,8 26 0,-4 20 0,5 15 0,4 8 0,-5-3 0,4 28 0,2 1 0,5 1 0,-7 4 0,-6-14 0,-7-14 0,1 2 0,-9-71 0,14 39 0,15 20 0,5-9 0,-32-57 0,25 26 0,-28-32 0,1 0 0,0 0 0,12 7 0,-15-16 0,-2 3 0,0-1 0,1 1 0,-1-1 0,0-1 0,1 1 0,-1-1 0,1 1 0,-1-1 0,8-1 0,-6 1 0,1-1 0,-1 0 0,1-1 0,-1 1 0,1-2 0,10-4 0,-6 3 0,0-2 0,-1 0 0,14-10 0,29-18 0,-2 4 0,6-11 0,-2-10 0,0 5 0,6-1 0,-11 11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6:37.7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3135.10938"/>
      <inkml:brushProperty name="anchorY" value="-59664.32813"/>
      <inkml:brushProperty name="scaleFactor" value="0.5"/>
    </inkml:brush>
  </inkml:definitions>
  <inkml:trace contextRef="#ctx0" brushRef="#br0">1 18 24575,'0'0'0,"22"0"0,28 0 0,22 0 0,5 0 0,17 0 0,-4 0 0,9 0 0,-9 0 0,9 0 0,-12-8 0,-18-1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3:27.7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4 417 24575,'-1'-74'0,"-1"27"0,7-75 0,-2 106 0,0 0 0,1 1 0,0 0 0,10-22 0,-13 32 0,2 0 0,-1 0 0,0 1 0,1-1 0,0 1 0,0-1 0,0 1 0,1 0 0,0 0 0,-1 1 0,1-1 0,0 1 0,1-1 0,-1 1 0,1 1 0,8-5 0,-11 6 0,1 0 0,-1 1 0,1-1 0,-1 1 0,1 0 0,-1-1 0,1 1 0,-1 0 0,1 1 0,-1-1 0,1 0 0,-1 1 0,0-1 0,1 1 0,-1 0 0,0 0 0,3 1 0,-1 0 0,-1 1 0,0-1 0,1 1 0,-1 0 0,0-1 0,-1 1 0,1 1 0,0-1 0,3 6 0,0 3 0,0 0 0,0 1 0,-1 0 0,-1 0 0,4 17 0,0 9 0,-2 0 0,1 71 0,-12 83 0,1-63 0,3 73-1365,1-157-5461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6:39.16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4831.07813"/>
      <inkml:brushProperty name="anchorY" value="-60493.57813"/>
      <inkml:brushProperty name="scaleFactor" value="0.5"/>
    </inkml:brush>
  </inkml:definitions>
  <inkml:trace contextRef="#ctx0" brushRef="#br0">17 16 24575,'0'0'0,"8"7"0,11 12 0,-1 9 0,8 15 0,-4 15 0,4 4 0,5 0 0,-4-3 0,-6-4 0,2-3 0,4-13 0,-21-35 0,-2 0 0,1 0 0,0-1 0,-1 1 0,1-1 0,7 3 0,-11-7 0,1 2 0,1-1 0,-1 1 0,1 0 0,-1-1 0,1 0 0,0 0 0,-1 0 0,1 0 0,0 0 0,-1 0 0,6-2 0,-6 2 0,1-1 0,-1 0 0,1 0 0,0 0 0,-1 0 0,1-1 0,-1 1 0,1-1 0,-1 0 0,0 0 0,3-2 0,1-2 0,-1 0 0,0 0 0,0 0 0,5-11 0,23-52 0,3-15 0,-6 0 0,-7 5 0,-24 74 0,1-3 0,1 0 0,-1 1 0,0-1 0,0 1 0,-2-11 0,0 15 0,1-1 0,0 1 0,0-1 0,-1 1 0,1 0 0,-1 0 0,0 0 0,0 0 0,0 0 0,-1 0 0,1 0 0,-4-3 0,0 2 0,1 0 0,-1 1 0,1 0 0,-1 0 0,1 1 0,-1 0 0,0 0 0,-8-2 0,-1-1 0,-1 1 0,-31-2 0,-34 1 0,4 4 0,6 4 0,8 0 0,8 1 0,40-2 0,23 0 0,12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6:39.90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5688.30469"/>
      <inkml:brushProperty name="anchorY" value="-61339.98438"/>
      <inkml:brushProperty name="scaleFactor" value="0.5"/>
    </inkml:brush>
  </inkml:definitions>
  <inkml:trace contextRef="#ctx0" brushRef="#br0">1 0 24575,'0'0'0,"7"0"0,21 0 0,9 0 0,6 9 0,5 9 0,10 18 0,-46-25 0,25 22 0,11 17 0,-2 9 0,-11 2 0,-1-11 0,-8-4 0,9 15 0,-5-1 0,-6 0 0,2-3 0,-5-3 0,2-4 0,-4 6 0,-4-9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6:40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7186.60938"/>
      <inkml:brushProperty name="anchorY" value="-63004.11719"/>
      <inkml:brushProperty name="scaleFactor" value="0.5"/>
    </inkml:brush>
  </inkml:definitions>
  <inkml:trace contextRef="#ctx0" brushRef="#br0">1 300 24575,'0'0'0,"0"-8"0,17-3 0,11 2 0,17-8 0,6 2 0,12-6 0,19-6 0,34-16 0,15-13 0,1 5 0,-22 9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6:43.7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8808.07813"/>
      <inkml:brushProperty name="anchorY" value="-63551.10156"/>
      <inkml:brushProperty name="scaleFactor" value="0.5"/>
    </inkml:brush>
  </inkml:definitions>
  <inkml:trace contextRef="#ctx0" brushRef="#br0">92 418 24575,'0'0'0,"-7"0"0,-13 9 0,2 9 0,2 9 0,3 8 0,4 6 0,4 11 0,2 12 0,2 1 0,1-3 0,1-3 0,0-4 0,0-4 0,-1-4 0,9-10 0,-8-37 0,0 1 0,-1 1 0,1-1 0,0 0 0,0 0 0,0 1 0,0-1 0,0 0 0,0 0 0,0 0 0,0 0 0,0 0 0,0 0 0,1 0 0,1 1 0,-3-2 0,1 0 0,-1 0 0,1 1 0,0-1 0,0 0 0,0 0 0,0 0 0,0 0 0,0 0 0,0 0 0,-1 0 0,1 0 0,0 0 0,0 0 0,0 0 0,0-1 0,0 1 0,0 0 0,-1-1 0,3 0 0,0 0 0,1-1 0,-1 0 0,0 0 0,0 0 0,0-1 0,3-3 0,-3 0 0,1-1 0,0 1 0,0-1 0,2-7 0,12-35 0,4-5 0,-5-1 0,-3 1 0,4 11 0,-15 39 0,0-1 0,0 1 0,0-1 0,1 1 0,4-5 0,-7 9 0,1-1 0,0-1 0,0 1 0,0 0 0,0 0 0,0 0 0,0 0 0,0 0 0,1 1 0,-1-1 0,0 1 0,4-1 0,-2-1 0,1 2 0,0-1 0,0 1 0,-1 0 0,8 1 0,-3 3 0,-1-1 0,-1 0 0,1 0 0,9 6 0,36 26 0,0-1 0,-9 4 0,-11-15 0,-31-23 0,-1 1 0,1 0 0,-1 0 0,0-1 0,1 1 0,-1 0 0,1-1 0,0 0 0,-1 1 0,1-1 0,-1 0 0,3 0 0,-2-1 0,-2 0 0,1 1 0,0-1 0,0 0 0,0 1 0,-1-1 0,1 0 0,0 0 0,-1 1 0,1-1 0,-1 0 0,1 0 0,-1 0 0,1 0 0,-1 0 0,1 1 0,-1-1 0,0 0 0,0 0 0,1-2 0,5-49 0,-5-12 0,-2-22 0,-1 2 0,0 3 0,0 1 0,-3 65 0,2 0 0,-8-28 0,-9-30 0,2 7 0,3 5 0,-5 6 0,-5 5 0,21 38 0,22 30 0,14 29 0,11 30 0,14 24 0,3 8 0,0-6 0,-3-4 0,-3-4 0,-4-4 0,-2-2 0,7 0 0,-1-10 0,8-9 0,-1-9 0,-3-16 0,-46-37 0,1-1 0,17 8 0,-19-10 0,0 0 0,18 3 0,20 1 0,-3-6 0,-1-4 0,-45 6 0,2-5 0,0 1 0,0 0 0,0 0 0,0 0 0,0 0 0,0 0 0,-1 0 0,1 0 0,0 1 0,-1-1 0,1 1 0,-1-1 0,3 4 0,-4-6 0,1 3 0,0-1 0,0 0 0,0 1 0,0-1 0,-1 1 0,1 0 0,-1-1 0,1 1 0,-1 0 0,1-1 0,-1 1 0,0 0 0,0-1 0,0 3 0,0-3 0,0 1 0,-1-1 0,1 1 0,-1 0 0,1 0 0,-1 0 0,0 0 0,1 0 0,-1-1 0,0 1 0,0 0 0,-3 2 0,-13 16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6:44.7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1003.96875"/>
      <inkml:brushProperty name="anchorY" value="-65307.55859"/>
      <inkml:brushProperty name="scaleFactor" value="0.5"/>
    </inkml:brush>
  </inkml:definitions>
  <inkml:trace contextRef="#ctx0" brushRef="#br0">1 360 24575,'0'0'0,"8"0"0,37-17 0,37-10 0,52-18 0,2 2 0,19-3 0,-9 10 0,-20-9 0,-5-9 0,-29 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6:45.78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896"/>
      <inkml:brushProperty name="anchorY" value="-65793.90625"/>
      <inkml:brushProperty name="scaleFactor" value="0.5"/>
    </inkml:brush>
  </inkml:definitions>
  <inkml:trace contextRef="#ctx0" brushRef="#br0">0 1 24575,'0'0'0,"23"7"0,17 12 0,5 17 0,5 16 0,-40-36 0,21 35 0,11 28 0,-2 6 0,0 23 0,1 11 0,10 1 0,-7 5 0,17 12 0,0-6 0,0-17 0,-21-45 0,-22-38 0,-16-26 0,-7-10 0,-26-28 0,-4-7-7914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6:48.0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371.61719"/>
      <inkml:brushProperty name="anchorY" value="-67866.96875"/>
      <inkml:brushProperty name="scaleFactor" value="0.5"/>
    </inkml:brush>
  </inkml:definitions>
  <inkml:trace contextRef="#ctx0" brushRef="#br0">0 99 24575,'0'0'0,"23"0"0,26 0 0,15 0 0,4 0 0,-1 0 0,-3 0 0,3 8 0,-4 10 0,-48-12 0,28 16 0,11 12 0,-41-22 0,-1-1 0,13 15 0,31 27 0,8 11 0,-1-2 0,-3 0 0,-12-6 0,-40-42 0,0-1 0,10 22 0,-11-22 0,-2 1 0,5 18 0,2 24 0,-7-3 0,-6-48 0,1 1 0,-1 0 0,0 0 0,0 0 0,-3 6 0,2-9 0,0-1 0,0 1 0,1 0 0,-1-1 0,0 0 0,0 1 0,-1-1 0,1 0 0,0 0 0,-1 0 0,-2 2 0,2-1 0,-2 0 0,0-1 0,0 1 0,0-1 0,0 0 0,-6 1 0,-35 7 0,-4-5 0,-9-5 0,-1-2 0,2 0 0,-5 0 0,59-3 0,-3 3 0,1 0 0,0-1 0,0 0 0,1 1 0,-1-2 0,-6-3 0,7 4 0,0-2 0,-1 1 0,1-1 0,0 0 0,0 0 0,-4-6 0,5 5 0,-1-1 0,1 0 0,0 0 0,-5-13 0,4 11 0,2-1 0,0 0 0,-2-11 0,-3-39 0,6-9 0,3-8 0,9 4 0,-3 55 0,-2 0 0,12-24 0,13-29 0,6 6 0,4-11 0,2 5 0,-7 13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6:50.2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5876.76563"/>
      <inkml:brushProperty name="anchorY" value="-68615.25"/>
      <inkml:brushProperty name="scaleFactor" value="0.5"/>
    </inkml:brush>
  </inkml:definitions>
  <inkml:trace contextRef="#ctx0" brushRef="#br0">95 124 24575,'0'0'0,"0"8"0,0 11 0,-9-1 0,-10 8 0,0 4 0,2 6 0,4 4 0,4 21 0,4 2 0,2 10 0,2-4 0,1 6 0,1-6 0,0 3 0,-1-6 0,1-4 0,-1-6 0,10-5 0,-7-40 0,0-1 0,9 17 0,-8-21 0,-1 0 0,1 0 0,1 0 0,6 7 0,-3-9 0,-2 0 0,0 0 0,0-1 0,0 0 0,0 0 0,9 3 0,-1-2 0,0 0 0,26 4 0,31 1 0,-2-5 0,-46-7 0,28-3 0,17-5 0,-57 7 0,1 0 0,19-8 0,-20 7 0,-1-1 0,16-11 0,17-17 0,-38 25 0,1 2 0,0-1 0,8-16 0,-8 12 0,-1 0 0,-1 0 0,3-14 0,-5 14 0,-1-1 0,1-1 0,-2-19 0,-1 20 0,-1-1 0,0-1 0,-4-14 0,2 14 0,-1 0 0,-11-23 0,-19-33 0,26 57 0,-23-29 0,-14-17 0,-10 4 0,54 55 0,-5-5 0,0 1 0,0 1 0,-9-6 0,19 13 0,-4-4 0,1 1 0,-1 0 0,1 0 0,0 0 0,-1 0 0,1 0 0,-1 0 0,1-1 0,0 1 0,-1 0 0,1 0 0,-1 0 0,1 0 0,0 1 0,-1-1 0,1 0 0,-1 0 0,1 0 0,0 0 0,-1 0 0,1 0 0,-1 1 0,1-1 0,0 0 0,-1 0 0,1 0 0,0 1 0,-1-1 0,1 0 0,0 1 0,0-1 0,-1 0 0,1 0 0,0 1 0,0-1 0,-1 1 0,1-1 0,0 0 0,0 1 0,0-1 0,0 0 0,0 1 0,0-1 0,-1 1 0,1-1 0,0 1 0,0-1 0,0 0 0,0 1 0,0-1 0,1 1 0,-1-1 0,0 1 0,-1 0 0,2 3 0,-1 0 0,1 0 0,0-1 0,0 1 0,0 0 0,1-1 0,1 5 0,24 41 0,3 15 0,15 20 0,4 0 0,3-5 0,-1-9 0,0-16 0,-39-48 0,-2 0 0,0 0 0,-1-1 0,2 0 0,12 4 0,-10-3 0,4 0 0,27 4 0,-34-13 0,-1 3 0,0 0 0,0-1 0,0-1 0,0 1 0,0-2 0,10-2 0,-12 3 0,3-1 0,0-2 0,0 1 0,0-1 0,10-9 0,-12 10 0,0-2 0,0-1 0,0 1 0,12-16 0,-13 15 0,-1-1 0,-1 0 0,1 0 0,5-14 0,-6 14 0,0-2 0,-2 0 0,5-16 0,-4 11 0,-2 1 0,2-19 0,-1-37 0,-4-6 0,-2-7 0,-1 6 0,10 24 0,-6 51 0,0-1 0,1 0 0,0-1 0,0 1 0,0 0 0,0 0 0,2-3 0,-2 8 0,0-1 0,0-1 0,-1 0 0,1 0 0,0 0 0,-1 0 0,1 1 0,0-1 0,-1 0 0,1 0 0,0 1 0,-1-1 0,1 1 0,-1-1 0,1 1 0,-1-1 0,1 1 0,-1-1 0,1 1 0,-1-1 0,1 1 0,-1-1 0,1 1 0,-1 0 0,0-1 0,0 1 0,1 0 0,-1-1 0,0 2 0,34 45 0,8 14 0,-4 6 0,-23-51 0,20 25 0,-30-37 0,2 2 0,-1-1 0,1 0 0,1 0 0,8 5 0,-14-9 0,2 1 0,0 0 0,-1-1 0,1 1 0,0-1 0,0 0 0,0-1 0,0 1 0,5 0 0,-5-6 0,-1 4 0,0 0 0,-1-1 0,1 1 0,0-1 0,0 0 0,-1 0 0,1 0 0,-1 0 0,0-1 0,0 1 0,0 0 0,0-1 0,3-3 0,4-6 0,-2-1 0,1 0 0,7-21 0,17-50 0,-1-18 0,-7 4 0,-7 1 0,-6 11 0,-5 74 0,-3-1 0,1 0 0,7-14 0,-8 21 0,0 0 0,0 0 0,1 0 0,0 0 0,0 1 0,5-6 0,-9 10 0,2-1 0,-1 0 0,1 1 0,0-1 0,0 1 0,0-1 0,1 1 0,-1-1 0,0 1 0,0 0 0,1 0 0,2 0 0,-3 3 0,0-2 0,0 1 0,0-1 0,0 1 0,-1 0 0,1 0 0,0-1 0,0 1 0,-1 0 0,1 0 0,0 1 0,-1-1 0,1 0 0,-1 0 0,0 1 0,1-1 0,1 4 0,0-3 0,2 4 0,-1 0 0,0 0 0,-1 0 0,4 8 0,-13-7 0,5-1 0,1 0 0,-1 0 0,0 1 0,0-1 0,-1 0 0,0 0 0,0-1 0,-5 11 0,4-4-2638,-4 3 0,-16 26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6:51.4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318.24219"/>
      <inkml:brushProperty name="anchorY" value="-69539.92188"/>
      <inkml:brushProperty name="scaleFactor" value="0.5"/>
    </inkml:brush>
  </inkml:definitions>
  <inkml:trace contextRef="#ctx0" brushRef="#br0">0 19 24575,'0'0'0,"23"0"0,35 0 0,41 0 0,50 0 0,62 0 0,17 0-1866,-21 0 2399,-26 0-799,-38 0 718,-26 0-581,-10-9 194,-46-1-65,-42 10 0,-20 4 0,-1-2 0,0 0 0,1-1 0,-1 1 0,0 0 0,0-1 0,0 1 0,-5 1 0,-54 37 1413,-5 1-1817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6:52.0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0619.80469"/>
      <inkml:brushProperty name="anchorY" value="-70468.32031"/>
      <inkml:brushProperty name="scaleFactor" value="0.5"/>
    </inkml:brush>
  </inkml:definitions>
  <inkml:trace contextRef="#ctx0" brushRef="#br0">1 1 24575,'0'0'0,"23"0"0,26 0 0,14 0 0,22 0 0,28 0 0,23 0 0,10 0 0,13 0 0,26 0 0,-20 0 0,-23 0 0,-21 0 0,-33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3:29.1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11 306 24575,'-8'0'0,"6"-8"0,10-1 0,12-8 0,9-1 0,16 3 0,7-4 0,10-6 0,10-7 0,0 3 0,-5 6 0,-5-1 0,8 3 0,1 6 0,-5-10 0,-13 0-8191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6:54.3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2941.55469"/>
      <inkml:brushProperty name="anchorY" value="-71314.98438"/>
      <inkml:brushProperty name="scaleFactor" value="0.5"/>
    </inkml:brush>
  </inkml:definitions>
  <inkml:trace contextRef="#ctx0" brushRef="#br0">145 173 24575,'0'0'0,"15"31"0,14 20 0,7 12 0,7 4 0,-7 7 0,-7-3 0,0 12 0,-7-5 0,-6-5 0,-6-9 0,-5-6 0,-3-7 0,-1 6 0,-11-3 0,-10-2 0,15-47 0,1 1 0,0 0 0,0 0 0,-1-1 0,-10 9 0,10-8 0,-2-1 0,0 0 0,-1 0 0,-10 5 0,10-5 0,-2-1 0,0 0 0,-12 2 0,-29 5 0,42-13 0,1 1 0,0 0 0,0 0 0,0-1 0,-11-4 0,13 4 0,-2-1 0,0-1 0,0 0 0,-13-9 0,16 9 0,-2-1 0,1-1 0,0 1 0,-9-13 0,10 12 0,0-1 0,0 0 0,1 0 0,-4-10 0,3 8 0,2 0 0,0 0 0,-3-12 0,-2-37 0,5-8 0,3-1 0,2 4 0,1 4 0,-1 4 0,9-4 0,8-6 0,9 2 0,7 2 0,-26 49 0,0 0 0,13-12 0,22-20 0,10 4 0,2 10 0,-1 9 0,-2 7 0,-11-2 0,16-5 0,7-15 0,9 2 0,-2 4 0,-3-1 0,-7 7 0,-6 7 0,-5 5 0,-43 12 0,0 0 0,0 0 0,-1 0 0,9 2 0,-13 1 0,0-2 0,1 0 0,-1 1 0,0 0 0,0-1 0,0 1 0,0 0 0,0 0 0,0 1 0,3 2 0,5 6 0,-3-1 0,0 0 0,8 13 0,-1 5 0,14 34 0,25 50 0,-8-1 0,9 0 0,-11-6 0,-9-14 0,-3-23 0,-9-12 0,-8-10 0,4-5 0,-5 7 0,-3 9 0,-4 10 0,-3-8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6:57.0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124.98438"/>
      <inkml:brushProperty name="anchorY" value="-73130.48438"/>
      <inkml:brushProperty name="scaleFactor" value="0.5"/>
    </inkml:brush>
  </inkml:definitions>
  <inkml:trace contextRef="#ctx0" brushRef="#br0">720 48 24575,'0'0'0,"-8"0"0,-38-9 0,-9-1 0,-7 1 0,-1 1 0,-6 3 0,4 1 0,4 2 0,5 1 0,4 10 0,42-6 0,0 1 0,-18 8 0,22-9 0,0 1 0,0 0 0,0 0 0,-8 9 0,6-5 0,1 0 0,0 1 0,-6 10 0,-13 31 0,7 3 0,8 0 0,5-11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6:59.2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3558.64844"/>
      <inkml:brushProperty name="anchorY" value="-72534.58594"/>
      <inkml:brushProperty name="scaleFactor" value="0.5"/>
    </inkml:brush>
  </inkml:definitions>
  <inkml:trace contextRef="#ctx0" brushRef="#br0">0 1 24575,'0'0'0,"16"45"0,5 26 0,33 55 0,16 10 0,4 13 0,0 20 0,-7-10 0,-6-13 0,-6-25 0,-5 11 0,-3-11 0,15 12 0,-8 10 0,7 11 0,-3-8 0,16-2 0,6-4 0,6-12 0,-14-21 0,1 8 0,-18-17 0,-15-12 0,-5 3 0,-3-2 0,1 2 0,12 0 0,-6-9 0,1 17 0,-8-7 0,10 10 0,1 8 0,19 44 0,3 8 0,-1 14 0,-12-20 0,-13-25 0,-14-27 0,-2-23 0,1-18 0,-17-51 0,-2-2 0,0 0 0,1-1 0,9 10 0,2-4 0,-3-3 0,0 0 0,19 9 0,-8-7 0,51 17 0,116 10 0,94 8 0,125 18-4304,54-6 5534,85 8-6694,1 14 6849,10-11-2078,-39-15 693,-68-16 0,-88 3 0,-90-11-1364,-83-8 1754,-67-8-585,-99-9 195,25 6 0,-38-6 1365,-14-6-1330,0 0 0,1 1 0,-1-1 0,0 0 0,0 0 0,0 0 0,0 0 0,0 0 0,1 0 0,-1 0 0,0 1 0,0-1 0,0 0 0,0 0 0,0 0 0,0 0 0,0 0 0,0 1 0,0-1 0,0 0 0,0 0 0,1 0 0,-1 0 0,0 1 0,0-1 0,0 0 0,0 0 0,0 0 0,0 0 0,-1 1 0,1-1 0,0 0 0,0 0 0,0 0 0,0 0 0,0 1 0,0-1 0,0 0 0,0 0 0,0 0-1,0 0 1,0 0 0,-1 1 0,1-1 0,0 1-99,-2 0-1,0 0 1,0 0-1,0 0 0,0 0 1,0 0-1,0 0 1,-1-1-1,1 1 0,0-1 1,0 1-1,-4-1 1,-13-11 1510,2 6 1,0-2 0,-19-8 0,-75-45-2981,6-2-3403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7:00.8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334.34375"/>
      <inkml:brushProperty name="anchorY" value="-78647.29688"/>
      <inkml:brushProperty name="scaleFactor" value="0.5"/>
    </inkml:brush>
  </inkml:definitions>
  <inkml:trace contextRef="#ctx0" brushRef="#br0">1 920 24575,'0'0'0,"8"0"0,11-8 0,17-1 0,25-26 0,25 0 0,37-7 0,42 7 0,55 7 0,57 0-2179,57-19 2801,47 4-933,60-20 311,6 7-4319,29-7 5553,2 11-1851,-29 13 617,-42 12 0,-79 12 0,-58 7-1396,-55 6 1795,-32 3-929,9 1 625,3 1-143,27-1 48,34 0 306,51-1-393,21-1 1614,37-26-1951,-16-1 636,-13-1-212,-47-3 0,-54 6 0,-52 5 1050,-32 7-1350,-12-3 450,-9 3 240,23-7-502,2 3 168,9-14-56,-29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4:02.0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757.62598"/>
      <inkml:brushProperty name="anchorY" value="-8335.8291"/>
      <inkml:brushProperty name="scaleFactor" value="0.5"/>
    </inkml:brush>
  </inkml:definitions>
  <inkml:trace contextRef="#ctx0" brushRef="#br0">1 531 24575,'0'0'0,"0"-7"0,0-12 0,0-9 0,9-6 0,9-6 0,9-22 0,8 7 0,5 0 0,-6 3 0,3 2 0,0 3 0,-27 40 0,-1-1 0,0 1 0,11-7 0,-11 7 0,2 1 0,19-8 0,21-3 0,-47 17 0,1-1 0,1 1 0,0 0 0,-1 0 0,11 1 0,-14 2 0,0-1 0,1-1 0,-1 0 0,0 1 0,1 0 0,-1-1 0,0 1 0,0 0 0,0 0 0,0 0 0,-1 0 0,1 0 0,0 1 0,0 1 0,6 3 0,-2 2 0,0 0 0,4 12 0,12 32 0,-7 4 0,-6 8 0,-5-1 0,-2 5 0,-2-4 0,-1-3 0,-1-6 0,1-3 0,0-5 0,1-2 0,-1 7 0,1 0 0,-9 0 0,-10-2 0,16-45 0,-1 1 0,-1 0 0,1 0 0,-7 6 0,-24 26 0,20-29 0,2-1 0,-17 9 0,12-10 0,-34 13 0,-3 0 0,29-7 0,26-13 0,-1-1 0,1 0 0,0 0 0,0 0 0,0 0 0,0 0 0,-1 0 0,1 0 0,0 0 0,0 0 0,0 0 0,0 0 0,0 0 0,-1 0 0,1 0 0,0 1 0,0-1 0,0 0 0,0 0 0,0 0 0,0 0 0,0 0 0,-1 0 0,1 1 0,0-1 0,0 0 0,0 0 0,0 0 0,0 0 0,0 0 0,0 1 0,0-1 0,0 0 0,0 0 0,0 0 0,0 0 0,0 1 0,0-1 0,0 0 0,0 0 0,0 0 0,0 0 0,0 1 0,0-1 0,0 0 0,0 0 0,0 0 0,1 0 0,-1 0 0,0 1 0,0-1 0,0 0 0,0 0 0,0 0 0,0 0 0,0 0 0,1 0 0,-1 0 0,0 1 0,0-1 0,0 0 0,0 0 0,0 0 0,1 0 0,-1 0 0,0 0 0,0 0 0,0 0 0,29 3 0,15-2 0,9-2 0,3 0 0,-1-1 0,-1 1 0,-3 0 0,6 9 0,-42-2 0,-1-1 0,22 10 0,28 21 0,-3-1 0,-4-5 0,-4-9 0,-4 3 0,-2-7 0,-11-4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5:24:24.5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4330.32031"/>
      <inkml:brushProperty name="anchorY" value="-20426.31055"/>
      <inkml:brushProperty name="scaleFactor" value="0.5"/>
    </inkml:brush>
  </inkml:definitions>
  <inkml:trace contextRef="#ctx0" brushRef="#br0">72 525 24575,'0'0'0,"-15"-8"0,-6-11 0,3-16 0,3-9 0,15 36 0,-1-2 0,0 1 0,1-14 0,1 15 0,0-1 0,1 0 0,5-16 0,7-26 0,10 2 0,7 0 0,6-6 0,4 9 0,2 10 0,-34 30 0,0 1 0,18-9 0,-19 13 0,-1-1 0,0 1 0,0 0 0,-1 0 0,14 1 0,35 1 0,-43 1 0,-1 1 0,21 7 0,-27-6 0,1 0 0,0-1 0,-1 1 0,1 0 0,-1 1 0,7 6 0,-7-7 0,0 2 0,0 1 0,0-1 0,8 14 0,26 48 0,-9 2 0,2-1 0,2 5 0,-6 12 0,2-4 0,-6-6 0,-6 0 0,-7-8 0,-4-6 0,-4 2 0,-2 5 0,-2-4 0,0-3 0,0-5 0,0-5 0,0 5 0,1-1 0,-1-2 0,1-3 0,0-29 0,0-18 0,0-6 0,0-25 0,0-14 0,0-9 0,0-4 0,0-9 0,0 1 0,1 2 0,-1 4 0,0 4 0,-1 3 0,1 2 0,0-6 0,0-1 0,0 1 0,0 2 0,0 1 0,0 3 0,0 1 0,0 1 0,0 0 0,0 1 0,9-1 0,9 1 0,9 0 0,8 8 0,-27 32 0,-1-1 0,1 0 0,-1 1 0,12-4 0,-9 3 0,3 1 0,16-4 0,-26 9 0,1-1 0,1 0 0,-1 0 0,0 0 0,1 1 0,-1 0 0,0-1 0,0 1 0,5 2 0,-3 0 0,-1 0 0,0-1 0,-1 1 0,1 0 0,-1 1 0,1-1 0,6 8 0,-2-2 0,0 1 0,-1 1 0,8 13 0,-7-10 0,15 33 0,0 17 0,0-2 0,-6-4 0,-5 5 0,-5-4 0,-4-3 0,-2-3 0,-2-3 0,0-3 0,8-1 0,0 7 0,1 1 0,-2-2 0,-2 0 0,-1-2 0,-3-3 0,0-1 0,-1 8 0,0 0 0,4-45 0,-2 0 0,0 0 0,1 0 0,3 9 0,-1-7 0,0 0 0,12 18 0,19 21 0,-27-41 0,0 0 0,15 12 0,12 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46431"/>
            <a:ext cx="996149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sng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380"/>
              </a:lnSpc>
            </a:pPr>
            <a:r>
              <a:rPr dirty="0"/>
              <a:t>Knowledge</a:t>
            </a:r>
            <a:r>
              <a:rPr spc="-90" dirty="0"/>
              <a:t> </a:t>
            </a:r>
            <a:r>
              <a:rPr dirty="0"/>
              <a:t>Gate</a:t>
            </a:r>
            <a:r>
              <a:rPr spc="-85" dirty="0"/>
              <a:t> </a:t>
            </a:r>
            <a:r>
              <a:rPr spc="-10" dirty="0"/>
              <a:t>Website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sng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380"/>
              </a:lnSpc>
            </a:pPr>
            <a:r>
              <a:rPr dirty="0"/>
              <a:t>Knowledge</a:t>
            </a:r>
            <a:r>
              <a:rPr spc="-90" dirty="0"/>
              <a:t> </a:t>
            </a:r>
            <a:r>
              <a:rPr dirty="0"/>
              <a:t>Gate</a:t>
            </a:r>
            <a:r>
              <a:rPr spc="-85" dirty="0"/>
              <a:t> </a:t>
            </a:r>
            <a:r>
              <a:rPr spc="-10" dirty="0"/>
              <a:t>Website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sng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380"/>
              </a:lnSpc>
            </a:pPr>
            <a:r>
              <a:rPr dirty="0"/>
              <a:t>Knowledge</a:t>
            </a:r>
            <a:r>
              <a:rPr spc="-90" dirty="0"/>
              <a:t> </a:t>
            </a:r>
            <a:r>
              <a:rPr dirty="0"/>
              <a:t>Gate</a:t>
            </a:r>
            <a:r>
              <a:rPr spc="-85" dirty="0"/>
              <a:t> </a:t>
            </a:r>
            <a:r>
              <a:rPr spc="-10" dirty="0"/>
              <a:t>Website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sng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380"/>
              </a:lnSpc>
            </a:pPr>
            <a:r>
              <a:rPr dirty="0"/>
              <a:t>Knowledge</a:t>
            </a:r>
            <a:r>
              <a:rPr spc="-90" dirty="0"/>
              <a:t> </a:t>
            </a:r>
            <a:r>
              <a:rPr dirty="0"/>
              <a:t>Gate</a:t>
            </a:r>
            <a:r>
              <a:rPr spc="-85" dirty="0"/>
              <a:t> </a:t>
            </a:r>
            <a:r>
              <a:rPr spc="-10" dirty="0"/>
              <a:t>Website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380"/>
              </a:lnSpc>
            </a:pPr>
            <a:r>
              <a:rPr dirty="0"/>
              <a:t>Knowledge</a:t>
            </a:r>
            <a:r>
              <a:rPr spc="-90" dirty="0"/>
              <a:t> </a:t>
            </a:r>
            <a:r>
              <a:rPr dirty="0"/>
              <a:t>Gate</a:t>
            </a:r>
            <a:r>
              <a:rPr spc="-85" dirty="0"/>
              <a:t> </a:t>
            </a:r>
            <a:r>
              <a:rPr spc="-10" dirty="0"/>
              <a:t>Website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96005" y="6807"/>
            <a:ext cx="5999988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sng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1869" y="1561846"/>
            <a:ext cx="5814059" cy="1462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83938" y="6447231"/>
            <a:ext cx="3126104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380"/>
              </a:lnSpc>
            </a:pPr>
            <a:r>
              <a:rPr dirty="0"/>
              <a:t>Knowledge</a:t>
            </a:r>
            <a:r>
              <a:rPr spc="-90" dirty="0"/>
              <a:t> </a:t>
            </a:r>
            <a:r>
              <a:rPr dirty="0"/>
              <a:t>Gate</a:t>
            </a:r>
            <a:r>
              <a:rPr spc="-85" dirty="0"/>
              <a:t> </a:t>
            </a:r>
            <a:r>
              <a:rPr spc="-10" dirty="0"/>
              <a:t>Website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70.png"/><Relationship Id="rId63" Type="http://schemas.openxmlformats.org/officeDocument/2006/relationships/customXml" Target="../ink/ink31.xml"/><Relationship Id="rId84" Type="http://schemas.openxmlformats.org/officeDocument/2006/relationships/image" Target="../media/image91.png"/><Relationship Id="rId138" Type="http://schemas.openxmlformats.org/officeDocument/2006/relationships/image" Target="../media/image118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65.png"/><Relationship Id="rId53" Type="http://schemas.openxmlformats.org/officeDocument/2006/relationships/customXml" Target="../ink/ink26.xml"/><Relationship Id="rId74" Type="http://schemas.openxmlformats.org/officeDocument/2006/relationships/image" Target="../media/image86.png"/><Relationship Id="rId128" Type="http://schemas.openxmlformats.org/officeDocument/2006/relationships/image" Target="../media/image113.png"/><Relationship Id="rId5" Type="http://schemas.openxmlformats.org/officeDocument/2006/relationships/customXml" Target="../ink/ink2.xml"/><Relationship Id="rId90" Type="http://schemas.openxmlformats.org/officeDocument/2006/relationships/image" Target="../media/image94.png"/><Relationship Id="rId95" Type="http://schemas.openxmlformats.org/officeDocument/2006/relationships/customXml" Target="../ink/ink47.xml"/><Relationship Id="rId22" Type="http://schemas.openxmlformats.org/officeDocument/2006/relationships/image" Target="../media/image60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73.png"/><Relationship Id="rId64" Type="http://schemas.openxmlformats.org/officeDocument/2006/relationships/image" Target="../media/image81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18" Type="http://schemas.openxmlformats.org/officeDocument/2006/relationships/image" Target="../media/image108.png"/><Relationship Id="rId134" Type="http://schemas.openxmlformats.org/officeDocument/2006/relationships/image" Target="../media/image116.png"/><Relationship Id="rId139" Type="http://schemas.openxmlformats.org/officeDocument/2006/relationships/customXml" Target="../ink/ink69.xml"/><Relationship Id="rId80" Type="http://schemas.openxmlformats.org/officeDocument/2006/relationships/image" Target="../media/image89.png"/><Relationship Id="rId85" Type="http://schemas.openxmlformats.org/officeDocument/2006/relationships/customXml" Target="../ink/ink42.xml"/><Relationship Id="rId12" Type="http://schemas.openxmlformats.org/officeDocument/2006/relationships/image" Target="../media/image55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68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103.png"/><Relationship Id="rId124" Type="http://schemas.openxmlformats.org/officeDocument/2006/relationships/image" Target="../media/image111.png"/><Relationship Id="rId129" Type="http://schemas.openxmlformats.org/officeDocument/2006/relationships/customXml" Target="../ink/ink64.xml"/><Relationship Id="rId54" Type="http://schemas.openxmlformats.org/officeDocument/2006/relationships/image" Target="../media/image76.png"/><Relationship Id="rId70" Type="http://schemas.openxmlformats.org/officeDocument/2006/relationships/image" Target="../media/image84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97.png"/><Relationship Id="rId140" Type="http://schemas.openxmlformats.org/officeDocument/2006/relationships/image" Target="../media/image119.png"/><Relationship Id="rId145" Type="http://schemas.openxmlformats.org/officeDocument/2006/relationships/customXml" Target="../ink/ink7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23" Type="http://schemas.openxmlformats.org/officeDocument/2006/relationships/customXml" Target="../ink/ink11.xml"/><Relationship Id="rId28" Type="http://schemas.openxmlformats.org/officeDocument/2006/relationships/image" Target="../media/image63.png"/><Relationship Id="rId49" Type="http://schemas.openxmlformats.org/officeDocument/2006/relationships/customXml" Target="../ink/ink24.xml"/><Relationship Id="rId114" Type="http://schemas.openxmlformats.org/officeDocument/2006/relationships/image" Target="../media/image106.png"/><Relationship Id="rId119" Type="http://schemas.openxmlformats.org/officeDocument/2006/relationships/customXml" Target="../ink/ink59.xml"/><Relationship Id="rId44" Type="http://schemas.openxmlformats.org/officeDocument/2006/relationships/image" Target="../media/image71.png"/><Relationship Id="rId60" Type="http://schemas.openxmlformats.org/officeDocument/2006/relationships/image" Target="../media/image79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92.png"/><Relationship Id="rId130" Type="http://schemas.openxmlformats.org/officeDocument/2006/relationships/image" Target="../media/image114.png"/><Relationship Id="rId135" Type="http://schemas.openxmlformats.org/officeDocument/2006/relationships/customXml" Target="../ink/ink67.xml"/><Relationship Id="rId13" Type="http://schemas.openxmlformats.org/officeDocument/2006/relationships/customXml" Target="../ink/ink6.xml"/><Relationship Id="rId18" Type="http://schemas.openxmlformats.org/officeDocument/2006/relationships/image" Target="../media/image58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66.png"/><Relationship Id="rId50" Type="http://schemas.openxmlformats.org/officeDocument/2006/relationships/image" Target="../media/image74.png"/><Relationship Id="rId55" Type="http://schemas.openxmlformats.org/officeDocument/2006/relationships/customXml" Target="../ink/ink27.xml"/><Relationship Id="rId76" Type="http://schemas.openxmlformats.org/officeDocument/2006/relationships/image" Target="../media/image87.png"/><Relationship Id="rId97" Type="http://schemas.openxmlformats.org/officeDocument/2006/relationships/customXml" Target="../ink/ink48.xml"/><Relationship Id="rId104" Type="http://schemas.openxmlformats.org/officeDocument/2006/relationships/image" Target="../media/image101.png"/><Relationship Id="rId120" Type="http://schemas.openxmlformats.org/officeDocument/2006/relationships/image" Target="../media/image109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122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95.png"/><Relationship Id="rId2" Type="http://schemas.openxmlformats.org/officeDocument/2006/relationships/image" Target="../media/image51.png"/><Relationship Id="rId29" Type="http://schemas.openxmlformats.org/officeDocument/2006/relationships/customXml" Target="../ink/ink14.xml"/><Relationship Id="rId24" Type="http://schemas.openxmlformats.org/officeDocument/2006/relationships/image" Target="../media/image61.png"/><Relationship Id="rId40" Type="http://schemas.openxmlformats.org/officeDocument/2006/relationships/image" Target="../media/image69.png"/><Relationship Id="rId45" Type="http://schemas.openxmlformats.org/officeDocument/2006/relationships/customXml" Target="../ink/ink22.xml"/><Relationship Id="rId66" Type="http://schemas.openxmlformats.org/officeDocument/2006/relationships/image" Target="../media/image82.png"/><Relationship Id="rId87" Type="http://schemas.openxmlformats.org/officeDocument/2006/relationships/customXml" Target="../ink/ink43.xml"/><Relationship Id="rId110" Type="http://schemas.openxmlformats.org/officeDocument/2006/relationships/image" Target="../media/image104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117.png"/><Relationship Id="rId61" Type="http://schemas.openxmlformats.org/officeDocument/2006/relationships/customXml" Target="../ink/ink30.xml"/><Relationship Id="rId82" Type="http://schemas.openxmlformats.org/officeDocument/2006/relationships/image" Target="../media/image90.png"/><Relationship Id="rId19" Type="http://schemas.openxmlformats.org/officeDocument/2006/relationships/customXml" Target="../ink/ink9.xml"/><Relationship Id="rId14" Type="http://schemas.openxmlformats.org/officeDocument/2006/relationships/image" Target="../media/image56.png"/><Relationship Id="rId30" Type="http://schemas.openxmlformats.org/officeDocument/2006/relationships/image" Target="../media/image64.png"/><Relationship Id="rId35" Type="http://schemas.openxmlformats.org/officeDocument/2006/relationships/customXml" Target="../ink/ink17.xml"/><Relationship Id="rId56" Type="http://schemas.openxmlformats.org/officeDocument/2006/relationships/image" Target="../media/image77.png"/><Relationship Id="rId77" Type="http://schemas.openxmlformats.org/officeDocument/2006/relationships/customXml" Target="../ink/ink38.xml"/><Relationship Id="rId100" Type="http://schemas.openxmlformats.org/officeDocument/2006/relationships/image" Target="../media/image99.png"/><Relationship Id="rId105" Type="http://schemas.openxmlformats.org/officeDocument/2006/relationships/customXml" Target="../ink/ink52.xml"/><Relationship Id="rId126" Type="http://schemas.openxmlformats.org/officeDocument/2006/relationships/image" Target="../media/image112.png"/><Relationship Id="rId147" Type="http://schemas.openxmlformats.org/officeDocument/2006/relationships/customXml" Target="../ink/ink73.xml"/><Relationship Id="rId8" Type="http://schemas.openxmlformats.org/officeDocument/2006/relationships/image" Target="../media/image53.png"/><Relationship Id="rId51" Type="http://schemas.openxmlformats.org/officeDocument/2006/relationships/customXml" Target="../ink/ink25.xml"/><Relationship Id="rId72" Type="http://schemas.openxmlformats.org/officeDocument/2006/relationships/image" Target="../media/image85.png"/><Relationship Id="rId93" Type="http://schemas.openxmlformats.org/officeDocument/2006/relationships/customXml" Target="../ink/ink46.xml"/><Relationship Id="rId98" Type="http://schemas.openxmlformats.org/officeDocument/2006/relationships/image" Target="../media/image98.png"/><Relationship Id="rId121" Type="http://schemas.openxmlformats.org/officeDocument/2006/relationships/customXml" Target="../ink/ink60.xml"/><Relationship Id="rId142" Type="http://schemas.openxmlformats.org/officeDocument/2006/relationships/image" Target="../media/image120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72.png"/><Relationship Id="rId67" Type="http://schemas.openxmlformats.org/officeDocument/2006/relationships/customXml" Target="../ink/ink33.xml"/><Relationship Id="rId116" Type="http://schemas.openxmlformats.org/officeDocument/2006/relationships/image" Target="../media/image107.png"/><Relationship Id="rId137" Type="http://schemas.openxmlformats.org/officeDocument/2006/relationships/customXml" Target="../ink/ink68.xml"/><Relationship Id="rId20" Type="http://schemas.openxmlformats.org/officeDocument/2006/relationships/image" Target="../media/image59.png"/><Relationship Id="rId41" Type="http://schemas.openxmlformats.org/officeDocument/2006/relationships/customXml" Target="../ink/ink20.xml"/><Relationship Id="rId62" Type="http://schemas.openxmlformats.org/officeDocument/2006/relationships/image" Target="../media/image80.png"/><Relationship Id="rId83" Type="http://schemas.openxmlformats.org/officeDocument/2006/relationships/customXml" Target="../ink/ink41.xml"/><Relationship Id="rId88" Type="http://schemas.openxmlformats.org/officeDocument/2006/relationships/image" Target="../media/image93.png"/><Relationship Id="rId111" Type="http://schemas.openxmlformats.org/officeDocument/2006/relationships/customXml" Target="../ink/ink55.xml"/><Relationship Id="rId132" Type="http://schemas.openxmlformats.org/officeDocument/2006/relationships/image" Target="../media/image115.png"/><Relationship Id="rId15" Type="http://schemas.openxmlformats.org/officeDocument/2006/relationships/customXml" Target="../ink/ink7.xml"/><Relationship Id="rId36" Type="http://schemas.openxmlformats.org/officeDocument/2006/relationships/image" Target="../media/image67.png"/><Relationship Id="rId57" Type="http://schemas.openxmlformats.org/officeDocument/2006/relationships/customXml" Target="../ink/ink28.xml"/><Relationship Id="rId106" Type="http://schemas.openxmlformats.org/officeDocument/2006/relationships/image" Target="../media/image102.png"/><Relationship Id="rId127" Type="http://schemas.openxmlformats.org/officeDocument/2006/relationships/customXml" Target="../ink/ink63.xml"/><Relationship Id="rId10" Type="http://schemas.openxmlformats.org/officeDocument/2006/relationships/image" Target="../media/image54.png"/><Relationship Id="rId31" Type="http://schemas.openxmlformats.org/officeDocument/2006/relationships/customXml" Target="../ink/ink15.xml"/><Relationship Id="rId52" Type="http://schemas.openxmlformats.org/officeDocument/2006/relationships/image" Target="../media/image75.png"/><Relationship Id="rId73" Type="http://schemas.openxmlformats.org/officeDocument/2006/relationships/customXml" Target="../ink/ink36.xml"/><Relationship Id="rId78" Type="http://schemas.openxmlformats.org/officeDocument/2006/relationships/image" Target="../media/image88.png"/><Relationship Id="rId94" Type="http://schemas.openxmlformats.org/officeDocument/2006/relationships/image" Target="../media/image96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110.png"/><Relationship Id="rId143" Type="http://schemas.openxmlformats.org/officeDocument/2006/relationships/customXml" Target="../ink/ink71.xml"/><Relationship Id="rId148" Type="http://schemas.openxmlformats.org/officeDocument/2006/relationships/image" Target="../media/image123.png"/><Relationship Id="rId4" Type="http://schemas.openxmlformats.org/officeDocument/2006/relationships/image" Target="../media/image510.png"/><Relationship Id="rId9" Type="http://schemas.openxmlformats.org/officeDocument/2006/relationships/customXml" Target="../ink/ink4.xml"/><Relationship Id="rId26" Type="http://schemas.openxmlformats.org/officeDocument/2006/relationships/image" Target="../media/image62.png"/><Relationship Id="rId47" Type="http://schemas.openxmlformats.org/officeDocument/2006/relationships/customXml" Target="../ink/ink23.xml"/><Relationship Id="rId68" Type="http://schemas.openxmlformats.org/officeDocument/2006/relationships/image" Target="../media/image83.png"/><Relationship Id="rId89" Type="http://schemas.openxmlformats.org/officeDocument/2006/relationships/customXml" Target="../ink/ink44.xml"/><Relationship Id="rId112" Type="http://schemas.openxmlformats.org/officeDocument/2006/relationships/image" Target="../media/image105.png"/><Relationship Id="rId133" Type="http://schemas.openxmlformats.org/officeDocument/2006/relationships/customXml" Target="../ink/ink66.xml"/><Relationship Id="rId16" Type="http://schemas.openxmlformats.org/officeDocument/2006/relationships/image" Target="../media/image57.png"/><Relationship Id="rId37" Type="http://schemas.openxmlformats.org/officeDocument/2006/relationships/customXml" Target="../ink/ink18.xml"/><Relationship Id="rId58" Type="http://schemas.openxmlformats.org/officeDocument/2006/relationships/image" Target="../media/image78.png"/><Relationship Id="rId79" Type="http://schemas.openxmlformats.org/officeDocument/2006/relationships/customXml" Target="../ink/ink39.xml"/><Relationship Id="rId102" Type="http://schemas.openxmlformats.org/officeDocument/2006/relationships/image" Target="../media/image100.png"/><Relationship Id="rId123" Type="http://schemas.openxmlformats.org/officeDocument/2006/relationships/customXml" Target="../ink/ink61.xml"/><Relationship Id="rId144" Type="http://schemas.openxmlformats.org/officeDocument/2006/relationships/image" Target="../media/image1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0250" y="9855"/>
            <a:ext cx="2158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TRANSACTION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0" y="541019"/>
            <a:ext cx="3798570" cy="677545"/>
            <a:chOff x="0" y="541019"/>
            <a:chExt cx="3798570" cy="6775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56259"/>
              <a:ext cx="396989" cy="6316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452" y="541019"/>
              <a:ext cx="3611117" cy="67741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8739" y="485901"/>
            <a:ext cx="8953247" cy="21672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6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Why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study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transaction?</a:t>
            </a:r>
            <a:endParaRPr sz="2400" dirty="0">
              <a:latin typeface="Calibri"/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</a:rPr>
              <a:t>In normal computer systems (like operating systems), programs run </a:t>
            </a:r>
            <a:r>
              <a:rPr lang="en-US" b="1" dirty="0">
                <a:solidFill>
                  <a:srgbClr val="FF0000"/>
                </a:solidFill>
              </a:rPr>
              <a:t>instruction by instruction</a:t>
            </a:r>
            <a:r>
              <a:rPr lang="en-US" dirty="0">
                <a:solidFill>
                  <a:srgbClr val="FF0000"/>
                </a:solidFill>
              </a:rPr>
              <a:t>. So, if your computer crashes in the middle of a program, </a:t>
            </a:r>
            <a:r>
              <a:rPr lang="en-US" b="1" dirty="0">
                <a:solidFill>
                  <a:srgbClr val="FF0000"/>
                </a:solidFill>
              </a:rPr>
              <a:t>only part of the program may have run</a:t>
            </a:r>
            <a:r>
              <a:rPr lang="en-US" dirty="0">
                <a:solidFill>
                  <a:srgbClr val="FF0000"/>
                </a:solidFill>
              </a:rPr>
              <a:t> — leading to problems like data loss or inconsistency.</a:t>
            </a:r>
          </a:p>
          <a:p>
            <a:r>
              <a:rPr lang="en-US" dirty="0">
                <a:solidFill>
                  <a:srgbClr val="FF0000"/>
                </a:solidFill>
              </a:rPr>
              <a:t>That’s why in databases, we study </a:t>
            </a:r>
            <a:r>
              <a:rPr lang="en-US" b="1" dirty="0">
                <a:solidFill>
                  <a:srgbClr val="FF0000"/>
                </a:solidFill>
              </a:rPr>
              <a:t>transactions</a:t>
            </a:r>
            <a:r>
              <a:rPr lang="en-US" dirty="0">
                <a:solidFill>
                  <a:srgbClr val="FF0000"/>
                </a:solidFill>
              </a:rPr>
              <a:t> — they make sure that even if something goes wrong (power failure, crash), </a:t>
            </a:r>
            <a:r>
              <a:rPr lang="en-US" b="1" dirty="0">
                <a:solidFill>
                  <a:srgbClr val="FF0000"/>
                </a:solidFill>
              </a:rPr>
              <a:t>either everything happens or nothing does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0540" y="2802763"/>
            <a:ext cx="8116570" cy="3562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marR="65595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244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DBMS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view,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perform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logical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work(operation)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always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atomic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nature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i.e.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either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operation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execute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executed,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concept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partial execution.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400" spc="217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transfer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100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units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account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B.</a:t>
            </a:r>
            <a:endParaRPr sz="2400" dirty="0">
              <a:latin typeface="Calibri"/>
              <a:cs typeface="Calibri"/>
            </a:endParaRPr>
          </a:p>
          <a:p>
            <a:pPr marL="324485" marR="30480" indent="-287020">
              <a:lnSpc>
                <a:spcPct val="100000"/>
              </a:lnSpc>
              <a:spcBef>
                <a:spcPts val="1925"/>
              </a:spcBef>
              <a:buFont typeface="Arial MT"/>
              <a:buChar char="•"/>
              <a:tabLst>
                <a:tab pos="3244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failure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occurs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Read(B)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final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statue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inconsistent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100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units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debited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account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credited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account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B,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generate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inconsistency.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Here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‘consistency’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(A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B)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==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2452" y="6339332"/>
            <a:ext cx="1680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(A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B)”.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080372" y="169163"/>
            <a:ext cx="2503805" cy="3869054"/>
            <a:chOff x="9080372" y="169163"/>
            <a:chExt cx="2503805" cy="3869054"/>
          </a:xfrm>
        </p:grpSpPr>
        <p:sp>
          <p:nvSpPr>
            <p:cNvPr id="11" name="object 11"/>
            <p:cNvSpPr/>
            <p:nvPr/>
          </p:nvSpPr>
          <p:spPr>
            <a:xfrm>
              <a:off x="9093072" y="246418"/>
              <a:ext cx="2478405" cy="540385"/>
            </a:xfrm>
            <a:custGeom>
              <a:avLst/>
              <a:gdLst/>
              <a:ahLst/>
              <a:cxnLst/>
              <a:rect l="l" t="t" r="r" b="b"/>
              <a:pathLst>
                <a:path w="2478404" h="540385">
                  <a:moveTo>
                    <a:pt x="2478151" y="0"/>
                  </a:moveTo>
                  <a:lnTo>
                    <a:pt x="0" y="0"/>
                  </a:lnTo>
                  <a:lnTo>
                    <a:pt x="0" y="539838"/>
                  </a:lnTo>
                  <a:lnTo>
                    <a:pt x="2478151" y="539838"/>
                  </a:lnTo>
                  <a:lnTo>
                    <a:pt x="247815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86722" y="779906"/>
              <a:ext cx="2491105" cy="12700"/>
            </a:xfrm>
            <a:custGeom>
              <a:avLst/>
              <a:gdLst/>
              <a:ahLst/>
              <a:cxnLst/>
              <a:rect l="l" t="t" r="r" b="b"/>
              <a:pathLst>
                <a:path w="2491104" h="12700">
                  <a:moveTo>
                    <a:pt x="0" y="12700"/>
                  </a:moveTo>
                  <a:lnTo>
                    <a:pt x="2490851" y="12700"/>
                  </a:lnTo>
                  <a:lnTo>
                    <a:pt x="2490851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86722" y="240029"/>
              <a:ext cx="2491105" cy="3791585"/>
            </a:xfrm>
            <a:custGeom>
              <a:avLst/>
              <a:gdLst/>
              <a:ahLst/>
              <a:cxnLst/>
              <a:rect l="l" t="t" r="r" b="b"/>
              <a:pathLst>
                <a:path w="2491104" h="3791585">
                  <a:moveTo>
                    <a:pt x="0" y="1086104"/>
                  </a:moveTo>
                  <a:lnTo>
                    <a:pt x="2490851" y="1086104"/>
                  </a:lnTo>
                </a:path>
                <a:path w="2491104" h="3791585">
                  <a:moveTo>
                    <a:pt x="0" y="1625981"/>
                  </a:moveTo>
                  <a:lnTo>
                    <a:pt x="2490851" y="1625981"/>
                  </a:lnTo>
                </a:path>
                <a:path w="2491104" h="3791585">
                  <a:moveTo>
                    <a:pt x="0" y="2165731"/>
                  </a:moveTo>
                  <a:lnTo>
                    <a:pt x="2490851" y="2165731"/>
                  </a:lnTo>
                </a:path>
                <a:path w="2491104" h="3791585">
                  <a:moveTo>
                    <a:pt x="0" y="2705608"/>
                  </a:moveTo>
                  <a:lnTo>
                    <a:pt x="2490851" y="2705608"/>
                  </a:lnTo>
                </a:path>
                <a:path w="2491104" h="3791585">
                  <a:moveTo>
                    <a:pt x="0" y="3245485"/>
                  </a:moveTo>
                  <a:lnTo>
                    <a:pt x="2490851" y="3245485"/>
                  </a:lnTo>
                </a:path>
                <a:path w="2491104" h="3791585">
                  <a:moveTo>
                    <a:pt x="6350" y="0"/>
                  </a:moveTo>
                  <a:lnTo>
                    <a:pt x="6350" y="3791585"/>
                  </a:lnTo>
                </a:path>
                <a:path w="2491104" h="3791585">
                  <a:moveTo>
                    <a:pt x="2484501" y="0"/>
                  </a:moveTo>
                  <a:lnTo>
                    <a:pt x="2484501" y="3791585"/>
                  </a:lnTo>
                </a:path>
                <a:path w="2491104" h="3791585">
                  <a:moveTo>
                    <a:pt x="0" y="6350"/>
                  </a:moveTo>
                  <a:lnTo>
                    <a:pt x="2490851" y="6350"/>
                  </a:lnTo>
                </a:path>
                <a:path w="2491104" h="3791585">
                  <a:moveTo>
                    <a:pt x="0" y="3785235"/>
                  </a:moveTo>
                  <a:lnTo>
                    <a:pt x="2490851" y="378523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62387" y="169163"/>
              <a:ext cx="642366" cy="78714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7751" y="400824"/>
              <a:ext cx="445770" cy="53872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9074022" y="247649"/>
            <a:ext cx="2516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latin typeface="Calibri"/>
                <a:cs typeface="Calibri"/>
              </a:rPr>
              <a:t>T</a:t>
            </a:r>
            <a:r>
              <a:rPr sz="2775" b="1" spc="-37" baseline="-21021" dirty="0">
                <a:latin typeface="Calibri"/>
                <a:cs typeface="Calibri"/>
              </a:rPr>
              <a:t>1</a:t>
            </a:r>
            <a:endParaRPr sz="2775" baseline="-21021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21952" y="708659"/>
            <a:ext cx="1643633" cy="78714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099422" y="787095"/>
            <a:ext cx="2465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389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Read(A)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401556" y="1248155"/>
            <a:ext cx="1885950" cy="787400"/>
            <a:chOff x="9401556" y="1248155"/>
            <a:chExt cx="1885950" cy="78740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01556" y="1248155"/>
              <a:ext cx="1238250" cy="78714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72700" y="1248155"/>
              <a:ext cx="575297" cy="78714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80904" y="1248155"/>
              <a:ext cx="1006601" cy="787146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9099422" y="1327530"/>
            <a:ext cx="2465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3875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A = 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A-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100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480804" y="1787651"/>
            <a:ext cx="1727453" cy="787146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9099422" y="1866976"/>
            <a:ext cx="2465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Write(A)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529571" y="2327148"/>
            <a:ext cx="1628394" cy="787146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9099422" y="2407411"/>
            <a:ext cx="2465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151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Read(B)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383268" y="2868167"/>
            <a:ext cx="1922526" cy="787146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9099422" y="2946857"/>
            <a:ext cx="2465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5459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B+100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488423" y="3407664"/>
            <a:ext cx="1712214" cy="787146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9099422" y="3487292"/>
            <a:ext cx="2465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087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Write(B)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6030" y="6807"/>
            <a:ext cx="30607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Transaction</a:t>
            </a:r>
            <a:r>
              <a:rPr spc="-150" dirty="0"/>
              <a:t> </a:t>
            </a:r>
            <a:r>
              <a:rPr spc="-10"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80973"/>
            <a:ext cx="106946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ACTIVE</a:t>
            </a:r>
            <a:r>
              <a:rPr sz="2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initial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state.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remains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executing</a:t>
            </a:r>
            <a:r>
              <a:rPr sz="2800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operations.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6860" y="2113788"/>
            <a:ext cx="7940040" cy="37627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6030" y="6807"/>
            <a:ext cx="30607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Transaction</a:t>
            </a:r>
            <a:r>
              <a:rPr spc="-150" dirty="0"/>
              <a:t> </a:t>
            </a:r>
            <a:r>
              <a:rPr spc="-10"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41934"/>
            <a:ext cx="1201928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b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PARTIALLY</a:t>
            </a:r>
            <a:r>
              <a:rPr sz="2800" b="1" u="sng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COMMITTED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final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been executed,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partially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committed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still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possible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aborted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(due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failure)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since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actual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still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temporarily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residing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main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disk.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0300" y="2971800"/>
            <a:ext cx="6801611" cy="32308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6030" y="6807"/>
            <a:ext cx="30607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Transaction</a:t>
            </a:r>
            <a:r>
              <a:rPr spc="-150" dirty="0"/>
              <a:t> </a:t>
            </a:r>
            <a:r>
              <a:rPr spc="-10"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41934"/>
            <a:ext cx="119983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FAILED</a:t>
            </a:r>
            <a:r>
              <a:rPr sz="2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discovery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longer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proceed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(because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hardware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/logical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errors).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rolled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back.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2932" y="2275332"/>
            <a:ext cx="6998208" cy="34213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6030" y="6807"/>
            <a:ext cx="30607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Transaction</a:t>
            </a:r>
            <a:r>
              <a:rPr spc="-150" dirty="0"/>
              <a:t> </a:t>
            </a:r>
            <a:r>
              <a:rPr spc="-10"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41934"/>
            <a:ext cx="1189990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ABORTED</a:t>
            </a:r>
            <a:r>
              <a:rPr sz="2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said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aborted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rolled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back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restored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state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prior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start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execution.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8444" y="2386583"/>
            <a:ext cx="6932676" cy="33665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6030" y="6807"/>
            <a:ext cx="30607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Transaction</a:t>
            </a:r>
            <a:r>
              <a:rPr spc="-150" dirty="0"/>
              <a:t> </a:t>
            </a:r>
            <a:r>
              <a:rPr spc="-10"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80973"/>
            <a:ext cx="119145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COMMITTED</a:t>
            </a:r>
            <a:r>
              <a:rPr sz="28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enters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committed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sz="28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completion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final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updation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database.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7483" y="2240279"/>
            <a:ext cx="7199376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Why</a:t>
            </a:r>
            <a:r>
              <a:rPr spc="-75" dirty="0"/>
              <a:t> </a:t>
            </a:r>
            <a:r>
              <a:rPr dirty="0"/>
              <a:t>we</a:t>
            </a:r>
            <a:r>
              <a:rPr spc="-65" dirty="0"/>
              <a:t> </a:t>
            </a:r>
            <a:r>
              <a:rPr dirty="0"/>
              <a:t>need</a:t>
            </a:r>
            <a:r>
              <a:rPr spc="-70" dirty="0"/>
              <a:t> </a:t>
            </a:r>
            <a:r>
              <a:rPr dirty="0"/>
              <a:t>concurrent</a:t>
            </a:r>
            <a:r>
              <a:rPr spc="-100" dirty="0"/>
              <a:t> </a:t>
            </a:r>
            <a:r>
              <a:rPr spc="-10" dirty="0"/>
              <a:t>execution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5483" y="2526792"/>
            <a:ext cx="8944356" cy="30830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739" y="631952"/>
            <a:ext cx="1164590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Concurrent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execution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necessary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because-</a:t>
            </a:r>
            <a:endParaRPr sz="2800" dirty="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leads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good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less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weighting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time.</a:t>
            </a:r>
            <a:endParaRPr sz="2800" dirty="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Overlapping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activity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CPU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increases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throughput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response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time.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1379"/>
            <a:ext cx="4798061" cy="5609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0" algn="ctr">
              <a:lnSpc>
                <a:spcPct val="100000"/>
              </a:lnSpc>
              <a:spcBef>
                <a:spcPts val="105"/>
              </a:spcBef>
            </a:pPr>
            <a:r>
              <a:rPr sz="26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PROBLEMS</a:t>
            </a:r>
            <a:r>
              <a:rPr sz="2600" b="1" u="sng" spc="-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DUE</a:t>
            </a:r>
            <a:r>
              <a:rPr sz="2600" b="1" u="sng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TO</a:t>
            </a:r>
            <a:r>
              <a:rPr sz="2600" b="1" u="sng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CONCURRENT</a:t>
            </a:r>
            <a:r>
              <a:rPr sz="2600" b="1" u="sng" spc="-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EXECUTION</a:t>
            </a:r>
            <a:r>
              <a:rPr sz="2600" b="1" u="sng" spc="-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OF</a:t>
            </a:r>
            <a:r>
              <a:rPr sz="2600" b="1" u="sng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TRANSACTION</a:t>
            </a:r>
            <a:endParaRPr sz="2600" dirty="0">
              <a:latin typeface="Calibri"/>
              <a:cs typeface="Calibri"/>
            </a:endParaRPr>
          </a:p>
          <a:p>
            <a:pPr marL="355600" marR="38735" indent="-342900">
              <a:lnSpc>
                <a:spcPct val="100000"/>
              </a:lnSpc>
              <a:spcBef>
                <a:spcPts val="3120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2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interleaving</a:t>
            </a:r>
            <a:r>
              <a:rPr sz="2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instructions</a:t>
            </a:r>
            <a:r>
              <a:rPr sz="26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26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r>
              <a:rPr sz="26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2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lead</a:t>
            </a:r>
            <a:r>
              <a:rPr sz="2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many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problems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lead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inconsistent</a:t>
            </a:r>
            <a:r>
              <a:rPr sz="2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database.</a:t>
            </a:r>
            <a:endParaRPr sz="26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3125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Sometimes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possible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even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though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individual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satisfying</a:t>
            </a:r>
            <a:r>
              <a:rPr sz="2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acid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properties</a:t>
            </a:r>
            <a:r>
              <a:rPr sz="2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even</a:t>
            </a:r>
            <a:r>
              <a:rPr sz="2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though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final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statues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inconsistent.</a:t>
            </a:r>
            <a:endParaRPr sz="26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28827-DEE7-63D6-DCA6-2F47AB21A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76200"/>
            <a:ext cx="5683155" cy="6553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09716-8B49-C76B-AEB3-5CD8292AE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C7B6F6-9B64-1640-CA28-B4E415A02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28600"/>
            <a:ext cx="93345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42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10005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</a:t>
            </a:r>
            <a:r>
              <a:rPr spc="-30" dirty="0"/>
              <a:t> </a:t>
            </a:r>
            <a:r>
              <a:rPr dirty="0"/>
              <a:t>is </a:t>
            </a:r>
            <a:r>
              <a:rPr spc="-10" dirty="0"/>
              <a:t>Schedule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35254"/>
            <a:ext cx="113169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executed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together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another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then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bundled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higher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unit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execution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schedule.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127" y="2240279"/>
            <a:ext cx="3890772" cy="33040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60591" y="2240279"/>
            <a:ext cx="3889248" cy="330403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1379"/>
            <a:ext cx="11922125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Serial</a:t>
            </a:r>
            <a:r>
              <a:rPr sz="26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schedule</a:t>
            </a:r>
            <a:r>
              <a:rPr sz="26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serial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schedule</a:t>
            </a:r>
            <a:r>
              <a:rPr sz="2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consists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sequence</a:t>
            </a:r>
            <a:r>
              <a:rPr sz="2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instruction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belonging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26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transactions,</a:t>
            </a:r>
            <a:r>
              <a:rPr sz="2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sz="2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instructions</a:t>
            </a:r>
            <a:r>
              <a:rPr sz="26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belonging</a:t>
            </a:r>
            <a:r>
              <a:rPr sz="2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2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single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appear 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together.</a:t>
            </a:r>
            <a:r>
              <a:rPr sz="2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sz="2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complete</a:t>
            </a:r>
            <a:r>
              <a:rPr sz="2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execution</a:t>
            </a:r>
            <a:r>
              <a:rPr sz="2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2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another</a:t>
            </a:r>
            <a:r>
              <a:rPr sz="2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6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cannot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started.</a:t>
            </a:r>
            <a:r>
              <a:rPr sz="2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Every</a:t>
            </a:r>
            <a:r>
              <a:rPr sz="2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serial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schedule</a:t>
            </a:r>
            <a:r>
              <a:rPr sz="26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lead</a:t>
            </a:r>
            <a:r>
              <a:rPr sz="2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consistent</a:t>
            </a:r>
            <a:r>
              <a:rPr sz="26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state.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1608" y="2845307"/>
            <a:ext cx="4546092" cy="36591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9895" y="3759"/>
            <a:ext cx="371347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What</a:t>
            </a:r>
            <a:r>
              <a:rPr sz="3600" spc="-45" dirty="0"/>
              <a:t> </a:t>
            </a:r>
            <a:r>
              <a:rPr sz="3600" dirty="0"/>
              <a:t>is</a:t>
            </a:r>
            <a:r>
              <a:rPr sz="3600" spc="-40" dirty="0"/>
              <a:t> </a:t>
            </a:r>
            <a:r>
              <a:rPr sz="3600" spc="-10" dirty="0"/>
              <a:t>transaction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349628" y="3009900"/>
            <a:ext cx="2654300" cy="3766820"/>
            <a:chOff x="1349628" y="3009900"/>
            <a:chExt cx="2654300" cy="3766820"/>
          </a:xfrm>
        </p:grpSpPr>
        <p:sp>
          <p:nvSpPr>
            <p:cNvPr id="4" name="object 4"/>
            <p:cNvSpPr/>
            <p:nvPr/>
          </p:nvSpPr>
          <p:spPr>
            <a:xfrm>
              <a:off x="1355978" y="3088271"/>
              <a:ext cx="2641600" cy="496570"/>
            </a:xfrm>
            <a:custGeom>
              <a:avLst/>
              <a:gdLst/>
              <a:ahLst/>
              <a:cxnLst/>
              <a:rect l="l" t="t" r="r" b="b"/>
              <a:pathLst>
                <a:path w="2641600" h="496570">
                  <a:moveTo>
                    <a:pt x="2641219" y="0"/>
                  </a:moveTo>
                  <a:lnTo>
                    <a:pt x="0" y="0"/>
                  </a:lnTo>
                  <a:lnTo>
                    <a:pt x="0" y="496430"/>
                  </a:lnTo>
                  <a:lnTo>
                    <a:pt x="2641219" y="496430"/>
                  </a:lnTo>
                  <a:lnTo>
                    <a:pt x="264121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49628" y="3578351"/>
              <a:ext cx="2654300" cy="12700"/>
            </a:xfrm>
            <a:custGeom>
              <a:avLst/>
              <a:gdLst/>
              <a:ahLst/>
              <a:cxnLst/>
              <a:rect l="l" t="t" r="r" b="b"/>
              <a:pathLst>
                <a:path w="2654300" h="12700">
                  <a:moveTo>
                    <a:pt x="0" y="12700"/>
                  </a:moveTo>
                  <a:lnTo>
                    <a:pt x="2653792" y="12700"/>
                  </a:lnTo>
                  <a:lnTo>
                    <a:pt x="2653792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9628" y="3081909"/>
              <a:ext cx="2654300" cy="3488054"/>
            </a:xfrm>
            <a:custGeom>
              <a:avLst/>
              <a:gdLst/>
              <a:ahLst/>
              <a:cxnLst/>
              <a:rect l="l" t="t" r="r" b="b"/>
              <a:pathLst>
                <a:path w="2654300" h="3488054">
                  <a:moveTo>
                    <a:pt x="0" y="999235"/>
                  </a:moveTo>
                  <a:lnTo>
                    <a:pt x="2653792" y="999235"/>
                  </a:lnTo>
                </a:path>
                <a:path w="2654300" h="3488054">
                  <a:moveTo>
                    <a:pt x="0" y="1495678"/>
                  </a:moveTo>
                  <a:lnTo>
                    <a:pt x="2653792" y="1495678"/>
                  </a:lnTo>
                </a:path>
                <a:path w="2654300" h="3488054">
                  <a:moveTo>
                    <a:pt x="0" y="1992121"/>
                  </a:moveTo>
                  <a:lnTo>
                    <a:pt x="2653792" y="1992121"/>
                  </a:lnTo>
                </a:path>
                <a:path w="2654300" h="3488054">
                  <a:moveTo>
                    <a:pt x="0" y="2488565"/>
                  </a:moveTo>
                  <a:lnTo>
                    <a:pt x="2653792" y="2488565"/>
                  </a:lnTo>
                </a:path>
                <a:path w="2654300" h="3488054">
                  <a:moveTo>
                    <a:pt x="0" y="2984969"/>
                  </a:moveTo>
                  <a:lnTo>
                    <a:pt x="2653792" y="2984969"/>
                  </a:lnTo>
                </a:path>
                <a:path w="2654300" h="3488054">
                  <a:moveTo>
                    <a:pt x="6350" y="0"/>
                  </a:moveTo>
                  <a:lnTo>
                    <a:pt x="6350" y="3487750"/>
                  </a:lnTo>
                </a:path>
                <a:path w="2654300" h="3488054">
                  <a:moveTo>
                    <a:pt x="2647442" y="0"/>
                  </a:moveTo>
                  <a:lnTo>
                    <a:pt x="2647442" y="3487750"/>
                  </a:lnTo>
                </a:path>
                <a:path w="2654300" h="3488054">
                  <a:moveTo>
                    <a:pt x="0" y="6350"/>
                  </a:moveTo>
                  <a:lnTo>
                    <a:pt x="2653792" y="6350"/>
                  </a:lnTo>
                </a:path>
                <a:path w="2654300" h="3488054">
                  <a:moveTo>
                    <a:pt x="0" y="3481400"/>
                  </a:moveTo>
                  <a:lnTo>
                    <a:pt x="2653792" y="34814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07336" y="3009900"/>
              <a:ext cx="642365" cy="78714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2700" y="3243084"/>
              <a:ext cx="445769" cy="53872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6899" y="3506723"/>
              <a:ext cx="1643633" cy="78714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6503" y="4003547"/>
              <a:ext cx="1238250" cy="78714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17647" y="4003547"/>
              <a:ext cx="575310" cy="78714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25851" y="4003547"/>
              <a:ext cx="1006601" cy="78714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25751" y="4500372"/>
              <a:ext cx="1727453" cy="78714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74519" y="4995672"/>
              <a:ext cx="1628394" cy="78714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8215" y="5492495"/>
              <a:ext cx="1922526" cy="78714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33371" y="5989323"/>
              <a:ext cx="1712214" cy="78714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-32309" y="834821"/>
            <a:ext cx="12024360" cy="5657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7985" marR="93980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87985" algn="l"/>
              </a:tabLst>
            </a:pPr>
            <a:r>
              <a:rPr sz="2800" spc="-114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remove</a:t>
            </a:r>
            <a:r>
              <a:rPr sz="28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partial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execution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problem,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increase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level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atomicity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bundle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instruction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logical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operation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unit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transaction.</a:t>
            </a:r>
            <a:endParaRPr sz="2800" dirty="0">
              <a:latin typeface="Calibri"/>
              <a:cs typeface="Calibri"/>
            </a:endParaRPr>
          </a:p>
          <a:p>
            <a:pPr marL="387985" marR="388620" indent="-287020">
              <a:lnSpc>
                <a:spcPct val="100000"/>
              </a:lnSpc>
              <a:spcBef>
                <a:spcPts val="2400"/>
              </a:spcBef>
              <a:buChar char="•"/>
              <a:tabLst>
                <a:tab pos="387985" algn="l"/>
                <a:tab pos="468630" algn="l"/>
              </a:tabLst>
            </a:pP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formally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0" dirty="0">
                <a:solidFill>
                  <a:srgbClr val="FFFFFF"/>
                </a:solidFill>
                <a:latin typeface="Calibri"/>
                <a:cs typeface="Calibri"/>
              </a:rPr>
              <a:t>‘A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logically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related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instructions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perform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a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logical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unit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work’.</a:t>
            </a:r>
            <a:endParaRPr sz="2800" dirty="0">
              <a:latin typeface="Calibri"/>
              <a:cs typeface="Calibri"/>
            </a:endParaRPr>
          </a:p>
          <a:p>
            <a:pPr marL="2538095">
              <a:lnSpc>
                <a:spcPct val="100000"/>
              </a:lnSpc>
              <a:spcBef>
                <a:spcPts val="1689"/>
              </a:spcBef>
            </a:pPr>
            <a:r>
              <a:rPr sz="2800" b="1" spc="-25" dirty="0">
                <a:latin typeface="Calibri"/>
                <a:cs typeface="Calibri"/>
              </a:rPr>
              <a:t>T</a:t>
            </a:r>
            <a:r>
              <a:rPr sz="2775" b="1" spc="-37" baseline="-21021" dirty="0">
                <a:latin typeface="Calibri"/>
                <a:cs typeface="Calibri"/>
              </a:rPr>
              <a:t>1</a:t>
            </a:r>
            <a:endParaRPr sz="2775" baseline="-21021" dirty="0">
              <a:latin typeface="Calibri"/>
              <a:cs typeface="Calibri"/>
            </a:endParaRPr>
          </a:p>
          <a:p>
            <a:pPr marL="1977389" marR="8619490" indent="120014">
              <a:lnSpc>
                <a:spcPct val="116300"/>
              </a:lnSpc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Read(A)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A =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A-100</a:t>
            </a:r>
            <a:endParaRPr sz="2800" dirty="0">
              <a:latin typeface="Calibri"/>
              <a:cs typeface="Calibri"/>
            </a:endParaRPr>
          </a:p>
          <a:p>
            <a:pPr marL="2105660" marR="8698230" indent="-48895">
              <a:lnSpc>
                <a:spcPct val="116300"/>
              </a:lnSpc>
              <a:spcBef>
                <a:spcPts val="5"/>
              </a:spcBef>
            </a:pP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Write(A)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Read(B)</a:t>
            </a:r>
            <a:endParaRPr sz="2800" dirty="0">
              <a:latin typeface="Calibri"/>
              <a:cs typeface="Calibri"/>
            </a:endParaRPr>
          </a:p>
          <a:p>
            <a:pPr marL="1958975">
              <a:lnSpc>
                <a:spcPct val="100000"/>
              </a:lnSpc>
              <a:spcBef>
                <a:spcPts val="550"/>
              </a:spcBef>
            </a:pP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B+100</a:t>
            </a:r>
            <a:endParaRPr sz="2800" dirty="0">
              <a:latin typeface="Calibri"/>
              <a:cs typeface="Calibri"/>
            </a:endParaRPr>
          </a:p>
          <a:p>
            <a:pPr marL="2064385">
              <a:lnSpc>
                <a:spcPct val="100000"/>
              </a:lnSpc>
              <a:spcBef>
                <a:spcPts val="550"/>
              </a:spcBef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Write(B)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664708" y="3087623"/>
            <a:ext cx="4236720" cy="321868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1379"/>
            <a:ext cx="11814175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Non-</a:t>
            </a:r>
            <a:r>
              <a:rPr sz="26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serial</a:t>
            </a:r>
            <a:r>
              <a:rPr sz="2600" b="1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schedule</a:t>
            </a:r>
            <a:r>
              <a:rPr sz="2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schedule</a:t>
            </a:r>
            <a:r>
              <a:rPr sz="2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sequence</a:t>
            </a:r>
            <a:r>
              <a:rPr sz="2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instructions</a:t>
            </a:r>
            <a:r>
              <a:rPr sz="2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 transaction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appear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appear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individual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instructions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interleaved</a:t>
            </a:r>
            <a:r>
              <a:rPr sz="26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instructions</a:t>
            </a:r>
            <a:r>
              <a:rPr sz="26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26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r>
              <a:rPr sz="26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i.e.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concurrent execution</a:t>
            </a:r>
            <a:r>
              <a:rPr sz="26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r>
              <a:rPr sz="26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takes</a:t>
            </a:r>
            <a:r>
              <a:rPr sz="2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place.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8579" y="2125979"/>
            <a:ext cx="4434839" cy="35585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928CDC-CF27-DC6A-9E56-ADFB87F95FCB}"/>
                  </a:ext>
                </a:extLst>
              </p14:cNvPr>
              <p14:cNvContentPartPr/>
              <p14:nvPr/>
            </p14:nvContentPartPr>
            <p14:xfrm>
              <a:off x="3655964" y="2694594"/>
              <a:ext cx="700560" cy="2085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928CDC-CF27-DC6A-9E56-ADFB87F95F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9844" y="2688474"/>
                <a:ext cx="712800" cy="20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D5A9B7-DEDD-EB93-5592-CB671E1D56BF}"/>
                  </a:ext>
                </a:extLst>
              </p14:cNvPr>
              <p14:cNvContentPartPr/>
              <p14:nvPr/>
            </p14:nvContentPartPr>
            <p14:xfrm>
              <a:off x="7809644" y="3127674"/>
              <a:ext cx="1216080" cy="2561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D5A9B7-DEDD-EB93-5592-CB671E1D56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03524" y="3121554"/>
                <a:ext cx="1228320" cy="257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BB7D750-56F9-878B-C7BB-F75A2F2B662D}"/>
              </a:ext>
            </a:extLst>
          </p:cNvPr>
          <p:cNvGrpSpPr/>
          <p:nvPr/>
        </p:nvGrpSpPr>
        <p:grpSpPr>
          <a:xfrm>
            <a:off x="9255764" y="4106154"/>
            <a:ext cx="922320" cy="579600"/>
            <a:chOff x="9255764" y="4106154"/>
            <a:chExt cx="922320" cy="57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EC4ECC9-5A58-9EBB-EE4D-5A6608E23441}"/>
                    </a:ext>
                  </a:extLst>
                </p14:cNvPr>
                <p14:cNvContentPartPr/>
                <p14:nvPr/>
              </p14:nvContentPartPr>
              <p14:xfrm>
                <a:off x="9255764" y="4106154"/>
                <a:ext cx="283320" cy="432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EC4ECC9-5A58-9EBB-EE4D-5A6608E2344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49644" y="4100034"/>
                  <a:ext cx="2955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3ED82F3-4C05-BE2F-97DC-3D86C05B0C35}"/>
                    </a:ext>
                  </a:extLst>
                </p14:cNvPr>
                <p14:cNvContentPartPr/>
                <p14:nvPr/>
              </p14:nvContentPartPr>
              <p14:xfrm>
                <a:off x="9605324" y="4303074"/>
                <a:ext cx="572760" cy="382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3ED82F3-4C05-BE2F-97DC-3D86C05B0C3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99204" y="4296954"/>
                  <a:ext cx="585000" cy="39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2E33C3D-359C-EB33-76D5-0B096298A34E}"/>
                  </a:ext>
                </a:extLst>
              </p14:cNvPr>
              <p14:cNvContentPartPr/>
              <p14:nvPr/>
            </p14:nvContentPartPr>
            <p14:xfrm>
              <a:off x="2933084" y="3679194"/>
              <a:ext cx="430200" cy="583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2E33C3D-359C-EB33-76D5-0B096298A34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26964" y="3673074"/>
                <a:ext cx="442440" cy="59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48AC2E9-7384-D2E2-0119-B87D1CDA567D}"/>
              </a:ext>
            </a:extLst>
          </p:cNvPr>
          <p:cNvGrpSpPr/>
          <p:nvPr/>
        </p:nvGrpSpPr>
        <p:grpSpPr>
          <a:xfrm>
            <a:off x="3445004" y="3972594"/>
            <a:ext cx="270360" cy="455040"/>
            <a:chOff x="3445004" y="3972594"/>
            <a:chExt cx="270360" cy="45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E82DF4B-EC45-71A1-4255-DBEC639FC9C2}"/>
                    </a:ext>
                  </a:extLst>
                </p14:cNvPr>
                <p14:cNvContentPartPr/>
                <p14:nvPr/>
              </p14:nvContentPartPr>
              <p14:xfrm>
                <a:off x="3495764" y="3972594"/>
                <a:ext cx="84960" cy="322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E82DF4B-EC45-71A1-4255-DBEC639FC9C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89644" y="3966474"/>
                  <a:ext cx="972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FB565D9-B1C9-9A39-355F-471136CA4188}"/>
                    </a:ext>
                  </a:extLst>
                </p14:cNvPr>
                <p14:cNvContentPartPr/>
                <p14:nvPr/>
              </p14:nvContentPartPr>
              <p14:xfrm>
                <a:off x="3445004" y="4317474"/>
                <a:ext cx="270360" cy="110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FB565D9-B1C9-9A39-355F-471136CA418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38884" y="4311354"/>
                  <a:ext cx="282600" cy="12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383AD3E-2266-4021-FE9A-AA090D91C2DA}"/>
                  </a:ext>
                </a:extLst>
              </p14:cNvPr>
              <p14:cNvContentPartPr/>
              <p14:nvPr/>
            </p14:nvContentPartPr>
            <p14:xfrm>
              <a:off x="2117324" y="2631954"/>
              <a:ext cx="384480" cy="476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383AD3E-2266-4021-FE9A-AA090D91C2D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08684" y="2623314"/>
                <a:ext cx="402120" cy="49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1186421D-53E1-BD31-3E9F-025F828E7653}"/>
              </a:ext>
            </a:extLst>
          </p:cNvPr>
          <p:cNvGrpSpPr/>
          <p:nvPr/>
        </p:nvGrpSpPr>
        <p:grpSpPr>
          <a:xfrm>
            <a:off x="310844" y="3834354"/>
            <a:ext cx="2500200" cy="1122840"/>
            <a:chOff x="310844" y="3834354"/>
            <a:chExt cx="2500200" cy="1122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DD26B88-3968-0E01-862D-31986F844F15}"/>
                    </a:ext>
                  </a:extLst>
                </p14:cNvPr>
                <p14:cNvContentPartPr/>
                <p14:nvPr/>
              </p14:nvContentPartPr>
              <p14:xfrm>
                <a:off x="310844" y="4142154"/>
                <a:ext cx="500760" cy="566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DD26B88-3968-0E01-862D-31986F844F1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2204" y="4133514"/>
                  <a:ext cx="51840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EDBEB7E-5187-F4A9-21C7-1360B4FE321B}"/>
                    </a:ext>
                  </a:extLst>
                </p14:cNvPr>
                <p14:cNvContentPartPr/>
                <p14:nvPr/>
              </p14:nvContentPartPr>
              <p14:xfrm>
                <a:off x="865964" y="4057914"/>
                <a:ext cx="53640" cy="497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EDBEB7E-5187-F4A9-21C7-1360B4FE321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6964" y="4049274"/>
                  <a:ext cx="7128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557A6F4-0C93-5968-BBD1-FC57A40C4582}"/>
                    </a:ext>
                  </a:extLst>
                </p14:cNvPr>
                <p14:cNvContentPartPr/>
                <p14:nvPr/>
              </p14:nvContentPartPr>
              <p14:xfrm>
                <a:off x="920324" y="4603674"/>
                <a:ext cx="10440" cy="234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557A6F4-0C93-5968-BBD1-FC57A40C458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1684" y="4595034"/>
                  <a:ext cx="280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51F4ED5-BEBA-DC95-8688-5997DBA729D9}"/>
                    </a:ext>
                  </a:extLst>
                </p14:cNvPr>
                <p14:cNvContentPartPr/>
                <p14:nvPr/>
              </p14:nvContentPartPr>
              <p14:xfrm>
                <a:off x="896924" y="4620234"/>
                <a:ext cx="34200" cy="75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51F4ED5-BEBA-DC95-8688-5997DBA729D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7924" y="4611234"/>
                  <a:ext cx="518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643DBD6-8024-114C-2A99-CF752F7F89C6}"/>
                    </a:ext>
                  </a:extLst>
                </p14:cNvPr>
                <p14:cNvContentPartPr/>
                <p14:nvPr/>
              </p14:nvContentPartPr>
              <p14:xfrm>
                <a:off x="850484" y="4925154"/>
                <a:ext cx="211320" cy="3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643DBD6-8024-114C-2A99-CF752F7F89C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41484" y="4916154"/>
                  <a:ext cx="228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5658311-ED3A-BC7A-F84B-0A1E3EB663E3}"/>
                    </a:ext>
                  </a:extLst>
                </p14:cNvPr>
                <p14:cNvContentPartPr/>
                <p14:nvPr/>
              </p14:nvContentPartPr>
              <p14:xfrm>
                <a:off x="1026884" y="4603674"/>
                <a:ext cx="59760" cy="72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5658311-ED3A-BC7A-F84B-0A1E3EB663E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7884" y="4595034"/>
                  <a:ext cx="774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8EA4EA0-2EF7-D686-1740-586071183811}"/>
                    </a:ext>
                  </a:extLst>
                </p14:cNvPr>
                <p14:cNvContentPartPr/>
                <p14:nvPr/>
              </p14:nvContentPartPr>
              <p14:xfrm>
                <a:off x="1375724" y="4296954"/>
                <a:ext cx="192960" cy="134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8EA4EA0-2EF7-D686-1740-58607118381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366724" y="4287954"/>
                  <a:ext cx="210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E56C713-B645-ECFA-1277-84C09C24EE45}"/>
                    </a:ext>
                  </a:extLst>
                </p14:cNvPr>
                <p14:cNvContentPartPr/>
                <p14:nvPr/>
              </p14:nvContentPartPr>
              <p14:xfrm>
                <a:off x="1571564" y="4073034"/>
                <a:ext cx="448200" cy="561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E56C713-B645-ECFA-1277-84C09C24EE4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562924" y="4064394"/>
                  <a:ext cx="46584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0613027-4B19-5EAE-034F-DAFBEEFDBA63}"/>
                    </a:ext>
                  </a:extLst>
                </p14:cNvPr>
                <p14:cNvContentPartPr/>
                <p14:nvPr/>
              </p14:nvContentPartPr>
              <p14:xfrm>
                <a:off x="2022644" y="4512954"/>
                <a:ext cx="433080" cy="328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0613027-4B19-5EAE-034F-DAFBEEFDBA6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013644" y="4504314"/>
                  <a:ext cx="4507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8D716EF-9136-4C2C-65BC-583D196B440D}"/>
                    </a:ext>
                  </a:extLst>
                </p14:cNvPr>
                <p14:cNvContentPartPr/>
                <p14:nvPr/>
              </p14:nvContentPartPr>
              <p14:xfrm>
                <a:off x="2358524" y="3834354"/>
                <a:ext cx="176040" cy="524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8D716EF-9136-4C2C-65BC-583D196B440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349524" y="3825354"/>
                  <a:ext cx="19368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2637457-8EBB-953B-AE19-9F968C2141CC}"/>
                    </a:ext>
                  </a:extLst>
                </p14:cNvPr>
                <p14:cNvContentPartPr/>
                <p14:nvPr/>
              </p14:nvContentPartPr>
              <p14:xfrm>
                <a:off x="2659844" y="4536714"/>
                <a:ext cx="151200" cy="180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2637457-8EBB-953B-AE19-9F968C2141C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651204" y="4528074"/>
                  <a:ext cx="16884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C0A2390-EE0D-83E4-D418-AC50C3D2BC28}"/>
              </a:ext>
            </a:extLst>
          </p:cNvPr>
          <p:cNvGrpSpPr/>
          <p:nvPr/>
        </p:nvGrpSpPr>
        <p:grpSpPr>
          <a:xfrm>
            <a:off x="1313444" y="5403594"/>
            <a:ext cx="6146640" cy="1450080"/>
            <a:chOff x="1313444" y="5403594"/>
            <a:chExt cx="6146640" cy="1450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AE0DE4A-222A-B488-A124-47C42523C1D5}"/>
                    </a:ext>
                  </a:extLst>
                </p14:cNvPr>
                <p14:cNvContentPartPr/>
                <p14:nvPr/>
              </p14:nvContentPartPr>
              <p14:xfrm>
                <a:off x="1313444" y="5403594"/>
                <a:ext cx="1622160" cy="850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AE0DE4A-222A-B488-A124-47C42523C1D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304444" y="5394954"/>
                  <a:ext cx="1639800" cy="86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95C4EAA-C515-5405-B39C-D9F1E42A5096}"/>
                    </a:ext>
                  </a:extLst>
                </p14:cNvPr>
                <p14:cNvContentPartPr/>
                <p14:nvPr/>
              </p14:nvContentPartPr>
              <p14:xfrm>
                <a:off x="2534924" y="5926674"/>
                <a:ext cx="500760" cy="73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95C4EAA-C515-5405-B39C-D9F1E42A509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525924" y="5918034"/>
                  <a:ext cx="5184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095DE4-541E-6BF0-2C2E-FF3F2EBFF192}"/>
                    </a:ext>
                  </a:extLst>
                </p14:cNvPr>
                <p14:cNvContentPartPr/>
                <p14:nvPr/>
              </p14:nvContentPartPr>
              <p14:xfrm>
                <a:off x="2814284" y="5916594"/>
                <a:ext cx="381960" cy="308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095DE4-541E-6BF0-2C2E-FF3F2EBFF19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05644" y="5907954"/>
                  <a:ext cx="3996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9782ADF-61DB-47BD-E0FE-4EAFFDEA77F1}"/>
                    </a:ext>
                  </a:extLst>
                </p14:cNvPr>
                <p14:cNvContentPartPr/>
                <p14:nvPr/>
              </p14:nvContentPartPr>
              <p14:xfrm>
                <a:off x="3416564" y="5919834"/>
                <a:ext cx="16560" cy="106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9782ADF-61DB-47BD-E0FE-4EAFFDEA77F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07564" y="5910834"/>
                  <a:ext cx="34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8841BE4-5A02-CEA7-9241-6AAE67C5A25A}"/>
                    </a:ext>
                  </a:extLst>
                </p14:cNvPr>
                <p14:cNvContentPartPr/>
                <p14:nvPr/>
              </p14:nvContentPartPr>
              <p14:xfrm>
                <a:off x="3258164" y="5803554"/>
                <a:ext cx="155520" cy="110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8841BE4-5A02-CEA7-9241-6AAE67C5A25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249524" y="5794914"/>
                  <a:ext cx="1731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25100F5-5291-F2B5-A5C3-1FD407FCDDAE}"/>
                    </a:ext>
                  </a:extLst>
                </p14:cNvPr>
                <p14:cNvContentPartPr/>
                <p14:nvPr/>
              </p14:nvContentPartPr>
              <p14:xfrm>
                <a:off x="3526004" y="5887074"/>
                <a:ext cx="222480" cy="242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25100F5-5291-F2B5-A5C3-1FD407FCDDA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517004" y="5878074"/>
                  <a:ext cx="2401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2544C7B-CB3F-20D4-2557-A0FBB5A398EC}"/>
                    </a:ext>
                  </a:extLst>
                </p14:cNvPr>
                <p14:cNvContentPartPr/>
                <p14:nvPr/>
              </p14:nvContentPartPr>
              <p14:xfrm>
                <a:off x="3881684" y="5838834"/>
                <a:ext cx="88560" cy="230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2544C7B-CB3F-20D4-2557-A0FBB5A398E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73044" y="5829834"/>
                  <a:ext cx="1062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7329D7B-E040-5C40-56EC-BFBDEF998449}"/>
                    </a:ext>
                  </a:extLst>
                </p14:cNvPr>
                <p14:cNvContentPartPr/>
                <p14:nvPr/>
              </p14:nvContentPartPr>
              <p14:xfrm>
                <a:off x="3833444" y="5939994"/>
                <a:ext cx="206280" cy="140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7329D7B-E040-5C40-56EC-BFBDEF99844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824804" y="5931354"/>
                  <a:ext cx="223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C2EB738-675F-2DE2-6F7B-283AC6506A1A}"/>
                    </a:ext>
                  </a:extLst>
                </p14:cNvPr>
                <p14:cNvContentPartPr/>
                <p14:nvPr/>
              </p14:nvContentPartPr>
              <p14:xfrm>
                <a:off x="4007324" y="5835594"/>
                <a:ext cx="322920" cy="312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C2EB738-675F-2DE2-6F7B-283AC6506A1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998324" y="5826594"/>
                  <a:ext cx="3405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195D041-065A-CF42-7011-10A285001C00}"/>
                    </a:ext>
                  </a:extLst>
                </p14:cNvPr>
                <p14:cNvContentPartPr/>
                <p14:nvPr/>
              </p14:nvContentPartPr>
              <p14:xfrm>
                <a:off x="4437884" y="5720394"/>
                <a:ext cx="594360" cy="442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195D041-065A-CF42-7011-10A285001C0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29244" y="5711754"/>
                  <a:ext cx="61200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8A17640-4D80-8239-2B39-E82B5D58BD29}"/>
                    </a:ext>
                  </a:extLst>
                </p14:cNvPr>
                <p14:cNvContentPartPr/>
                <p14:nvPr/>
              </p14:nvContentPartPr>
              <p14:xfrm>
                <a:off x="2629604" y="6302154"/>
                <a:ext cx="405360" cy="471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8A17640-4D80-8239-2B39-E82B5D58BD2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620964" y="6293154"/>
                  <a:ext cx="42300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E168A01-4D21-CFF4-8D28-84836FE49013}"/>
                    </a:ext>
                  </a:extLst>
                </p14:cNvPr>
                <p14:cNvContentPartPr/>
                <p14:nvPr/>
              </p14:nvContentPartPr>
              <p14:xfrm>
                <a:off x="3124244" y="6459834"/>
                <a:ext cx="732240" cy="393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E168A01-4D21-CFF4-8D28-84836FE4901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115244" y="6450834"/>
                  <a:ext cx="74988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5B82DAD-1C6A-FF5C-DB15-5ED3ED837C65}"/>
                    </a:ext>
                  </a:extLst>
                </p14:cNvPr>
                <p14:cNvContentPartPr/>
                <p14:nvPr/>
              </p14:nvContentPartPr>
              <p14:xfrm>
                <a:off x="3881684" y="6453354"/>
                <a:ext cx="635400" cy="325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5B82DAD-1C6A-FF5C-DB15-5ED3ED837C6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873044" y="6444354"/>
                  <a:ext cx="6530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000F010-50F5-5C10-655A-1FF50E30F8D5}"/>
                    </a:ext>
                  </a:extLst>
                </p14:cNvPr>
                <p14:cNvContentPartPr/>
                <p14:nvPr/>
              </p14:nvContentPartPr>
              <p14:xfrm>
                <a:off x="4530044" y="6470994"/>
                <a:ext cx="352440" cy="190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000F010-50F5-5C10-655A-1FF50E30F8D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521404" y="6461994"/>
                  <a:ext cx="3700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5E178D3-CE9D-D49A-DB7A-ECE75D7EE5D7}"/>
                    </a:ext>
                  </a:extLst>
                </p14:cNvPr>
                <p14:cNvContentPartPr/>
                <p14:nvPr/>
              </p14:nvContentPartPr>
              <p14:xfrm>
                <a:off x="4892924" y="6400794"/>
                <a:ext cx="76320" cy="112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5E178D3-CE9D-D49A-DB7A-ECE75D7EE5D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884284" y="6392154"/>
                  <a:ext cx="939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56969B6-281C-0C5A-926B-467FEA96938E}"/>
                    </a:ext>
                  </a:extLst>
                </p14:cNvPr>
                <p14:cNvContentPartPr/>
                <p14:nvPr/>
              </p14:nvContentPartPr>
              <p14:xfrm>
                <a:off x="4940444" y="6319434"/>
                <a:ext cx="296640" cy="225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56969B6-281C-0C5A-926B-467FEA96938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931444" y="6310794"/>
                  <a:ext cx="3142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EF88214-8FF3-4C28-F9F0-DD533D7D0EBE}"/>
                    </a:ext>
                  </a:extLst>
                </p14:cNvPr>
                <p14:cNvContentPartPr/>
                <p14:nvPr/>
              </p14:nvContentPartPr>
              <p14:xfrm>
                <a:off x="5184524" y="6368034"/>
                <a:ext cx="339120" cy="379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EF88214-8FF3-4C28-F9F0-DD533D7D0EB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175884" y="6359394"/>
                  <a:ext cx="3567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D32A791-8713-F11A-03A7-EDFD53FD1FC9}"/>
                    </a:ext>
                  </a:extLst>
                </p14:cNvPr>
                <p14:cNvContentPartPr/>
                <p14:nvPr/>
              </p14:nvContentPartPr>
              <p14:xfrm>
                <a:off x="5534084" y="6278754"/>
                <a:ext cx="474480" cy="378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D32A791-8713-F11A-03A7-EDFD53FD1FC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525444" y="6269754"/>
                  <a:ext cx="49212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845D48B-7ADD-480B-1B3C-2447774DB914}"/>
                    </a:ext>
                  </a:extLst>
                </p14:cNvPr>
                <p14:cNvContentPartPr/>
                <p14:nvPr/>
              </p14:nvContentPartPr>
              <p14:xfrm>
                <a:off x="5694284" y="6428874"/>
                <a:ext cx="196560" cy="132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845D48B-7ADD-480B-1B3C-2447774DB91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85644" y="6420234"/>
                  <a:ext cx="214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919B1B8-3D40-9AC0-F6CC-DD800C7D229E}"/>
                    </a:ext>
                  </a:extLst>
                </p14:cNvPr>
                <p14:cNvContentPartPr/>
                <p14:nvPr/>
              </p14:nvContentPartPr>
              <p14:xfrm>
                <a:off x="6270284" y="6449034"/>
                <a:ext cx="187560" cy="308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919B1B8-3D40-9AC0-F6CC-DD800C7D229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261284" y="6440394"/>
                  <a:ext cx="2052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192C6DC-A933-F839-C024-1639E2E11BF2}"/>
                    </a:ext>
                  </a:extLst>
                </p14:cNvPr>
                <p14:cNvContentPartPr/>
                <p14:nvPr/>
              </p14:nvContentPartPr>
              <p14:xfrm>
                <a:off x="5977964" y="6172914"/>
                <a:ext cx="250200" cy="185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192C6DC-A933-F839-C024-1639E2E11BF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969324" y="6164274"/>
                  <a:ext cx="2678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6484E39-EADD-8462-545D-1C2B30442242}"/>
                    </a:ext>
                  </a:extLst>
                </p14:cNvPr>
                <p14:cNvContentPartPr/>
                <p14:nvPr/>
              </p14:nvContentPartPr>
              <p14:xfrm>
                <a:off x="6592844" y="6286674"/>
                <a:ext cx="867240" cy="354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6484E39-EADD-8462-545D-1C2B3044224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584204" y="6277674"/>
                  <a:ext cx="8848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3F9DC8E-02FB-09A3-58A6-31B18E1D025F}"/>
                    </a:ext>
                  </a:extLst>
                </p14:cNvPr>
                <p14:cNvContentPartPr/>
                <p14:nvPr/>
              </p14:nvContentPartPr>
              <p14:xfrm>
                <a:off x="6399164" y="6368034"/>
                <a:ext cx="149400" cy="357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3F9DC8E-02FB-09A3-58A6-31B18E1D025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390164" y="6359394"/>
                  <a:ext cx="1670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3C68C72-BD92-5CB8-B195-D99B007A04D1}"/>
                    </a:ext>
                  </a:extLst>
                </p14:cNvPr>
                <p14:cNvContentPartPr/>
                <p14:nvPr/>
              </p14:nvContentPartPr>
              <p14:xfrm>
                <a:off x="4876724" y="6352554"/>
                <a:ext cx="312840" cy="397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3C68C72-BD92-5CB8-B195-D99B007A04D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867724" y="6343914"/>
                  <a:ext cx="330480" cy="41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2335D35-E1D3-3F9F-C4C6-E80784650DC8}"/>
              </a:ext>
            </a:extLst>
          </p:cNvPr>
          <p:cNvGrpSpPr/>
          <p:nvPr/>
        </p:nvGrpSpPr>
        <p:grpSpPr>
          <a:xfrm>
            <a:off x="110684" y="2037234"/>
            <a:ext cx="3814560" cy="1829160"/>
            <a:chOff x="110684" y="2037234"/>
            <a:chExt cx="3814560" cy="1829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4EA501B-CB90-27F1-5ECB-64E08C4A3ADF}"/>
                    </a:ext>
                  </a:extLst>
                </p14:cNvPr>
                <p14:cNvContentPartPr/>
                <p14:nvPr/>
              </p14:nvContentPartPr>
              <p14:xfrm>
                <a:off x="224804" y="2502714"/>
                <a:ext cx="608760" cy="452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4EA501B-CB90-27F1-5ECB-64E08C4A3AD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15804" y="2493714"/>
                  <a:ext cx="62640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BC42EE0-A0E3-EC49-A3FE-C08BBAE03411}"/>
                    </a:ext>
                  </a:extLst>
                </p14:cNvPr>
                <p14:cNvContentPartPr/>
                <p14:nvPr/>
              </p14:nvContentPartPr>
              <p14:xfrm>
                <a:off x="962444" y="2726634"/>
                <a:ext cx="17280" cy="319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BC42EE0-A0E3-EC49-A3FE-C08BBAE0341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53444" y="2717634"/>
                  <a:ext cx="349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E57D3E9-EC7B-7824-5FBD-B91E3BF67B93}"/>
                    </a:ext>
                  </a:extLst>
                </p14:cNvPr>
                <p14:cNvContentPartPr/>
                <p14:nvPr/>
              </p14:nvContentPartPr>
              <p14:xfrm>
                <a:off x="1235324" y="2454474"/>
                <a:ext cx="92520" cy="504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E57D3E9-EC7B-7824-5FBD-B91E3BF67B9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226324" y="2445834"/>
                  <a:ext cx="11016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6AD706A-2E68-EF01-F5AD-405B7B287803}"/>
                    </a:ext>
                  </a:extLst>
                </p14:cNvPr>
                <p14:cNvContentPartPr/>
                <p14:nvPr/>
              </p14:nvContentPartPr>
              <p14:xfrm>
                <a:off x="1020044" y="2618994"/>
                <a:ext cx="350640" cy="92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6AD706A-2E68-EF01-F5AD-405B7B28780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11404" y="2610354"/>
                  <a:ext cx="3682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98DE89C-CBA9-E614-D67F-3B6ADCBB1B51}"/>
                    </a:ext>
                  </a:extLst>
                </p14:cNvPr>
                <p14:cNvContentPartPr/>
                <p14:nvPr/>
              </p14:nvContentPartPr>
              <p14:xfrm>
                <a:off x="1346924" y="2469594"/>
                <a:ext cx="568800" cy="549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98DE89C-CBA9-E614-D67F-3B6ADCBB1B5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338284" y="2460594"/>
                  <a:ext cx="5864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BBBBABA-E6B1-8564-568C-6FECE6BD8621}"/>
                    </a:ext>
                  </a:extLst>
                </p14:cNvPr>
                <p14:cNvContentPartPr/>
                <p14:nvPr/>
              </p14:nvContentPartPr>
              <p14:xfrm>
                <a:off x="110684" y="2454474"/>
                <a:ext cx="207360" cy="962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BBBBABA-E6B1-8564-568C-6FECE6BD862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2044" y="2445834"/>
                  <a:ext cx="225000" cy="9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198246F-036C-70BF-88FC-FF49A8A6E0BA}"/>
                    </a:ext>
                  </a:extLst>
                </p14:cNvPr>
                <p14:cNvContentPartPr/>
                <p14:nvPr/>
              </p14:nvContentPartPr>
              <p14:xfrm>
                <a:off x="2197244" y="2101674"/>
                <a:ext cx="546840" cy="1185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198246F-036C-70BF-88FC-FF49A8A6E0B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188604" y="2093034"/>
                  <a:ext cx="564480" cy="12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3007BA3-761A-D654-332C-2D94D50E5CAE}"/>
                    </a:ext>
                  </a:extLst>
                </p14:cNvPr>
                <p14:cNvContentPartPr/>
                <p14:nvPr/>
              </p14:nvContentPartPr>
              <p14:xfrm>
                <a:off x="3112364" y="2037234"/>
                <a:ext cx="150120" cy="969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3007BA3-761A-D654-332C-2D94D50E5CA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103364" y="2028234"/>
                  <a:ext cx="167760" cy="9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03CFB2D-426E-EAAE-B005-5B7308A99468}"/>
                    </a:ext>
                  </a:extLst>
                </p14:cNvPr>
                <p14:cNvContentPartPr/>
                <p14:nvPr/>
              </p14:nvContentPartPr>
              <p14:xfrm>
                <a:off x="3252044" y="3156474"/>
                <a:ext cx="192240" cy="148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03CFB2D-426E-EAAE-B005-5B7308A9946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243044" y="3147474"/>
                  <a:ext cx="209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C8B6671-BDA7-85AE-4CBF-FCA681CCA149}"/>
                    </a:ext>
                  </a:extLst>
                </p14:cNvPr>
                <p14:cNvContentPartPr/>
                <p14:nvPr/>
              </p14:nvContentPartPr>
              <p14:xfrm>
                <a:off x="176564" y="3586674"/>
                <a:ext cx="3218400" cy="279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C8B6671-BDA7-85AE-4CBF-FCA681CCA14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67564" y="3577674"/>
                  <a:ext cx="32360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A0868E8-7E09-D54E-D39C-F2549CF96D50}"/>
                    </a:ext>
                  </a:extLst>
                </p14:cNvPr>
                <p14:cNvContentPartPr/>
                <p14:nvPr/>
              </p14:nvContentPartPr>
              <p14:xfrm>
                <a:off x="3513404" y="3416034"/>
                <a:ext cx="411840" cy="49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A0868E8-7E09-D54E-D39C-F2549CF96D5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504404" y="3407394"/>
                  <a:ext cx="42948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23598BA-610A-0924-7578-6800AFB7DF46}"/>
              </a:ext>
            </a:extLst>
          </p:cNvPr>
          <p:cNvGrpSpPr/>
          <p:nvPr/>
        </p:nvGrpSpPr>
        <p:grpSpPr>
          <a:xfrm>
            <a:off x="3827324" y="3047754"/>
            <a:ext cx="1117080" cy="1036800"/>
            <a:chOff x="3827324" y="3047754"/>
            <a:chExt cx="1117080" cy="1036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38DDA71-E6DA-811E-F213-04208E416DE2}"/>
                    </a:ext>
                  </a:extLst>
                </p14:cNvPr>
                <p14:cNvContentPartPr/>
                <p14:nvPr/>
              </p14:nvContentPartPr>
              <p14:xfrm>
                <a:off x="3827324" y="3187794"/>
                <a:ext cx="766800" cy="822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38DDA71-E6DA-811E-F213-04208E416DE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818324" y="3178794"/>
                  <a:ext cx="78444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E91C536-6634-175B-BCF8-CA1EF70F7809}"/>
                    </a:ext>
                  </a:extLst>
                </p14:cNvPr>
                <p14:cNvContentPartPr/>
                <p14:nvPr/>
              </p14:nvContentPartPr>
              <p14:xfrm>
                <a:off x="4603844" y="3047754"/>
                <a:ext cx="119880" cy="650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E91C536-6634-175B-BCF8-CA1EF70F780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595204" y="3038754"/>
                  <a:ext cx="13752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6ACD861-A220-70C5-315C-534CF2E4C11F}"/>
                    </a:ext>
                  </a:extLst>
                </p14:cNvPr>
                <p14:cNvContentPartPr/>
                <p14:nvPr/>
              </p14:nvContentPartPr>
              <p14:xfrm>
                <a:off x="4796804" y="3860274"/>
                <a:ext cx="147600" cy="224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6ACD861-A220-70C5-315C-534CF2E4C11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787804" y="3851274"/>
                  <a:ext cx="16524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35129C7-682C-1A7D-4C4D-5A8027FF9000}"/>
              </a:ext>
            </a:extLst>
          </p:cNvPr>
          <p:cNvGrpSpPr/>
          <p:nvPr/>
        </p:nvGrpSpPr>
        <p:grpSpPr>
          <a:xfrm>
            <a:off x="8678324" y="1433154"/>
            <a:ext cx="3504240" cy="2221200"/>
            <a:chOff x="8678324" y="1433154"/>
            <a:chExt cx="3504240" cy="2221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A7810E5-1C66-58D6-2AF1-3A5EB95B9ECF}"/>
                    </a:ext>
                  </a:extLst>
                </p14:cNvPr>
                <p14:cNvContentPartPr/>
                <p14:nvPr/>
              </p14:nvContentPartPr>
              <p14:xfrm>
                <a:off x="9063884" y="1909074"/>
                <a:ext cx="404640" cy="522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A7810E5-1C66-58D6-2AF1-3A5EB95B9EC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055244" y="1900074"/>
                  <a:ext cx="42228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9BF5198-D747-ADD5-DF46-3B0C8A54D6D0}"/>
                    </a:ext>
                  </a:extLst>
                </p14:cNvPr>
                <p14:cNvContentPartPr/>
                <p14:nvPr/>
              </p14:nvContentPartPr>
              <p14:xfrm>
                <a:off x="8791004" y="2142714"/>
                <a:ext cx="306000" cy="6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9BF5198-D747-ADD5-DF46-3B0C8A54D6D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782364" y="2134074"/>
                  <a:ext cx="3236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6043341-9C33-829D-1C97-0D63A4F5584D}"/>
                    </a:ext>
                  </a:extLst>
                </p14:cNvPr>
                <p14:cNvContentPartPr/>
                <p14:nvPr/>
              </p14:nvContentPartPr>
              <p14:xfrm>
                <a:off x="9314444" y="1999794"/>
                <a:ext cx="190440" cy="191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6043341-9C33-829D-1C97-0D63A4F5584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305444" y="1990794"/>
                  <a:ext cx="208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F1BF147-0446-D1A0-7D56-8A700605A97D}"/>
                    </a:ext>
                  </a:extLst>
                </p14:cNvPr>
                <p14:cNvContentPartPr/>
                <p14:nvPr/>
              </p14:nvContentPartPr>
              <p14:xfrm>
                <a:off x="9593084" y="1812594"/>
                <a:ext cx="235080" cy="294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F1BF147-0446-D1A0-7D56-8A700605A97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584444" y="1803594"/>
                  <a:ext cx="2527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FF7E1C1-F5BB-16DE-5ADE-4D466585A797}"/>
                    </a:ext>
                  </a:extLst>
                </p14:cNvPr>
                <p14:cNvContentPartPr/>
                <p14:nvPr/>
              </p14:nvContentPartPr>
              <p14:xfrm>
                <a:off x="9641324" y="1897554"/>
                <a:ext cx="279360" cy="108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FF7E1C1-F5BB-16DE-5ADE-4D466585A79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632684" y="1888554"/>
                  <a:ext cx="297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44FE5EB-2819-6386-F426-3CD92FAC89DC}"/>
                    </a:ext>
                  </a:extLst>
                </p14:cNvPr>
                <p14:cNvContentPartPr/>
                <p14:nvPr/>
              </p14:nvContentPartPr>
              <p14:xfrm>
                <a:off x="10089524" y="1694154"/>
                <a:ext cx="529200" cy="478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44FE5EB-2819-6386-F426-3CD92FAC89D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080524" y="1685514"/>
                  <a:ext cx="54684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AAB65D0-C6EA-01CE-AD55-7E43F0DFD715}"/>
                    </a:ext>
                  </a:extLst>
                </p14:cNvPr>
                <p14:cNvContentPartPr/>
                <p14:nvPr/>
              </p14:nvContentPartPr>
              <p14:xfrm>
                <a:off x="10507124" y="1586514"/>
                <a:ext cx="376560" cy="129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AAB65D0-C6EA-01CE-AD55-7E43F0DFD71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498484" y="1577514"/>
                  <a:ext cx="394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038A3E2-83F3-ACAD-E49A-FFB5EF18AF9F}"/>
                    </a:ext>
                  </a:extLst>
                </p14:cNvPr>
                <p14:cNvContentPartPr/>
                <p14:nvPr/>
              </p14:nvContentPartPr>
              <p14:xfrm>
                <a:off x="10796564" y="1700634"/>
                <a:ext cx="252000" cy="470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038A3E2-83F3-ACAD-E49A-FFB5EF18AF9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787564" y="1691994"/>
                  <a:ext cx="2696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4ED6911-BD2D-2DE3-D741-039F803B5D7E}"/>
                    </a:ext>
                  </a:extLst>
                </p14:cNvPr>
                <p14:cNvContentPartPr/>
                <p14:nvPr/>
              </p14:nvContentPartPr>
              <p14:xfrm>
                <a:off x="11084924" y="1745274"/>
                <a:ext cx="357120" cy="312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4ED6911-BD2D-2DE3-D741-039F803B5D7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075924" y="1736274"/>
                  <a:ext cx="3747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7FBB6E3-56D9-AEDB-4DDB-5C72DCD5E317}"/>
                    </a:ext>
                  </a:extLst>
                </p14:cNvPr>
                <p14:cNvContentPartPr/>
                <p14:nvPr/>
              </p14:nvContentPartPr>
              <p14:xfrm>
                <a:off x="11516564" y="1688034"/>
                <a:ext cx="628560" cy="417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7FBB6E3-56D9-AEDB-4DDB-5C72DCD5E31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507564" y="1679394"/>
                  <a:ext cx="64620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E208090-F3D2-8194-E670-8D29FB129338}"/>
                    </a:ext>
                  </a:extLst>
                </p14:cNvPr>
                <p14:cNvContentPartPr/>
                <p14:nvPr/>
              </p14:nvContentPartPr>
              <p14:xfrm>
                <a:off x="9673364" y="2736354"/>
                <a:ext cx="577080" cy="36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E208090-F3D2-8194-E670-8D29FB12933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664364" y="2727354"/>
                  <a:ext cx="5947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246AE06-08E3-BB7A-A29A-6ECAA113CD50}"/>
                    </a:ext>
                  </a:extLst>
                </p14:cNvPr>
                <p14:cNvContentPartPr/>
                <p14:nvPr/>
              </p14:nvContentPartPr>
              <p14:xfrm>
                <a:off x="9865964" y="3015714"/>
                <a:ext cx="531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246AE06-08E3-BB7A-A29A-6ECAA113CD5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857324" y="3007074"/>
                  <a:ext cx="549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FE6B4CE-A200-7EDE-4E95-376CC0832A18}"/>
                    </a:ext>
                  </a:extLst>
                </p14:cNvPr>
                <p14:cNvContentPartPr/>
                <p14:nvPr/>
              </p14:nvContentPartPr>
              <p14:xfrm>
                <a:off x="10600004" y="2536194"/>
                <a:ext cx="533520" cy="433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FE6B4CE-A200-7EDE-4E95-376CC0832A1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591004" y="2527194"/>
                  <a:ext cx="55116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7F7D69F-F710-81E3-8302-E3F7E2C8211D}"/>
                    </a:ext>
                  </a:extLst>
                </p14:cNvPr>
                <p14:cNvContentPartPr/>
                <p14:nvPr/>
              </p14:nvContentPartPr>
              <p14:xfrm>
                <a:off x="10409204" y="2597754"/>
                <a:ext cx="259560" cy="107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7F7D69F-F710-81E3-8302-E3F7E2C8211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400204" y="2588754"/>
                  <a:ext cx="277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0B97DE5-27E6-7501-10CF-D4F8C34FF01D}"/>
                    </a:ext>
                  </a:extLst>
                </p14:cNvPr>
                <p14:cNvContentPartPr/>
                <p14:nvPr/>
              </p14:nvContentPartPr>
              <p14:xfrm>
                <a:off x="8678324" y="1700634"/>
                <a:ext cx="2615400" cy="1953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0B97DE5-27E6-7501-10CF-D4F8C34FF01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669324" y="1691994"/>
                  <a:ext cx="2633040" cy="19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77CD6A7-1327-554D-B4A2-54B4355773DF}"/>
                    </a:ext>
                  </a:extLst>
                </p14:cNvPr>
                <p14:cNvContentPartPr/>
                <p14:nvPr/>
              </p14:nvContentPartPr>
              <p14:xfrm>
                <a:off x="8694524" y="1433154"/>
                <a:ext cx="3488040" cy="331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77CD6A7-1327-554D-B4A2-54B4355773D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85884" y="1424514"/>
                  <a:ext cx="3505680" cy="3488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1379"/>
            <a:ext cx="11943715" cy="2800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600" b="1" dirty="0">
                <a:solidFill>
                  <a:srgbClr val="FFFFFF"/>
                </a:solidFill>
                <a:latin typeface="Calibri"/>
                <a:cs typeface="Calibri"/>
              </a:rPr>
              <a:t>Conclusion</a:t>
            </a:r>
            <a:r>
              <a:rPr sz="26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600" b="1" spc="-10" dirty="0">
                <a:solidFill>
                  <a:srgbClr val="FFFFFF"/>
                </a:solidFill>
                <a:latin typeface="Calibri"/>
                <a:cs typeface="Calibri"/>
              </a:rPr>
              <a:t> schedules</a:t>
            </a:r>
            <a:endParaRPr sz="2600">
              <a:latin typeface="Calibri"/>
              <a:cs typeface="Calibri"/>
            </a:endParaRPr>
          </a:p>
          <a:p>
            <a:pPr marL="812800" marR="418465" lvl="1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proof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schedule</a:t>
            </a:r>
            <a:r>
              <a:rPr sz="2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consistent,</a:t>
            </a:r>
            <a:r>
              <a:rPr sz="2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above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discussion</a:t>
            </a:r>
            <a:r>
              <a:rPr sz="2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understand</a:t>
            </a:r>
            <a:r>
              <a:rPr sz="2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serial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schedule</a:t>
            </a:r>
            <a:r>
              <a:rPr sz="2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always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consistent.</a:t>
            </a:r>
            <a:endParaRPr sz="2600">
              <a:latin typeface="Calibri"/>
              <a:cs typeface="Calibri"/>
            </a:endParaRPr>
          </a:p>
          <a:p>
            <a:pPr marL="812800" marR="5080" lvl="1" indent="-342900">
              <a:lnSpc>
                <a:spcPct val="100000"/>
              </a:lnSpc>
              <a:spcBef>
                <a:spcPts val="3120"/>
              </a:spcBef>
              <a:buFont typeface="Arial MT"/>
              <a:buChar char="•"/>
              <a:tabLst>
                <a:tab pos="812800" algn="l"/>
              </a:tabLst>
            </a:pP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somehow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proof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non-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serial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schedule</a:t>
            </a:r>
            <a:r>
              <a:rPr sz="2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effects</a:t>
            </a:r>
            <a:r>
              <a:rPr sz="2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serial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schedule</a:t>
            </a:r>
            <a:r>
              <a:rPr sz="2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proof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that,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particular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non-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serial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schedule</a:t>
            </a:r>
            <a:r>
              <a:rPr sz="2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consistent.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6317" y="482854"/>
            <a:ext cx="3039745" cy="1526540"/>
            <a:chOff x="4576317" y="482854"/>
            <a:chExt cx="3039745" cy="1526540"/>
          </a:xfrm>
        </p:grpSpPr>
        <p:sp>
          <p:nvSpPr>
            <p:cNvPr id="3" name="object 3"/>
            <p:cNvSpPr/>
            <p:nvPr/>
          </p:nvSpPr>
          <p:spPr>
            <a:xfrm>
              <a:off x="4582667" y="489204"/>
              <a:ext cx="3027045" cy="1513840"/>
            </a:xfrm>
            <a:custGeom>
              <a:avLst/>
              <a:gdLst/>
              <a:ahLst/>
              <a:cxnLst/>
              <a:rect l="l" t="t" r="r" b="b"/>
              <a:pathLst>
                <a:path w="3027045" h="1513839">
                  <a:moveTo>
                    <a:pt x="2875280" y="0"/>
                  </a:moveTo>
                  <a:lnTo>
                    <a:pt x="151384" y="0"/>
                  </a:lnTo>
                  <a:lnTo>
                    <a:pt x="103501" y="7709"/>
                  </a:lnTo>
                  <a:lnTo>
                    <a:pt x="61941" y="29183"/>
                  </a:lnTo>
                  <a:lnTo>
                    <a:pt x="29183" y="61941"/>
                  </a:lnTo>
                  <a:lnTo>
                    <a:pt x="7709" y="103501"/>
                  </a:lnTo>
                  <a:lnTo>
                    <a:pt x="0" y="151384"/>
                  </a:lnTo>
                  <a:lnTo>
                    <a:pt x="0" y="1361948"/>
                  </a:lnTo>
                  <a:lnTo>
                    <a:pt x="7709" y="1409830"/>
                  </a:lnTo>
                  <a:lnTo>
                    <a:pt x="29183" y="1451390"/>
                  </a:lnTo>
                  <a:lnTo>
                    <a:pt x="61941" y="1484148"/>
                  </a:lnTo>
                  <a:lnTo>
                    <a:pt x="103501" y="1505622"/>
                  </a:lnTo>
                  <a:lnTo>
                    <a:pt x="151384" y="1513332"/>
                  </a:lnTo>
                  <a:lnTo>
                    <a:pt x="2875280" y="1513332"/>
                  </a:lnTo>
                  <a:lnTo>
                    <a:pt x="2923113" y="1505622"/>
                  </a:lnTo>
                  <a:lnTo>
                    <a:pt x="2964667" y="1484148"/>
                  </a:lnTo>
                  <a:lnTo>
                    <a:pt x="2997443" y="1451390"/>
                  </a:lnTo>
                  <a:lnTo>
                    <a:pt x="3018942" y="1409830"/>
                  </a:lnTo>
                  <a:lnTo>
                    <a:pt x="3026664" y="1361948"/>
                  </a:lnTo>
                  <a:lnTo>
                    <a:pt x="3026664" y="151384"/>
                  </a:lnTo>
                  <a:lnTo>
                    <a:pt x="3018942" y="103501"/>
                  </a:lnTo>
                  <a:lnTo>
                    <a:pt x="2997443" y="61941"/>
                  </a:lnTo>
                  <a:lnTo>
                    <a:pt x="2964667" y="29183"/>
                  </a:lnTo>
                  <a:lnTo>
                    <a:pt x="2923113" y="7709"/>
                  </a:lnTo>
                  <a:lnTo>
                    <a:pt x="287528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82667" y="489204"/>
              <a:ext cx="3027045" cy="1513840"/>
            </a:xfrm>
            <a:custGeom>
              <a:avLst/>
              <a:gdLst/>
              <a:ahLst/>
              <a:cxnLst/>
              <a:rect l="l" t="t" r="r" b="b"/>
              <a:pathLst>
                <a:path w="3027045" h="1513839">
                  <a:moveTo>
                    <a:pt x="0" y="151384"/>
                  </a:moveTo>
                  <a:lnTo>
                    <a:pt x="7709" y="103501"/>
                  </a:lnTo>
                  <a:lnTo>
                    <a:pt x="29183" y="61941"/>
                  </a:lnTo>
                  <a:lnTo>
                    <a:pt x="61941" y="29183"/>
                  </a:lnTo>
                  <a:lnTo>
                    <a:pt x="103501" y="7709"/>
                  </a:lnTo>
                  <a:lnTo>
                    <a:pt x="151384" y="0"/>
                  </a:lnTo>
                  <a:lnTo>
                    <a:pt x="2875280" y="0"/>
                  </a:lnTo>
                  <a:lnTo>
                    <a:pt x="2923113" y="7709"/>
                  </a:lnTo>
                  <a:lnTo>
                    <a:pt x="2964667" y="29183"/>
                  </a:lnTo>
                  <a:lnTo>
                    <a:pt x="2997443" y="61941"/>
                  </a:lnTo>
                  <a:lnTo>
                    <a:pt x="3018942" y="103501"/>
                  </a:lnTo>
                  <a:lnTo>
                    <a:pt x="3026664" y="151384"/>
                  </a:lnTo>
                  <a:lnTo>
                    <a:pt x="3026664" y="1361948"/>
                  </a:lnTo>
                  <a:lnTo>
                    <a:pt x="3018942" y="1409830"/>
                  </a:lnTo>
                  <a:lnTo>
                    <a:pt x="2997443" y="1451390"/>
                  </a:lnTo>
                  <a:lnTo>
                    <a:pt x="2964667" y="1484148"/>
                  </a:lnTo>
                  <a:lnTo>
                    <a:pt x="2923113" y="1505622"/>
                  </a:lnTo>
                  <a:lnTo>
                    <a:pt x="2875280" y="1513332"/>
                  </a:lnTo>
                  <a:lnTo>
                    <a:pt x="151384" y="1513332"/>
                  </a:lnTo>
                  <a:lnTo>
                    <a:pt x="103501" y="1505622"/>
                  </a:lnTo>
                  <a:lnTo>
                    <a:pt x="61941" y="1484148"/>
                  </a:lnTo>
                  <a:lnTo>
                    <a:pt x="29183" y="1451390"/>
                  </a:lnTo>
                  <a:lnTo>
                    <a:pt x="7709" y="1409830"/>
                  </a:lnTo>
                  <a:lnTo>
                    <a:pt x="0" y="1361948"/>
                  </a:lnTo>
                  <a:lnTo>
                    <a:pt x="0" y="151384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687315" y="686561"/>
            <a:ext cx="2818130" cy="10185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indent="85090">
              <a:lnSpc>
                <a:spcPts val="3740"/>
              </a:lnSpc>
              <a:spcBef>
                <a:spcPts val="500"/>
              </a:spcBef>
            </a:pPr>
            <a:r>
              <a:rPr sz="34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3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FFFFFF"/>
                </a:solidFill>
                <a:latin typeface="Calibri"/>
                <a:cs typeface="Calibri"/>
              </a:rPr>
              <a:t>basis</a:t>
            </a:r>
            <a:r>
              <a:rPr sz="3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spc="-2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3400" spc="-10" dirty="0">
                <a:solidFill>
                  <a:srgbClr val="FFFFFF"/>
                </a:solidFill>
                <a:latin typeface="Calibri"/>
                <a:cs typeface="Calibri"/>
              </a:rPr>
              <a:t>SERIALIZABILITY</a:t>
            </a:r>
            <a:endParaRPr sz="3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79594" y="1996185"/>
            <a:ext cx="2736215" cy="1905635"/>
            <a:chOff x="4879594" y="1996185"/>
            <a:chExt cx="2736215" cy="1905635"/>
          </a:xfrm>
        </p:grpSpPr>
        <p:sp>
          <p:nvSpPr>
            <p:cNvPr id="7" name="object 7"/>
            <p:cNvSpPr/>
            <p:nvPr/>
          </p:nvSpPr>
          <p:spPr>
            <a:xfrm>
              <a:off x="4885944" y="2002535"/>
              <a:ext cx="302895" cy="1135380"/>
            </a:xfrm>
            <a:custGeom>
              <a:avLst/>
              <a:gdLst/>
              <a:ahLst/>
              <a:cxnLst/>
              <a:rect l="l" t="t" r="r" b="b"/>
              <a:pathLst>
                <a:path w="302895" h="1135380">
                  <a:moveTo>
                    <a:pt x="0" y="0"/>
                  </a:moveTo>
                  <a:lnTo>
                    <a:pt x="0" y="1134999"/>
                  </a:lnTo>
                  <a:lnTo>
                    <a:pt x="302640" y="1134999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87696" y="2382011"/>
              <a:ext cx="2421890" cy="1513840"/>
            </a:xfrm>
            <a:custGeom>
              <a:avLst/>
              <a:gdLst/>
              <a:ahLst/>
              <a:cxnLst/>
              <a:rect l="l" t="t" r="r" b="b"/>
              <a:pathLst>
                <a:path w="2421890" h="1513839">
                  <a:moveTo>
                    <a:pt x="2270252" y="0"/>
                  </a:moveTo>
                  <a:lnTo>
                    <a:pt x="151383" y="0"/>
                  </a:lnTo>
                  <a:lnTo>
                    <a:pt x="103501" y="7709"/>
                  </a:lnTo>
                  <a:lnTo>
                    <a:pt x="61941" y="29183"/>
                  </a:lnTo>
                  <a:lnTo>
                    <a:pt x="29183" y="61941"/>
                  </a:lnTo>
                  <a:lnTo>
                    <a:pt x="7709" y="103501"/>
                  </a:lnTo>
                  <a:lnTo>
                    <a:pt x="0" y="151384"/>
                  </a:lnTo>
                  <a:lnTo>
                    <a:pt x="0" y="1361948"/>
                  </a:lnTo>
                  <a:lnTo>
                    <a:pt x="7709" y="1409781"/>
                  </a:lnTo>
                  <a:lnTo>
                    <a:pt x="29183" y="1451335"/>
                  </a:lnTo>
                  <a:lnTo>
                    <a:pt x="61941" y="1484111"/>
                  </a:lnTo>
                  <a:lnTo>
                    <a:pt x="103501" y="1505610"/>
                  </a:lnTo>
                  <a:lnTo>
                    <a:pt x="151383" y="1513332"/>
                  </a:lnTo>
                  <a:lnTo>
                    <a:pt x="2270252" y="1513332"/>
                  </a:lnTo>
                  <a:lnTo>
                    <a:pt x="2318085" y="1505610"/>
                  </a:lnTo>
                  <a:lnTo>
                    <a:pt x="2359639" y="1484111"/>
                  </a:lnTo>
                  <a:lnTo>
                    <a:pt x="2392415" y="1451335"/>
                  </a:lnTo>
                  <a:lnTo>
                    <a:pt x="2413914" y="1409781"/>
                  </a:lnTo>
                  <a:lnTo>
                    <a:pt x="2421635" y="1361948"/>
                  </a:lnTo>
                  <a:lnTo>
                    <a:pt x="2421635" y="151384"/>
                  </a:lnTo>
                  <a:lnTo>
                    <a:pt x="2413914" y="103501"/>
                  </a:lnTo>
                  <a:lnTo>
                    <a:pt x="2392415" y="61941"/>
                  </a:lnTo>
                  <a:lnTo>
                    <a:pt x="2359639" y="29183"/>
                  </a:lnTo>
                  <a:lnTo>
                    <a:pt x="2318085" y="7709"/>
                  </a:lnTo>
                  <a:lnTo>
                    <a:pt x="227025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87696" y="2382011"/>
              <a:ext cx="2421890" cy="1513840"/>
            </a:xfrm>
            <a:custGeom>
              <a:avLst/>
              <a:gdLst/>
              <a:ahLst/>
              <a:cxnLst/>
              <a:rect l="l" t="t" r="r" b="b"/>
              <a:pathLst>
                <a:path w="2421890" h="1513839">
                  <a:moveTo>
                    <a:pt x="0" y="151384"/>
                  </a:moveTo>
                  <a:lnTo>
                    <a:pt x="7709" y="103501"/>
                  </a:lnTo>
                  <a:lnTo>
                    <a:pt x="29183" y="61941"/>
                  </a:lnTo>
                  <a:lnTo>
                    <a:pt x="61941" y="29183"/>
                  </a:lnTo>
                  <a:lnTo>
                    <a:pt x="103501" y="7709"/>
                  </a:lnTo>
                  <a:lnTo>
                    <a:pt x="151383" y="0"/>
                  </a:lnTo>
                  <a:lnTo>
                    <a:pt x="2270252" y="0"/>
                  </a:lnTo>
                  <a:lnTo>
                    <a:pt x="2318085" y="7709"/>
                  </a:lnTo>
                  <a:lnTo>
                    <a:pt x="2359639" y="29183"/>
                  </a:lnTo>
                  <a:lnTo>
                    <a:pt x="2392415" y="61941"/>
                  </a:lnTo>
                  <a:lnTo>
                    <a:pt x="2413914" y="103501"/>
                  </a:lnTo>
                  <a:lnTo>
                    <a:pt x="2421635" y="151384"/>
                  </a:lnTo>
                  <a:lnTo>
                    <a:pt x="2421635" y="1361948"/>
                  </a:lnTo>
                  <a:lnTo>
                    <a:pt x="2413914" y="1409781"/>
                  </a:lnTo>
                  <a:lnTo>
                    <a:pt x="2392415" y="1451335"/>
                  </a:lnTo>
                  <a:lnTo>
                    <a:pt x="2359639" y="1484111"/>
                  </a:lnTo>
                  <a:lnTo>
                    <a:pt x="2318085" y="1505610"/>
                  </a:lnTo>
                  <a:lnTo>
                    <a:pt x="2270252" y="1513332"/>
                  </a:lnTo>
                  <a:lnTo>
                    <a:pt x="151383" y="1513332"/>
                  </a:lnTo>
                  <a:lnTo>
                    <a:pt x="103501" y="1505610"/>
                  </a:lnTo>
                  <a:lnTo>
                    <a:pt x="61941" y="1484111"/>
                  </a:lnTo>
                  <a:lnTo>
                    <a:pt x="29183" y="1451335"/>
                  </a:lnTo>
                  <a:lnTo>
                    <a:pt x="7709" y="1409781"/>
                  </a:lnTo>
                  <a:lnTo>
                    <a:pt x="0" y="1361948"/>
                  </a:lnTo>
                  <a:lnTo>
                    <a:pt x="0" y="151384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94121" y="2513838"/>
            <a:ext cx="2210435" cy="113601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indent="342900">
              <a:lnSpc>
                <a:spcPts val="4180"/>
              </a:lnSpc>
              <a:spcBef>
                <a:spcPts val="560"/>
              </a:spcBef>
            </a:pPr>
            <a:r>
              <a:rPr sz="3800" b="0" u="none" spc="-10" dirty="0">
                <a:solidFill>
                  <a:srgbClr val="000000"/>
                </a:solidFill>
                <a:latin typeface="Calibri"/>
                <a:cs typeface="Calibri"/>
              </a:rPr>
              <a:t>Conflict serializable</a:t>
            </a:r>
            <a:endParaRPr sz="3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879594" y="1996185"/>
            <a:ext cx="2736215" cy="3797300"/>
            <a:chOff x="4879594" y="1996185"/>
            <a:chExt cx="2736215" cy="3797300"/>
          </a:xfrm>
        </p:grpSpPr>
        <p:sp>
          <p:nvSpPr>
            <p:cNvPr id="12" name="object 12"/>
            <p:cNvSpPr/>
            <p:nvPr/>
          </p:nvSpPr>
          <p:spPr>
            <a:xfrm>
              <a:off x="4885944" y="2002535"/>
              <a:ext cx="302895" cy="3027045"/>
            </a:xfrm>
            <a:custGeom>
              <a:avLst/>
              <a:gdLst/>
              <a:ahLst/>
              <a:cxnLst/>
              <a:rect l="l" t="t" r="r" b="b"/>
              <a:pathLst>
                <a:path w="302895" h="3027045">
                  <a:moveTo>
                    <a:pt x="0" y="0"/>
                  </a:moveTo>
                  <a:lnTo>
                    <a:pt x="0" y="3026791"/>
                  </a:lnTo>
                  <a:lnTo>
                    <a:pt x="302640" y="3026791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87696" y="4273295"/>
              <a:ext cx="2421890" cy="1513840"/>
            </a:xfrm>
            <a:custGeom>
              <a:avLst/>
              <a:gdLst/>
              <a:ahLst/>
              <a:cxnLst/>
              <a:rect l="l" t="t" r="r" b="b"/>
              <a:pathLst>
                <a:path w="2421890" h="1513839">
                  <a:moveTo>
                    <a:pt x="2270252" y="0"/>
                  </a:moveTo>
                  <a:lnTo>
                    <a:pt x="151383" y="0"/>
                  </a:lnTo>
                  <a:lnTo>
                    <a:pt x="103501" y="7709"/>
                  </a:lnTo>
                  <a:lnTo>
                    <a:pt x="61941" y="29183"/>
                  </a:lnTo>
                  <a:lnTo>
                    <a:pt x="29183" y="61941"/>
                  </a:lnTo>
                  <a:lnTo>
                    <a:pt x="7709" y="103501"/>
                  </a:lnTo>
                  <a:lnTo>
                    <a:pt x="0" y="151383"/>
                  </a:lnTo>
                  <a:lnTo>
                    <a:pt x="0" y="1361998"/>
                  </a:lnTo>
                  <a:lnTo>
                    <a:pt x="7709" y="1409831"/>
                  </a:lnTo>
                  <a:lnTo>
                    <a:pt x="29183" y="1451374"/>
                  </a:lnTo>
                  <a:lnTo>
                    <a:pt x="61941" y="1484133"/>
                  </a:lnTo>
                  <a:lnTo>
                    <a:pt x="103501" y="1505616"/>
                  </a:lnTo>
                  <a:lnTo>
                    <a:pt x="151383" y="1513331"/>
                  </a:lnTo>
                  <a:lnTo>
                    <a:pt x="2270252" y="1513331"/>
                  </a:lnTo>
                  <a:lnTo>
                    <a:pt x="2318085" y="1505616"/>
                  </a:lnTo>
                  <a:lnTo>
                    <a:pt x="2359639" y="1484133"/>
                  </a:lnTo>
                  <a:lnTo>
                    <a:pt x="2392415" y="1451374"/>
                  </a:lnTo>
                  <a:lnTo>
                    <a:pt x="2413914" y="1409831"/>
                  </a:lnTo>
                  <a:lnTo>
                    <a:pt x="2421635" y="1361998"/>
                  </a:lnTo>
                  <a:lnTo>
                    <a:pt x="2421635" y="151383"/>
                  </a:lnTo>
                  <a:lnTo>
                    <a:pt x="2413914" y="103501"/>
                  </a:lnTo>
                  <a:lnTo>
                    <a:pt x="2392415" y="61941"/>
                  </a:lnTo>
                  <a:lnTo>
                    <a:pt x="2359639" y="29183"/>
                  </a:lnTo>
                  <a:lnTo>
                    <a:pt x="2318085" y="7709"/>
                  </a:lnTo>
                  <a:lnTo>
                    <a:pt x="227025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87696" y="4273295"/>
              <a:ext cx="2421890" cy="1513840"/>
            </a:xfrm>
            <a:custGeom>
              <a:avLst/>
              <a:gdLst/>
              <a:ahLst/>
              <a:cxnLst/>
              <a:rect l="l" t="t" r="r" b="b"/>
              <a:pathLst>
                <a:path w="2421890" h="1513839">
                  <a:moveTo>
                    <a:pt x="0" y="151383"/>
                  </a:moveTo>
                  <a:lnTo>
                    <a:pt x="7709" y="103501"/>
                  </a:lnTo>
                  <a:lnTo>
                    <a:pt x="29183" y="61941"/>
                  </a:lnTo>
                  <a:lnTo>
                    <a:pt x="61941" y="29183"/>
                  </a:lnTo>
                  <a:lnTo>
                    <a:pt x="103501" y="7709"/>
                  </a:lnTo>
                  <a:lnTo>
                    <a:pt x="151383" y="0"/>
                  </a:lnTo>
                  <a:lnTo>
                    <a:pt x="2270252" y="0"/>
                  </a:lnTo>
                  <a:lnTo>
                    <a:pt x="2318085" y="7709"/>
                  </a:lnTo>
                  <a:lnTo>
                    <a:pt x="2359639" y="29183"/>
                  </a:lnTo>
                  <a:lnTo>
                    <a:pt x="2392415" y="61941"/>
                  </a:lnTo>
                  <a:lnTo>
                    <a:pt x="2413914" y="103501"/>
                  </a:lnTo>
                  <a:lnTo>
                    <a:pt x="2421635" y="151383"/>
                  </a:lnTo>
                  <a:lnTo>
                    <a:pt x="2421635" y="1361998"/>
                  </a:lnTo>
                  <a:lnTo>
                    <a:pt x="2413914" y="1409831"/>
                  </a:lnTo>
                  <a:lnTo>
                    <a:pt x="2392415" y="1451374"/>
                  </a:lnTo>
                  <a:lnTo>
                    <a:pt x="2359639" y="1484133"/>
                  </a:lnTo>
                  <a:lnTo>
                    <a:pt x="2318085" y="1505616"/>
                  </a:lnTo>
                  <a:lnTo>
                    <a:pt x="2270252" y="1513331"/>
                  </a:lnTo>
                  <a:lnTo>
                    <a:pt x="151383" y="1513331"/>
                  </a:lnTo>
                  <a:lnTo>
                    <a:pt x="103501" y="1505616"/>
                  </a:lnTo>
                  <a:lnTo>
                    <a:pt x="61941" y="1484133"/>
                  </a:lnTo>
                  <a:lnTo>
                    <a:pt x="29183" y="1451374"/>
                  </a:lnTo>
                  <a:lnTo>
                    <a:pt x="7709" y="1409831"/>
                  </a:lnTo>
                  <a:lnTo>
                    <a:pt x="0" y="1361998"/>
                  </a:lnTo>
                  <a:lnTo>
                    <a:pt x="0" y="151383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294121" y="4405325"/>
            <a:ext cx="2210435" cy="113665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indent="607695">
              <a:lnSpc>
                <a:spcPts val="4180"/>
              </a:lnSpc>
              <a:spcBef>
                <a:spcPts val="560"/>
              </a:spcBef>
            </a:pPr>
            <a:r>
              <a:rPr sz="3800" spc="-20" dirty="0">
                <a:latin typeface="Calibri"/>
                <a:cs typeface="Calibri"/>
              </a:rPr>
              <a:t>View </a:t>
            </a:r>
            <a:r>
              <a:rPr sz="3800" spc="-10" dirty="0">
                <a:latin typeface="Calibri"/>
                <a:cs typeface="Calibri"/>
              </a:rPr>
              <a:t>serializable</a:t>
            </a:r>
            <a:endParaRPr sz="3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8168" y="176911"/>
          <a:ext cx="2087245" cy="895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3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3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R(B)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39720" y="176911"/>
          <a:ext cx="2087245" cy="895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54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3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3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R(B)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8168" y="3502025"/>
          <a:ext cx="2087245" cy="895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3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3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39720" y="3502025"/>
          <a:ext cx="2087245" cy="895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54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3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3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28168" y="1839467"/>
          <a:ext cx="2087245" cy="895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3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3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W(B)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839720" y="1839467"/>
          <a:ext cx="2087245" cy="895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54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3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3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W(B)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092060" y="176911"/>
          <a:ext cx="2087245" cy="895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54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3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3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W(A)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712452" y="176911"/>
          <a:ext cx="2087245" cy="895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54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3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3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W(A)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703561" y="1843023"/>
          <a:ext cx="2097404" cy="895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54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3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3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W(A)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092060" y="1856739"/>
          <a:ext cx="2087245" cy="895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54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3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3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W(A)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092060" y="3536696"/>
          <a:ext cx="2087245" cy="895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54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3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3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W(A)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W(A)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9703561" y="3536696"/>
          <a:ext cx="2087245" cy="895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54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3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3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W(A)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W(A)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379"/>
            <a:ext cx="11835130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dirty="0"/>
              <a:t>Conflict</a:t>
            </a:r>
            <a:r>
              <a:rPr sz="2600" spc="-50" dirty="0"/>
              <a:t> </a:t>
            </a:r>
            <a:r>
              <a:rPr sz="2600" dirty="0"/>
              <a:t>equivalent</a:t>
            </a:r>
            <a:r>
              <a:rPr sz="2600" spc="-5" dirty="0"/>
              <a:t> </a:t>
            </a:r>
            <a:r>
              <a:rPr sz="2600" b="0" u="none" dirty="0">
                <a:latin typeface="Calibri"/>
                <a:cs typeface="Calibri"/>
              </a:rPr>
              <a:t>–</a:t>
            </a:r>
            <a:r>
              <a:rPr sz="2600" b="0" u="none" spc="-35" dirty="0">
                <a:latin typeface="Calibri"/>
                <a:cs typeface="Calibri"/>
              </a:rPr>
              <a:t> </a:t>
            </a:r>
            <a:r>
              <a:rPr sz="2600" b="0" u="none" dirty="0">
                <a:latin typeface="Calibri"/>
                <a:cs typeface="Calibri"/>
              </a:rPr>
              <a:t>if</a:t>
            </a:r>
            <a:r>
              <a:rPr sz="2600" b="0" u="none" spc="-40" dirty="0">
                <a:latin typeface="Calibri"/>
                <a:cs typeface="Calibri"/>
              </a:rPr>
              <a:t> </a:t>
            </a:r>
            <a:r>
              <a:rPr sz="2600" b="0" u="none" dirty="0">
                <a:latin typeface="Calibri"/>
                <a:cs typeface="Calibri"/>
              </a:rPr>
              <a:t>one</a:t>
            </a:r>
            <a:r>
              <a:rPr sz="2600" b="0" u="none" spc="-40" dirty="0">
                <a:latin typeface="Calibri"/>
                <a:cs typeface="Calibri"/>
              </a:rPr>
              <a:t> </a:t>
            </a:r>
            <a:r>
              <a:rPr sz="2600" b="0" u="none" dirty="0">
                <a:latin typeface="Calibri"/>
                <a:cs typeface="Calibri"/>
              </a:rPr>
              <a:t>schedule</a:t>
            </a:r>
            <a:r>
              <a:rPr sz="2600" b="0" u="none" spc="-75" dirty="0">
                <a:latin typeface="Calibri"/>
                <a:cs typeface="Calibri"/>
              </a:rPr>
              <a:t> </a:t>
            </a:r>
            <a:r>
              <a:rPr sz="2600" b="0" u="none" dirty="0">
                <a:latin typeface="Calibri"/>
                <a:cs typeface="Calibri"/>
              </a:rPr>
              <a:t>can</a:t>
            </a:r>
            <a:r>
              <a:rPr sz="2600" b="0" u="none" spc="-25" dirty="0">
                <a:latin typeface="Calibri"/>
                <a:cs typeface="Calibri"/>
              </a:rPr>
              <a:t> </a:t>
            </a:r>
            <a:r>
              <a:rPr sz="2600" b="0" u="none" dirty="0">
                <a:latin typeface="Calibri"/>
                <a:cs typeface="Calibri"/>
              </a:rPr>
              <a:t>be</a:t>
            </a:r>
            <a:r>
              <a:rPr sz="2600" b="0" u="none" spc="-55" dirty="0">
                <a:latin typeface="Calibri"/>
                <a:cs typeface="Calibri"/>
              </a:rPr>
              <a:t> </a:t>
            </a:r>
            <a:r>
              <a:rPr sz="2600" b="0" u="none" spc="-10" dirty="0">
                <a:latin typeface="Calibri"/>
                <a:cs typeface="Calibri"/>
              </a:rPr>
              <a:t>converted</a:t>
            </a:r>
            <a:r>
              <a:rPr sz="2600" b="0" u="none" spc="-55" dirty="0">
                <a:latin typeface="Calibri"/>
                <a:cs typeface="Calibri"/>
              </a:rPr>
              <a:t> </a:t>
            </a:r>
            <a:r>
              <a:rPr sz="2600" b="0" u="none" dirty="0">
                <a:latin typeface="Calibri"/>
                <a:cs typeface="Calibri"/>
              </a:rPr>
              <a:t>to</a:t>
            </a:r>
            <a:r>
              <a:rPr sz="2600" b="0" u="none" spc="-30" dirty="0">
                <a:latin typeface="Calibri"/>
                <a:cs typeface="Calibri"/>
              </a:rPr>
              <a:t> </a:t>
            </a:r>
            <a:r>
              <a:rPr sz="2600" b="0" u="none" dirty="0">
                <a:latin typeface="Calibri"/>
                <a:cs typeface="Calibri"/>
              </a:rPr>
              <a:t>another</a:t>
            </a:r>
            <a:r>
              <a:rPr sz="2600" b="0" u="none" spc="-35" dirty="0">
                <a:latin typeface="Calibri"/>
                <a:cs typeface="Calibri"/>
              </a:rPr>
              <a:t> </a:t>
            </a:r>
            <a:r>
              <a:rPr sz="2600" b="0" u="none" dirty="0">
                <a:latin typeface="Calibri"/>
                <a:cs typeface="Calibri"/>
              </a:rPr>
              <a:t>schedule</a:t>
            </a:r>
            <a:r>
              <a:rPr sz="2600" b="0" u="none" spc="-75" dirty="0">
                <a:latin typeface="Calibri"/>
                <a:cs typeface="Calibri"/>
              </a:rPr>
              <a:t> </a:t>
            </a:r>
            <a:r>
              <a:rPr sz="2600" b="0" u="none" dirty="0">
                <a:latin typeface="Calibri"/>
                <a:cs typeface="Calibri"/>
              </a:rPr>
              <a:t>by</a:t>
            </a:r>
            <a:r>
              <a:rPr sz="2600" b="0" u="none" spc="-45" dirty="0">
                <a:latin typeface="Calibri"/>
                <a:cs typeface="Calibri"/>
              </a:rPr>
              <a:t> </a:t>
            </a:r>
            <a:r>
              <a:rPr sz="2600" b="0" u="none" spc="-10" dirty="0">
                <a:latin typeface="Calibri"/>
                <a:cs typeface="Calibri"/>
              </a:rPr>
              <a:t>swapping </a:t>
            </a:r>
            <a:r>
              <a:rPr sz="2600" b="0" u="none" dirty="0">
                <a:latin typeface="Calibri"/>
                <a:cs typeface="Calibri"/>
              </a:rPr>
              <a:t>of</a:t>
            </a:r>
            <a:r>
              <a:rPr sz="2600" b="0" u="none" spc="-45" dirty="0">
                <a:latin typeface="Calibri"/>
                <a:cs typeface="Calibri"/>
              </a:rPr>
              <a:t> </a:t>
            </a:r>
            <a:r>
              <a:rPr sz="2600" b="0" u="none" dirty="0">
                <a:latin typeface="Calibri"/>
                <a:cs typeface="Calibri"/>
              </a:rPr>
              <a:t>non-</a:t>
            </a:r>
            <a:r>
              <a:rPr sz="2600" b="0" u="none" spc="-45" dirty="0">
                <a:latin typeface="Calibri"/>
                <a:cs typeface="Calibri"/>
              </a:rPr>
              <a:t> </a:t>
            </a:r>
            <a:r>
              <a:rPr sz="2600" b="0" u="none" dirty="0">
                <a:latin typeface="Calibri"/>
                <a:cs typeface="Calibri"/>
              </a:rPr>
              <a:t>conflicting</a:t>
            </a:r>
            <a:r>
              <a:rPr sz="2600" b="0" u="none" spc="-55" dirty="0">
                <a:latin typeface="Calibri"/>
                <a:cs typeface="Calibri"/>
              </a:rPr>
              <a:t> </a:t>
            </a:r>
            <a:r>
              <a:rPr sz="2600" b="0" u="none" dirty="0">
                <a:latin typeface="Calibri"/>
                <a:cs typeface="Calibri"/>
              </a:rPr>
              <a:t>instruction</a:t>
            </a:r>
            <a:r>
              <a:rPr sz="2600" b="0" u="none" spc="-60" dirty="0">
                <a:latin typeface="Calibri"/>
                <a:cs typeface="Calibri"/>
              </a:rPr>
              <a:t> </a:t>
            </a:r>
            <a:r>
              <a:rPr sz="2600" b="0" u="none" dirty="0">
                <a:latin typeface="Calibri"/>
                <a:cs typeface="Calibri"/>
              </a:rPr>
              <a:t>then</a:t>
            </a:r>
            <a:r>
              <a:rPr sz="2600" b="0" u="none" spc="-65" dirty="0">
                <a:latin typeface="Calibri"/>
                <a:cs typeface="Calibri"/>
              </a:rPr>
              <a:t> </a:t>
            </a:r>
            <a:r>
              <a:rPr sz="2600" b="0" u="none" dirty="0">
                <a:latin typeface="Calibri"/>
                <a:cs typeface="Calibri"/>
              </a:rPr>
              <a:t>they</a:t>
            </a:r>
            <a:r>
              <a:rPr sz="2600" b="0" u="none" spc="-65" dirty="0">
                <a:latin typeface="Calibri"/>
                <a:cs typeface="Calibri"/>
              </a:rPr>
              <a:t> </a:t>
            </a:r>
            <a:r>
              <a:rPr sz="2600" b="0" u="none" dirty="0">
                <a:latin typeface="Calibri"/>
                <a:cs typeface="Calibri"/>
              </a:rPr>
              <a:t>are</a:t>
            </a:r>
            <a:r>
              <a:rPr sz="2600" b="0" u="none" spc="-45" dirty="0">
                <a:latin typeface="Calibri"/>
                <a:cs typeface="Calibri"/>
              </a:rPr>
              <a:t> </a:t>
            </a:r>
            <a:r>
              <a:rPr sz="2600" b="0" u="none" dirty="0">
                <a:latin typeface="Calibri"/>
                <a:cs typeface="Calibri"/>
              </a:rPr>
              <a:t>called</a:t>
            </a:r>
            <a:r>
              <a:rPr sz="2600" b="0" u="none" spc="-50" dirty="0">
                <a:latin typeface="Calibri"/>
                <a:cs typeface="Calibri"/>
              </a:rPr>
              <a:t> </a:t>
            </a:r>
            <a:r>
              <a:rPr sz="2600" b="0" u="none" dirty="0">
                <a:latin typeface="Calibri"/>
                <a:cs typeface="Calibri"/>
              </a:rPr>
              <a:t>conflict</a:t>
            </a:r>
            <a:r>
              <a:rPr sz="2600" b="0" u="none" spc="-50" dirty="0">
                <a:latin typeface="Calibri"/>
                <a:cs typeface="Calibri"/>
              </a:rPr>
              <a:t> </a:t>
            </a:r>
            <a:r>
              <a:rPr sz="2600" b="0" u="none" dirty="0">
                <a:latin typeface="Calibri"/>
                <a:cs typeface="Calibri"/>
              </a:rPr>
              <a:t>equivalent</a:t>
            </a:r>
            <a:r>
              <a:rPr sz="2600" b="0" u="none" spc="-75" dirty="0">
                <a:latin typeface="Calibri"/>
                <a:cs typeface="Calibri"/>
              </a:rPr>
              <a:t> </a:t>
            </a:r>
            <a:r>
              <a:rPr sz="2600" b="0" u="none" spc="-10" dirty="0">
                <a:latin typeface="Calibri"/>
                <a:cs typeface="Calibri"/>
              </a:rPr>
              <a:t>schedule.</a:t>
            </a:r>
            <a:endParaRPr sz="26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68855" y="1298321"/>
          <a:ext cx="3561079" cy="4898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19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3150" spc="-37" baseline="-2116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150" baseline="-21164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3150" spc="-37" baseline="-2116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3150" baseline="-21164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3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R(A)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3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A=A-</a:t>
                      </a: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3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R(B)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8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3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B=B+50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3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R(B)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3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B=B+50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3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R(A)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3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A=A+10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88023" y="1298321"/>
          <a:ext cx="3258820" cy="4749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68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3150" spc="-37" baseline="-2116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150" baseline="-21164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3150" spc="-37" baseline="-2116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3150" baseline="-21164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3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R(B)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3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B=B+50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8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3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R(A)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68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3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A=A-</a:t>
                      </a: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68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3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R(B)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68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3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B=B+50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3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R(A)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7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3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A=A+10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37664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SERIALIZABILITY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" y="744982"/>
            <a:ext cx="1207833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431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3700" algn="l"/>
              </a:tabLst>
            </a:pPr>
            <a:r>
              <a:rPr sz="2400" b="1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Conflicting</a:t>
            </a:r>
            <a:r>
              <a:rPr sz="2400" b="1" i="1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instructions</a:t>
            </a:r>
            <a:r>
              <a:rPr sz="2400" b="1" i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400" b="1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Let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consecutive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instructions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belonging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different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37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400" spc="232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schedule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S,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possible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instruction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as-</a:t>
            </a:r>
            <a:endParaRPr sz="2400">
              <a:latin typeface="Calibri"/>
              <a:cs typeface="Calibri"/>
            </a:endParaRPr>
          </a:p>
          <a:p>
            <a:pPr marL="850265" lvl="1" indent="-342265">
              <a:lnSpc>
                <a:spcPct val="100000"/>
              </a:lnSpc>
              <a:buFont typeface="Arial MT"/>
              <a:buChar char="•"/>
              <a:tabLst>
                <a:tab pos="85026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I=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READ(Q),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J=READ(Q)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Non-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conflicting</a:t>
            </a:r>
            <a:endParaRPr sz="2400">
              <a:latin typeface="Calibri"/>
              <a:cs typeface="Calibri"/>
            </a:endParaRPr>
          </a:p>
          <a:p>
            <a:pPr marL="850265" lvl="1" indent="-342265">
              <a:lnSpc>
                <a:spcPct val="100000"/>
              </a:lnSpc>
              <a:buFont typeface="Arial MT"/>
              <a:buChar char="•"/>
              <a:tabLst>
                <a:tab pos="85026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I= READ(Q),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J=WRITE(Q)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Conflicting</a:t>
            </a:r>
            <a:endParaRPr sz="2400">
              <a:latin typeface="Calibri"/>
              <a:cs typeface="Calibri"/>
            </a:endParaRPr>
          </a:p>
          <a:p>
            <a:pPr marL="850265" lvl="1" indent="-342265">
              <a:lnSpc>
                <a:spcPct val="100000"/>
              </a:lnSpc>
              <a:buFont typeface="Arial MT"/>
              <a:buChar char="•"/>
              <a:tabLst>
                <a:tab pos="85026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I=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WRITE(Q),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J=READ(Q)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Conflicting</a:t>
            </a:r>
            <a:endParaRPr sz="2400">
              <a:latin typeface="Calibri"/>
              <a:cs typeface="Calibri"/>
            </a:endParaRPr>
          </a:p>
          <a:p>
            <a:pPr marL="850265" lvl="1" indent="-342265">
              <a:lnSpc>
                <a:spcPct val="100000"/>
              </a:lnSpc>
              <a:buFont typeface="Arial MT"/>
              <a:buChar char="•"/>
              <a:tabLst>
                <a:tab pos="85026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I=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WRITE(Q),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J=WRITE(Q)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Conflicting</a:t>
            </a:r>
            <a:endParaRPr sz="2400">
              <a:latin typeface="Calibri"/>
              <a:cs typeface="Calibri"/>
            </a:endParaRPr>
          </a:p>
          <a:p>
            <a:pPr marL="393700" marR="59055" indent="-342900">
              <a:lnSpc>
                <a:spcPct val="100000"/>
              </a:lnSpc>
              <a:spcBef>
                <a:spcPts val="2885"/>
              </a:spcBef>
              <a:buFont typeface="Arial MT"/>
              <a:buChar char="•"/>
              <a:tabLst>
                <a:tab pos="3937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So,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instructions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said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conflicting,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operations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different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item,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least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instructions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operation.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-108966"/>
            <a:ext cx="12013565" cy="267843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1060"/>
              </a:spcBef>
            </a:pP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CONFLICT</a:t>
            </a:r>
            <a:r>
              <a:rPr sz="2400" b="1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SERIALIZABLE</a:t>
            </a:r>
            <a:endParaRPr sz="2400">
              <a:latin typeface="Calibri"/>
              <a:cs typeface="Calibri"/>
            </a:endParaRPr>
          </a:p>
          <a:p>
            <a:pPr marL="355600" marR="144780" indent="-34290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schedules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conflict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equivalent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serial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schedule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conflict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serializable schedule.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schedule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transformed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schedule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S’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series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swaps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non-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conflicting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instructions,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say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S’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conflict</a:t>
            </a:r>
            <a:r>
              <a:rPr sz="2400" b="1" i="1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equivalent</a:t>
            </a: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b="1" i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schedule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conflict</a:t>
            </a:r>
            <a:r>
              <a:rPr sz="2400" b="1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serializable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conflict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equivalent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serial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schedule.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2764" y="2823972"/>
            <a:ext cx="7586471" cy="345033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39" y="9855"/>
            <a:ext cx="120637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2800" u="none" dirty="0"/>
              <a:t>Q</a:t>
            </a:r>
            <a:r>
              <a:rPr sz="2800" u="none" spc="-35" dirty="0"/>
              <a:t> </a:t>
            </a:r>
            <a:r>
              <a:rPr sz="2800" b="0" u="none" dirty="0">
                <a:latin typeface="Calibri"/>
                <a:cs typeface="Calibri"/>
              </a:rPr>
              <a:t>Consider</a:t>
            </a:r>
            <a:r>
              <a:rPr sz="2800" b="0" u="none" spc="-30" dirty="0">
                <a:latin typeface="Calibri"/>
                <a:cs typeface="Calibri"/>
              </a:rPr>
              <a:t> </a:t>
            </a:r>
            <a:r>
              <a:rPr sz="2800" b="0" u="none" dirty="0">
                <a:latin typeface="Calibri"/>
                <a:cs typeface="Calibri"/>
              </a:rPr>
              <a:t>the</a:t>
            </a:r>
            <a:r>
              <a:rPr sz="2800" b="0" u="none" spc="-50" dirty="0">
                <a:latin typeface="Calibri"/>
                <a:cs typeface="Calibri"/>
              </a:rPr>
              <a:t> </a:t>
            </a:r>
            <a:r>
              <a:rPr sz="2800" b="0" u="none" dirty="0">
                <a:latin typeface="Calibri"/>
                <a:cs typeface="Calibri"/>
              </a:rPr>
              <a:t>following</a:t>
            </a:r>
            <a:r>
              <a:rPr sz="2800" b="0" u="none" spc="-45" dirty="0">
                <a:latin typeface="Calibri"/>
                <a:cs typeface="Calibri"/>
              </a:rPr>
              <a:t> </a:t>
            </a:r>
            <a:r>
              <a:rPr sz="2800" b="0" u="none" dirty="0">
                <a:latin typeface="Calibri"/>
                <a:cs typeface="Calibri"/>
              </a:rPr>
              <a:t>schedule</a:t>
            </a:r>
            <a:r>
              <a:rPr sz="2800" b="0" u="none" spc="-25" dirty="0">
                <a:latin typeface="Calibri"/>
                <a:cs typeface="Calibri"/>
              </a:rPr>
              <a:t> </a:t>
            </a:r>
            <a:r>
              <a:rPr sz="2800" b="0" u="none" dirty="0">
                <a:latin typeface="Calibri"/>
                <a:cs typeface="Calibri"/>
              </a:rPr>
              <a:t>for</a:t>
            </a:r>
            <a:r>
              <a:rPr sz="2800" b="0" u="none" spc="-45" dirty="0">
                <a:latin typeface="Calibri"/>
                <a:cs typeface="Calibri"/>
              </a:rPr>
              <a:t> </a:t>
            </a:r>
            <a:r>
              <a:rPr sz="2800" b="0" u="none" spc="-10" dirty="0">
                <a:latin typeface="Calibri"/>
                <a:cs typeface="Calibri"/>
              </a:rPr>
              <a:t>transactions</a:t>
            </a:r>
            <a:r>
              <a:rPr sz="2800" b="0" u="none" spc="-20" dirty="0">
                <a:latin typeface="Calibri"/>
                <a:cs typeface="Calibri"/>
              </a:rPr>
              <a:t> </a:t>
            </a:r>
            <a:r>
              <a:rPr sz="2800" b="0" u="none" dirty="0">
                <a:latin typeface="Calibri"/>
                <a:cs typeface="Calibri"/>
              </a:rPr>
              <a:t>T</a:t>
            </a:r>
            <a:r>
              <a:rPr sz="2775" b="0" u="none" baseline="-21021" dirty="0">
                <a:latin typeface="Calibri"/>
                <a:cs typeface="Calibri"/>
              </a:rPr>
              <a:t>1</a:t>
            </a:r>
            <a:r>
              <a:rPr sz="2800" b="0" u="none" dirty="0">
                <a:latin typeface="Calibri"/>
                <a:cs typeface="Calibri"/>
              </a:rPr>
              <a:t>,</a:t>
            </a:r>
            <a:r>
              <a:rPr sz="2800" b="0" u="none" spc="-50" dirty="0">
                <a:latin typeface="Calibri"/>
                <a:cs typeface="Calibri"/>
              </a:rPr>
              <a:t> </a:t>
            </a:r>
            <a:r>
              <a:rPr sz="2800" b="0" u="none" dirty="0">
                <a:latin typeface="Calibri"/>
                <a:cs typeface="Calibri"/>
              </a:rPr>
              <a:t>T</a:t>
            </a:r>
            <a:r>
              <a:rPr sz="2775" b="0" u="none" baseline="-21021" dirty="0">
                <a:latin typeface="Calibri"/>
                <a:cs typeface="Calibri"/>
              </a:rPr>
              <a:t>2</a:t>
            </a:r>
            <a:r>
              <a:rPr sz="2775" b="0" u="none" spc="240" baseline="-21021" dirty="0">
                <a:latin typeface="Calibri"/>
                <a:cs typeface="Calibri"/>
              </a:rPr>
              <a:t> </a:t>
            </a:r>
            <a:r>
              <a:rPr sz="2800" b="0" u="none" dirty="0">
                <a:latin typeface="Calibri"/>
                <a:cs typeface="Calibri"/>
              </a:rPr>
              <a:t>and</a:t>
            </a:r>
            <a:r>
              <a:rPr sz="2800" b="0" u="none" spc="-35" dirty="0">
                <a:latin typeface="Calibri"/>
                <a:cs typeface="Calibri"/>
              </a:rPr>
              <a:t> </a:t>
            </a:r>
            <a:r>
              <a:rPr sz="2800" b="0" u="none" dirty="0">
                <a:latin typeface="Calibri"/>
                <a:cs typeface="Calibri"/>
              </a:rPr>
              <a:t>T</a:t>
            </a:r>
            <a:r>
              <a:rPr sz="2775" b="0" u="none" baseline="-21021" dirty="0">
                <a:latin typeface="Calibri"/>
                <a:cs typeface="Calibri"/>
              </a:rPr>
              <a:t>3</a:t>
            </a:r>
            <a:r>
              <a:rPr sz="2800" b="0" u="none" dirty="0">
                <a:latin typeface="Calibri"/>
                <a:cs typeface="Calibri"/>
              </a:rPr>
              <a:t>:</a:t>
            </a:r>
            <a:r>
              <a:rPr sz="2800" b="0" u="none" spc="-50" dirty="0">
                <a:latin typeface="Calibri"/>
                <a:cs typeface="Calibri"/>
              </a:rPr>
              <a:t> </a:t>
            </a:r>
            <a:r>
              <a:rPr sz="2800" b="0" u="none" dirty="0">
                <a:latin typeface="Calibri"/>
                <a:cs typeface="Calibri"/>
              </a:rPr>
              <a:t>what</a:t>
            </a:r>
            <a:r>
              <a:rPr sz="2800" b="0" u="none" spc="-55" dirty="0">
                <a:latin typeface="Calibri"/>
                <a:cs typeface="Calibri"/>
              </a:rPr>
              <a:t> </a:t>
            </a:r>
            <a:r>
              <a:rPr sz="2800" b="0" u="none" dirty="0">
                <a:latin typeface="Calibri"/>
                <a:cs typeface="Calibri"/>
              </a:rPr>
              <a:t>is</a:t>
            </a:r>
            <a:r>
              <a:rPr sz="2800" b="0" u="none" spc="-50" dirty="0">
                <a:latin typeface="Calibri"/>
                <a:cs typeface="Calibri"/>
              </a:rPr>
              <a:t> </a:t>
            </a:r>
            <a:r>
              <a:rPr sz="2800" b="0" u="none" dirty="0">
                <a:latin typeface="Calibri"/>
                <a:cs typeface="Calibri"/>
              </a:rPr>
              <a:t>the</a:t>
            </a:r>
            <a:r>
              <a:rPr sz="2800" b="0" u="none" spc="-40" dirty="0">
                <a:latin typeface="Calibri"/>
                <a:cs typeface="Calibri"/>
              </a:rPr>
              <a:t> </a:t>
            </a:r>
            <a:r>
              <a:rPr sz="2800" b="0" u="none" spc="-10" dirty="0">
                <a:latin typeface="Calibri"/>
                <a:cs typeface="Calibri"/>
              </a:rPr>
              <a:t>correct </a:t>
            </a:r>
            <a:r>
              <a:rPr sz="2800" b="0" u="none" dirty="0">
                <a:latin typeface="Calibri"/>
                <a:cs typeface="Calibri"/>
              </a:rPr>
              <a:t>serialization</a:t>
            </a:r>
            <a:r>
              <a:rPr sz="2800" b="0" u="none" spc="-65" dirty="0">
                <a:latin typeface="Calibri"/>
                <a:cs typeface="Calibri"/>
              </a:rPr>
              <a:t> </a:t>
            </a:r>
            <a:r>
              <a:rPr sz="2800" b="0" u="none" dirty="0">
                <a:latin typeface="Calibri"/>
                <a:cs typeface="Calibri"/>
              </a:rPr>
              <a:t>of</a:t>
            </a:r>
            <a:r>
              <a:rPr sz="2800" b="0" u="none" spc="-70" dirty="0">
                <a:latin typeface="Calibri"/>
                <a:cs typeface="Calibri"/>
              </a:rPr>
              <a:t> </a:t>
            </a:r>
            <a:r>
              <a:rPr sz="2800" b="0" u="none" dirty="0">
                <a:latin typeface="Calibri"/>
                <a:cs typeface="Calibri"/>
              </a:rPr>
              <a:t>the</a:t>
            </a:r>
            <a:r>
              <a:rPr sz="2800" b="0" u="none" spc="-65" dirty="0">
                <a:latin typeface="Calibri"/>
                <a:cs typeface="Calibri"/>
              </a:rPr>
              <a:t> </a:t>
            </a:r>
            <a:r>
              <a:rPr sz="2800" b="0" u="none" spc="-10" dirty="0">
                <a:latin typeface="Calibri"/>
                <a:cs typeface="Calibri"/>
              </a:rPr>
              <a:t>above?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0828" y="1117091"/>
            <a:ext cx="5084064" cy="372922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9174" y="9855"/>
            <a:ext cx="9152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Procedure</a:t>
            </a:r>
            <a:r>
              <a:rPr sz="2800" spc="-45" dirty="0"/>
              <a:t> </a:t>
            </a:r>
            <a:r>
              <a:rPr sz="2800" dirty="0"/>
              <a:t>for</a:t>
            </a:r>
            <a:r>
              <a:rPr sz="2800" spc="-65" dirty="0"/>
              <a:t> </a:t>
            </a:r>
            <a:r>
              <a:rPr sz="2800" spc="-10" dirty="0"/>
              <a:t>determining</a:t>
            </a:r>
            <a:r>
              <a:rPr sz="2800" spc="-45" dirty="0"/>
              <a:t> </a:t>
            </a:r>
            <a:r>
              <a:rPr sz="2800" dirty="0"/>
              <a:t>conflict</a:t>
            </a:r>
            <a:r>
              <a:rPr sz="2800" spc="-70" dirty="0"/>
              <a:t> </a:t>
            </a:r>
            <a:r>
              <a:rPr sz="2800" spc="-10" dirty="0"/>
              <a:t>serializability</a:t>
            </a:r>
            <a:r>
              <a:rPr sz="2800" spc="-30" dirty="0"/>
              <a:t> </a:t>
            </a:r>
            <a:r>
              <a:rPr sz="2800" dirty="0"/>
              <a:t>of</a:t>
            </a:r>
            <a:r>
              <a:rPr sz="2800" spc="-65" dirty="0"/>
              <a:t> </a:t>
            </a:r>
            <a:r>
              <a:rPr sz="2800" dirty="0"/>
              <a:t>a</a:t>
            </a:r>
            <a:r>
              <a:rPr sz="2800" spc="-70" dirty="0"/>
              <a:t> </a:t>
            </a:r>
            <a:r>
              <a:rPr sz="2800" spc="-10" dirty="0"/>
              <a:t>schedule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7940" y="805941"/>
            <a:ext cx="1210183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0576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determined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PRECEDENCE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GRAPH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method:</a:t>
            </a:r>
            <a:endParaRPr sz="2400">
              <a:latin typeface="Calibri"/>
              <a:cs typeface="Calibri"/>
            </a:endParaRPr>
          </a:p>
          <a:p>
            <a:pPr marL="405765" indent="-342265">
              <a:lnSpc>
                <a:spcPct val="100000"/>
              </a:lnSpc>
              <a:buFont typeface="Arial MT"/>
              <a:buChar char="•"/>
              <a:tabLst>
                <a:tab pos="40576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precedence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graph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consists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pair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(V,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E)</a:t>
            </a:r>
            <a:endParaRPr sz="2400">
              <a:latin typeface="Calibri"/>
              <a:cs typeface="Calibri"/>
            </a:endParaRPr>
          </a:p>
          <a:p>
            <a:pPr marL="405765" indent="-342265">
              <a:lnSpc>
                <a:spcPct val="100000"/>
              </a:lnSpc>
              <a:buFont typeface="Arial MT"/>
              <a:buChar char="•"/>
              <a:tabLst>
                <a:tab pos="40576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V=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vertices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consisting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participating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schedule.</a:t>
            </a:r>
            <a:endParaRPr sz="2400">
              <a:latin typeface="Calibri"/>
              <a:cs typeface="Calibri"/>
            </a:endParaRPr>
          </a:p>
          <a:p>
            <a:pPr marL="405765" indent="-342265">
              <a:lnSpc>
                <a:spcPts val="2870"/>
              </a:lnSpc>
              <a:spcBef>
                <a:spcPts val="25"/>
              </a:spcBef>
              <a:buFont typeface="Arial MT"/>
              <a:buChar char="•"/>
              <a:tabLst>
                <a:tab pos="40576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E=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edges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consists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edges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22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4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j,</a:t>
            </a:r>
            <a:r>
              <a:rPr sz="2400" spc="225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conditions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holds:</a:t>
            </a:r>
            <a:endParaRPr sz="2400">
              <a:latin typeface="Calibri"/>
              <a:cs typeface="Calibri"/>
            </a:endParaRPr>
          </a:p>
          <a:p>
            <a:pPr marL="862965" lvl="1" indent="-342265">
              <a:lnSpc>
                <a:spcPts val="2870"/>
              </a:lnSpc>
              <a:buFont typeface="Arial MT"/>
              <a:buChar char="•"/>
              <a:tabLst>
                <a:tab pos="86296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75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executes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write(Q)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400" spc="-52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executes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read(Q)</a:t>
            </a:r>
            <a:endParaRPr sz="2400">
              <a:latin typeface="Calibri"/>
              <a:cs typeface="Calibri"/>
            </a:endParaRPr>
          </a:p>
          <a:p>
            <a:pPr marL="862965" lvl="1" indent="-342265">
              <a:lnSpc>
                <a:spcPct val="100000"/>
              </a:lnSpc>
              <a:buFont typeface="Arial MT"/>
              <a:buChar char="•"/>
              <a:tabLst>
                <a:tab pos="86296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75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executes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read(Q)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400" spc="-44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executes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write(Q)</a:t>
            </a:r>
            <a:endParaRPr sz="2400">
              <a:latin typeface="Calibri"/>
              <a:cs typeface="Calibri"/>
            </a:endParaRPr>
          </a:p>
          <a:p>
            <a:pPr marL="862965" lvl="1" indent="-342265">
              <a:lnSpc>
                <a:spcPct val="100000"/>
              </a:lnSpc>
              <a:buFont typeface="Arial MT"/>
              <a:buChar char="•"/>
              <a:tabLst>
                <a:tab pos="86296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60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executes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write(Q)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400" spc="-30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executes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write(Q)</a:t>
            </a:r>
            <a:endParaRPr sz="2400">
              <a:latin typeface="Calibri"/>
              <a:cs typeface="Calibri"/>
            </a:endParaRPr>
          </a:p>
          <a:p>
            <a:pPr marL="405765" indent="-342265">
              <a:lnSpc>
                <a:spcPts val="2870"/>
              </a:lnSpc>
              <a:spcBef>
                <a:spcPts val="2905"/>
              </a:spcBef>
              <a:buFont typeface="Arial MT"/>
              <a:buChar char="•"/>
              <a:tabLst>
                <a:tab pos="40576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edge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44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4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400" spc="217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exists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precedence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graph,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serial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schedule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S’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equivalent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S,</a:t>
            </a:r>
            <a:endParaRPr sz="2400">
              <a:latin typeface="Calibri"/>
              <a:cs typeface="Calibri"/>
            </a:endParaRPr>
          </a:p>
          <a:p>
            <a:pPr marL="406400">
              <a:lnSpc>
                <a:spcPts val="2870"/>
              </a:lnSpc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400" spc="-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appear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37" baseline="-20833" dirty="0">
                <a:solidFill>
                  <a:srgbClr val="FFFFFF"/>
                </a:solidFill>
                <a:latin typeface="Calibri"/>
                <a:cs typeface="Calibri"/>
              </a:rPr>
              <a:t>j.</a:t>
            </a:r>
            <a:endParaRPr sz="2400" baseline="-20833">
              <a:latin typeface="Calibri"/>
              <a:cs typeface="Calibri"/>
            </a:endParaRPr>
          </a:p>
          <a:p>
            <a:pPr marL="405765" indent="-342265">
              <a:lnSpc>
                <a:spcPct val="100000"/>
              </a:lnSpc>
              <a:buFont typeface="Arial MT"/>
              <a:buChar char="•"/>
              <a:tabLst>
                <a:tab pos="405765" algn="l"/>
              </a:tabLst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precedence</a:t>
            </a:r>
            <a:r>
              <a:rPr sz="24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graph</a:t>
            </a:r>
            <a:r>
              <a:rPr sz="2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cycle,</a:t>
            </a:r>
            <a:r>
              <a:rPr sz="2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schedule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conflict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serializable,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else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406400">
              <a:lnSpc>
                <a:spcPct val="100000"/>
              </a:lnSpc>
              <a:spcBef>
                <a:spcPts val="5"/>
              </a:spcBef>
            </a:pP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not.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-109159"/>
            <a:ext cx="11984990" cy="276923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47625" algn="ctr">
              <a:lnSpc>
                <a:spcPct val="100000"/>
              </a:lnSpc>
              <a:spcBef>
                <a:spcPts val="1175"/>
              </a:spcBef>
            </a:pP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VIEW</a:t>
            </a:r>
            <a:r>
              <a:rPr sz="2400" b="1" u="sng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SERIALIZABLE</a:t>
            </a:r>
            <a:endParaRPr sz="2400">
              <a:latin typeface="Calibri"/>
              <a:cs typeface="Calibri"/>
            </a:endParaRPr>
          </a:p>
          <a:p>
            <a:pPr marL="353060" marR="93345" indent="-340360" algn="just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schedule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conflict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serializable,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still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consistent,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let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study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weaker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form 	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serializability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serializability,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even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schedule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serializable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still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can 	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consistent.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schedule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conflict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serializable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serializable,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check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serializability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schedule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conflict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serializable.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1427" y="2955035"/>
            <a:ext cx="7629144" cy="3902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55"/>
            <a:ext cx="11971020" cy="2769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32067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here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concerned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DBMS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well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basic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operation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database.</a:t>
            </a:r>
            <a:endParaRPr sz="2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299085" algn="l"/>
              </a:tabLst>
            </a:pPr>
            <a:r>
              <a:rPr sz="2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READ</a:t>
            </a:r>
            <a:r>
              <a:rPr sz="2800" b="1" u="sng" spc="-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(X)</a:t>
            </a:r>
            <a:r>
              <a:rPr sz="28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Accessing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item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disk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(where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stored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data)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X.</a:t>
            </a:r>
            <a:endParaRPr sz="2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299085" algn="l"/>
              </a:tabLst>
            </a:pPr>
            <a:r>
              <a:rPr sz="2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WRITE</a:t>
            </a:r>
            <a:r>
              <a:rPr sz="2800" b="1" u="sng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(X)</a:t>
            </a:r>
            <a:r>
              <a:rPr sz="2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Writing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item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disk.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39" y="39750"/>
            <a:ext cx="11866245" cy="2891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311785" algn="l"/>
              </a:tabLst>
            </a:pP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Two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schedules</a:t>
            </a:r>
            <a:r>
              <a:rPr sz="2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S’</a:t>
            </a:r>
            <a:r>
              <a:rPr sz="20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view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equivalent,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they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satisfy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following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conditions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endParaRPr sz="2000">
              <a:latin typeface="Arial MT"/>
              <a:cs typeface="Arial MT"/>
            </a:endParaRPr>
          </a:p>
          <a:p>
            <a:pPr marL="768985" lvl="1" indent="-286385">
              <a:lnSpc>
                <a:spcPct val="100000"/>
              </a:lnSpc>
              <a:spcBef>
                <a:spcPts val="1925"/>
              </a:spcBef>
              <a:buChar char="•"/>
              <a:tabLst>
                <a:tab pos="768985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item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Q,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transaction</a:t>
            </a:r>
            <a:r>
              <a:rPr sz="2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950" baseline="-21367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950" spc="135" baseline="-21367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reads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initial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value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Q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schedule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then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then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the</a:t>
            </a:r>
            <a:endParaRPr sz="2000">
              <a:latin typeface="Arial MT"/>
              <a:cs typeface="Arial MT"/>
            </a:endParaRPr>
          </a:p>
          <a:p>
            <a:pPr marL="76898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transaction</a:t>
            </a:r>
            <a:r>
              <a:rPr sz="20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950" baseline="-21367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950" spc="254" baseline="-21367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must,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schedule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S’</a:t>
            </a:r>
            <a:r>
              <a:rPr sz="2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,also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read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initial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value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Q.</a:t>
            </a:r>
            <a:endParaRPr sz="2000">
              <a:latin typeface="Arial MT"/>
              <a:cs typeface="Arial MT"/>
            </a:endParaRPr>
          </a:p>
          <a:p>
            <a:pPr marL="768985" marR="266065" lvl="1" indent="-287020">
              <a:lnSpc>
                <a:spcPct val="100000"/>
              </a:lnSpc>
              <a:spcBef>
                <a:spcPts val="1920"/>
              </a:spcBef>
              <a:buChar char="•"/>
              <a:tabLst>
                <a:tab pos="768985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transaction</a:t>
            </a:r>
            <a:r>
              <a:rPr sz="20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950" baseline="-21367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950" spc="262" baseline="-21367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schedule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reads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any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item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Q,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updated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transaction</a:t>
            </a:r>
            <a:r>
              <a:rPr sz="2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950" baseline="-21367" dirty="0">
                <a:solidFill>
                  <a:srgbClr val="FFFFFF"/>
                </a:solidFill>
                <a:latin typeface="Arial MT"/>
                <a:cs typeface="Arial MT"/>
              </a:rPr>
              <a:t>j,</a:t>
            </a:r>
            <a:r>
              <a:rPr sz="1950" spc="30" baseline="-21367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then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transaction</a:t>
            </a:r>
            <a:r>
              <a:rPr sz="20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950" baseline="-21367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950" spc="22" baseline="-21367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must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schedule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S’</a:t>
            </a:r>
            <a:r>
              <a:rPr sz="20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also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read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item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Q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updated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transaction</a:t>
            </a:r>
            <a:r>
              <a:rPr sz="2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950" baseline="-21367" dirty="0">
                <a:solidFill>
                  <a:srgbClr val="FFFFFF"/>
                </a:solidFill>
                <a:latin typeface="Arial MT"/>
                <a:cs typeface="Arial MT"/>
              </a:rPr>
              <a:t>j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schedule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S’.</a:t>
            </a:r>
            <a:endParaRPr sz="2000">
              <a:latin typeface="Arial MT"/>
              <a:cs typeface="Arial MT"/>
            </a:endParaRPr>
          </a:p>
          <a:p>
            <a:pPr marL="768985" lvl="1" indent="-286385">
              <a:lnSpc>
                <a:spcPct val="100000"/>
              </a:lnSpc>
              <a:spcBef>
                <a:spcPts val="1920"/>
              </a:spcBef>
              <a:buChar char="•"/>
              <a:tabLst>
                <a:tab pos="768985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item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Q,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transaction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(if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any)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performs</a:t>
            </a:r>
            <a:r>
              <a:rPr sz="2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final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write(Q)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operation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schedule</a:t>
            </a:r>
            <a:endParaRPr sz="2000">
              <a:latin typeface="Arial MT"/>
              <a:cs typeface="Arial MT"/>
            </a:endParaRPr>
          </a:p>
          <a:p>
            <a:pPr marL="7689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S,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then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same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transaction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must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also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perform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final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write(Q)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schedule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S’.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008" y="3272028"/>
            <a:ext cx="7214616" cy="314706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673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View</a:t>
            </a:r>
            <a:r>
              <a:rPr sz="2400" i="1" spc="-10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Serializable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762761"/>
            <a:ext cx="10243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schedule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view</a:t>
            </a:r>
            <a:r>
              <a:rPr sz="2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serializable,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view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equivalent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serial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schedule.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2" y="1594103"/>
            <a:ext cx="8799576" cy="319125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79750" y="516381"/>
            <a:ext cx="2245360" cy="1128395"/>
            <a:chOff x="3079750" y="516381"/>
            <a:chExt cx="2245360" cy="1128395"/>
          </a:xfrm>
        </p:grpSpPr>
        <p:sp>
          <p:nvSpPr>
            <p:cNvPr id="3" name="object 3"/>
            <p:cNvSpPr/>
            <p:nvPr/>
          </p:nvSpPr>
          <p:spPr>
            <a:xfrm>
              <a:off x="3086100" y="522731"/>
              <a:ext cx="2232660" cy="1115695"/>
            </a:xfrm>
            <a:custGeom>
              <a:avLst/>
              <a:gdLst/>
              <a:ahLst/>
              <a:cxnLst/>
              <a:rect l="l" t="t" r="r" b="b"/>
              <a:pathLst>
                <a:path w="2232660" h="1115695">
                  <a:moveTo>
                    <a:pt x="2121154" y="0"/>
                  </a:moveTo>
                  <a:lnTo>
                    <a:pt x="111506" y="0"/>
                  </a:lnTo>
                  <a:lnTo>
                    <a:pt x="68097" y="8761"/>
                  </a:lnTo>
                  <a:lnTo>
                    <a:pt x="32654" y="32654"/>
                  </a:lnTo>
                  <a:lnTo>
                    <a:pt x="8761" y="68097"/>
                  </a:lnTo>
                  <a:lnTo>
                    <a:pt x="0" y="111505"/>
                  </a:lnTo>
                  <a:lnTo>
                    <a:pt x="0" y="1004062"/>
                  </a:lnTo>
                  <a:lnTo>
                    <a:pt x="8761" y="1047470"/>
                  </a:lnTo>
                  <a:lnTo>
                    <a:pt x="32654" y="1082913"/>
                  </a:lnTo>
                  <a:lnTo>
                    <a:pt x="68097" y="1106806"/>
                  </a:lnTo>
                  <a:lnTo>
                    <a:pt x="111506" y="1115567"/>
                  </a:lnTo>
                  <a:lnTo>
                    <a:pt x="2121154" y="1115567"/>
                  </a:lnTo>
                  <a:lnTo>
                    <a:pt x="2164562" y="1106806"/>
                  </a:lnTo>
                  <a:lnTo>
                    <a:pt x="2200005" y="1082913"/>
                  </a:lnTo>
                  <a:lnTo>
                    <a:pt x="2223898" y="1047470"/>
                  </a:lnTo>
                  <a:lnTo>
                    <a:pt x="2232660" y="1004062"/>
                  </a:lnTo>
                  <a:lnTo>
                    <a:pt x="2232660" y="111505"/>
                  </a:lnTo>
                  <a:lnTo>
                    <a:pt x="2223898" y="68097"/>
                  </a:lnTo>
                  <a:lnTo>
                    <a:pt x="2200005" y="32654"/>
                  </a:lnTo>
                  <a:lnTo>
                    <a:pt x="2164562" y="8761"/>
                  </a:lnTo>
                  <a:lnTo>
                    <a:pt x="212115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86100" y="522731"/>
              <a:ext cx="2232660" cy="1115695"/>
            </a:xfrm>
            <a:custGeom>
              <a:avLst/>
              <a:gdLst/>
              <a:ahLst/>
              <a:cxnLst/>
              <a:rect l="l" t="t" r="r" b="b"/>
              <a:pathLst>
                <a:path w="2232660" h="1115695">
                  <a:moveTo>
                    <a:pt x="0" y="111505"/>
                  </a:moveTo>
                  <a:lnTo>
                    <a:pt x="8761" y="68097"/>
                  </a:lnTo>
                  <a:lnTo>
                    <a:pt x="32654" y="32654"/>
                  </a:lnTo>
                  <a:lnTo>
                    <a:pt x="68097" y="8761"/>
                  </a:lnTo>
                  <a:lnTo>
                    <a:pt x="111506" y="0"/>
                  </a:lnTo>
                  <a:lnTo>
                    <a:pt x="2121154" y="0"/>
                  </a:lnTo>
                  <a:lnTo>
                    <a:pt x="2164562" y="8761"/>
                  </a:lnTo>
                  <a:lnTo>
                    <a:pt x="2200005" y="32654"/>
                  </a:lnTo>
                  <a:lnTo>
                    <a:pt x="2223898" y="68097"/>
                  </a:lnTo>
                  <a:lnTo>
                    <a:pt x="2232660" y="111505"/>
                  </a:lnTo>
                  <a:lnTo>
                    <a:pt x="2232660" y="1004062"/>
                  </a:lnTo>
                  <a:lnTo>
                    <a:pt x="2223898" y="1047470"/>
                  </a:lnTo>
                  <a:lnTo>
                    <a:pt x="2200005" y="1082913"/>
                  </a:lnTo>
                  <a:lnTo>
                    <a:pt x="2164562" y="1106806"/>
                  </a:lnTo>
                  <a:lnTo>
                    <a:pt x="2121154" y="1115567"/>
                  </a:lnTo>
                  <a:lnTo>
                    <a:pt x="111506" y="1115567"/>
                  </a:lnTo>
                  <a:lnTo>
                    <a:pt x="68097" y="1106806"/>
                  </a:lnTo>
                  <a:lnTo>
                    <a:pt x="32654" y="1082913"/>
                  </a:lnTo>
                  <a:lnTo>
                    <a:pt x="8761" y="1047470"/>
                  </a:lnTo>
                  <a:lnTo>
                    <a:pt x="0" y="1004062"/>
                  </a:lnTo>
                  <a:lnTo>
                    <a:pt x="0" y="11150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242310" y="695909"/>
            <a:ext cx="1919605" cy="699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660">
              <a:lnSpc>
                <a:spcPts val="2650"/>
              </a:lnSpc>
              <a:spcBef>
                <a:spcPts val="105"/>
              </a:spcBef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3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basis</a:t>
            </a:r>
            <a:r>
              <a:rPr sz="23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ts val="2650"/>
              </a:lnSpc>
            </a:pP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SERIALIZABILITY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03778" y="1631950"/>
            <a:ext cx="2021839" cy="1407160"/>
            <a:chOff x="3303778" y="1631950"/>
            <a:chExt cx="2021839" cy="1407160"/>
          </a:xfrm>
        </p:grpSpPr>
        <p:sp>
          <p:nvSpPr>
            <p:cNvPr id="7" name="object 7"/>
            <p:cNvSpPr/>
            <p:nvPr/>
          </p:nvSpPr>
          <p:spPr>
            <a:xfrm>
              <a:off x="3310128" y="1638300"/>
              <a:ext cx="223520" cy="836930"/>
            </a:xfrm>
            <a:custGeom>
              <a:avLst/>
              <a:gdLst/>
              <a:ahLst/>
              <a:cxnLst/>
              <a:rect l="l" t="t" r="r" b="b"/>
              <a:pathLst>
                <a:path w="223520" h="836930">
                  <a:moveTo>
                    <a:pt x="0" y="0"/>
                  </a:moveTo>
                  <a:lnTo>
                    <a:pt x="0" y="836929"/>
                  </a:lnTo>
                  <a:lnTo>
                    <a:pt x="223138" y="836929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32632" y="1917191"/>
              <a:ext cx="1786255" cy="1115695"/>
            </a:xfrm>
            <a:custGeom>
              <a:avLst/>
              <a:gdLst/>
              <a:ahLst/>
              <a:cxnLst/>
              <a:rect l="l" t="t" r="r" b="b"/>
              <a:pathLst>
                <a:path w="1786254" h="1115695">
                  <a:moveTo>
                    <a:pt x="1674621" y="0"/>
                  </a:moveTo>
                  <a:lnTo>
                    <a:pt x="111505" y="0"/>
                  </a:lnTo>
                  <a:lnTo>
                    <a:pt x="68097" y="8761"/>
                  </a:lnTo>
                  <a:lnTo>
                    <a:pt x="32654" y="32654"/>
                  </a:lnTo>
                  <a:lnTo>
                    <a:pt x="8761" y="68097"/>
                  </a:lnTo>
                  <a:lnTo>
                    <a:pt x="0" y="111506"/>
                  </a:lnTo>
                  <a:lnTo>
                    <a:pt x="0" y="1004062"/>
                  </a:lnTo>
                  <a:lnTo>
                    <a:pt x="8761" y="1047470"/>
                  </a:lnTo>
                  <a:lnTo>
                    <a:pt x="32654" y="1082913"/>
                  </a:lnTo>
                  <a:lnTo>
                    <a:pt x="68097" y="1106806"/>
                  </a:lnTo>
                  <a:lnTo>
                    <a:pt x="111505" y="1115568"/>
                  </a:lnTo>
                  <a:lnTo>
                    <a:pt x="1674621" y="1115568"/>
                  </a:lnTo>
                  <a:lnTo>
                    <a:pt x="1718030" y="1106806"/>
                  </a:lnTo>
                  <a:lnTo>
                    <a:pt x="1753473" y="1082913"/>
                  </a:lnTo>
                  <a:lnTo>
                    <a:pt x="1777366" y="1047470"/>
                  </a:lnTo>
                  <a:lnTo>
                    <a:pt x="1786127" y="1004062"/>
                  </a:lnTo>
                  <a:lnTo>
                    <a:pt x="1786127" y="111506"/>
                  </a:lnTo>
                  <a:lnTo>
                    <a:pt x="1777366" y="68097"/>
                  </a:lnTo>
                  <a:lnTo>
                    <a:pt x="1753473" y="32654"/>
                  </a:lnTo>
                  <a:lnTo>
                    <a:pt x="1718030" y="8761"/>
                  </a:lnTo>
                  <a:lnTo>
                    <a:pt x="167462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32632" y="1917191"/>
              <a:ext cx="1786255" cy="1115695"/>
            </a:xfrm>
            <a:custGeom>
              <a:avLst/>
              <a:gdLst/>
              <a:ahLst/>
              <a:cxnLst/>
              <a:rect l="l" t="t" r="r" b="b"/>
              <a:pathLst>
                <a:path w="1786254" h="1115695">
                  <a:moveTo>
                    <a:pt x="0" y="111506"/>
                  </a:moveTo>
                  <a:lnTo>
                    <a:pt x="8761" y="68097"/>
                  </a:lnTo>
                  <a:lnTo>
                    <a:pt x="32654" y="32654"/>
                  </a:lnTo>
                  <a:lnTo>
                    <a:pt x="68097" y="8761"/>
                  </a:lnTo>
                  <a:lnTo>
                    <a:pt x="111505" y="0"/>
                  </a:lnTo>
                  <a:lnTo>
                    <a:pt x="1674621" y="0"/>
                  </a:lnTo>
                  <a:lnTo>
                    <a:pt x="1718030" y="8761"/>
                  </a:lnTo>
                  <a:lnTo>
                    <a:pt x="1753473" y="32654"/>
                  </a:lnTo>
                  <a:lnTo>
                    <a:pt x="1777366" y="68097"/>
                  </a:lnTo>
                  <a:lnTo>
                    <a:pt x="1786127" y="111506"/>
                  </a:lnTo>
                  <a:lnTo>
                    <a:pt x="1786127" y="1004062"/>
                  </a:lnTo>
                  <a:lnTo>
                    <a:pt x="1777366" y="1047470"/>
                  </a:lnTo>
                  <a:lnTo>
                    <a:pt x="1753473" y="1082913"/>
                  </a:lnTo>
                  <a:lnTo>
                    <a:pt x="1718030" y="1106806"/>
                  </a:lnTo>
                  <a:lnTo>
                    <a:pt x="1674621" y="1115568"/>
                  </a:lnTo>
                  <a:lnTo>
                    <a:pt x="111505" y="1115568"/>
                  </a:lnTo>
                  <a:lnTo>
                    <a:pt x="68097" y="1106806"/>
                  </a:lnTo>
                  <a:lnTo>
                    <a:pt x="32654" y="1082913"/>
                  </a:lnTo>
                  <a:lnTo>
                    <a:pt x="8761" y="1047470"/>
                  </a:lnTo>
                  <a:lnTo>
                    <a:pt x="0" y="1004062"/>
                  </a:lnTo>
                  <a:lnTo>
                    <a:pt x="0" y="111506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695446" y="2060574"/>
            <a:ext cx="1460500" cy="75501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 indent="225425">
              <a:lnSpc>
                <a:spcPts val="2750"/>
              </a:lnSpc>
              <a:spcBef>
                <a:spcPts val="395"/>
              </a:spcBef>
            </a:pPr>
            <a:r>
              <a:rPr sz="2500" spc="-10" dirty="0">
                <a:latin typeface="Calibri"/>
                <a:cs typeface="Calibri"/>
              </a:rPr>
              <a:t>Conflict serializable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303778" y="1631950"/>
            <a:ext cx="2021839" cy="2801620"/>
            <a:chOff x="3303778" y="1631950"/>
            <a:chExt cx="2021839" cy="2801620"/>
          </a:xfrm>
        </p:grpSpPr>
        <p:sp>
          <p:nvSpPr>
            <p:cNvPr id="12" name="object 12"/>
            <p:cNvSpPr/>
            <p:nvPr/>
          </p:nvSpPr>
          <p:spPr>
            <a:xfrm>
              <a:off x="3310128" y="1638300"/>
              <a:ext cx="223520" cy="2232025"/>
            </a:xfrm>
            <a:custGeom>
              <a:avLst/>
              <a:gdLst/>
              <a:ahLst/>
              <a:cxnLst/>
              <a:rect l="l" t="t" r="r" b="b"/>
              <a:pathLst>
                <a:path w="223520" h="2232025">
                  <a:moveTo>
                    <a:pt x="0" y="0"/>
                  </a:moveTo>
                  <a:lnTo>
                    <a:pt x="0" y="2231898"/>
                  </a:lnTo>
                  <a:lnTo>
                    <a:pt x="223138" y="2231898"/>
                  </a:lnTo>
                </a:path>
              </a:pathLst>
            </a:custGeom>
            <a:ln w="12699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32632" y="3311651"/>
              <a:ext cx="1786255" cy="1115695"/>
            </a:xfrm>
            <a:custGeom>
              <a:avLst/>
              <a:gdLst/>
              <a:ahLst/>
              <a:cxnLst/>
              <a:rect l="l" t="t" r="r" b="b"/>
              <a:pathLst>
                <a:path w="1786254" h="1115695">
                  <a:moveTo>
                    <a:pt x="1674621" y="0"/>
                  </a:moveTo>
                  <a:lnTo>
                    <a:pt x="111505" y="0"/>
                  </a:lnTo>
                  <a:lnTo>
                    <a:pt x="68097" y="8761"/>
                  </a:lnTo>
                  <a:lnTo>
                    <a:pt x="32654" y="32654"/>
                  </a:lnTo>
                  <a:lnTo>
                    <a:pt x="8761" y="68097"/>
                  </a:lnTo>
                  <a:lnTo>
                    <a:pt x="0" y="111506"/>
                  </a:lnTo>
                  <a:lnTo>
                    <a:pt x="0" y="1004062"/>
                  </a:lnTo>
                  <a:lnTo>
                    <a:pt x="8761" y="1047470"/>
                  </a:lnTo>
                  <a:lnTo>
                    <a:pt x="32654" y="1082913"/>
                  </a:lnTo>
                  <a:lnTo>
                    <a:pt x="68097" y="1106806"/>
                  </a:lnTo>
                  <a:lnTo>
                    <a:pt x="111505" y="1115568"/>
                  </a:lnTo>
                  <a:lnTo>
                    <a:pt x="1674621" y="1115568"/>
                  </a:lnTo>
                  <a:lnTo>
                    <a:pt x="1718030" y="1106806"/>
                  </a:lnTo>
                  <a:lnTo>
                    <a:pt x="1753473" y="1082913"/>
                  </a:lnTo>
                  <a:lnTo>
                    <a:pt x="1777366" y="1047470"/>
                  </a:lnTo>
                  <a:lnTo>
                    <a:pt x="1786127" y="1004062"/>
                  </a:lnTo>
                  <a:lnTo>
                    <a:pt x="1786127" y="111506"/>
                  </a:lnTo>
                  <a:lnTo>
                    <a:pt x="1777366" y="68097"/>
                  </a:lnTo>
                  <a:lnTo>
                    <a:pt x="1753473" y="32654"/>
                  </a:lnTo>
                  <a:lnTo>
                    <a:pt x="1718030" y="8761"/>
                  </a:lnTo>
                  <a:lnTo>
                    <a:pt x="167462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2632" y="3311651"/>
              <a:ext cx="1786255" cy="1115695"/>
            </a:xfrm>
            <a:custGeom>
              <a:avLst/>
              <a:gdLst/>
              <a:ahLst/>
              <a:cxnLst/>
              <a:rect l="l" t="t" r="r" b="b"/>
              <a:pathLst>
                <a:path w="1786254" h="1115695">
                  <a:moveTo>
                    <a:pt x="0" y="111506"/>
                  </a:moveTo>
                  <a:lnTo>
                    <a:pt x="8761" y="68097"/>
                  </a:lnTo>
                  <a:lnTo>
                    <a:pt x="32654" y="32654"/>
                  </a:lnTo>
                  <a:lnTo>
                    <a:pt x="68097" y="8761"/>
                  </a:lnTo>
                  <a:lnTo>
                    <a:pt x="111505" y="0"/>
                  </a:lnTo>
                  <a:lnTo>
                    <a:pt x="1674621" y="0"/>
                  </a:lnTo>
                  <a:lnTo>
                    <a:pt x="1718030" y="8761"/>
                  </a:lnTo>
                  <a:lnTo>
                    <a:pt x="1753473" y="32654"/>
                  </a:lnTo>
                  <a:lnTo>
                    <a:pt x="1777366" y="68097"/>
                  </a:lnTo>
                  <a:lnTo>
                    <a:pt x="1786127" y="111506"/>
                  </a:lnTo>
                  <a:lnTo>
                    <a:pt x="1786127" y="1004062"/>
                  </a:lnTo>
                  <a:lnTo>
                    <a:pt x="1777366" y="1047470"/>
                  </a:lnTo>
                  <a:lnTo>
                    <a:pt x="1753473" y="1082913"/>
                  </a:lnTo>
                  <a:lnTo>
                    <a:pt x="1718030" y="1106806"/>
                  </a:lnTo>
                  <a:lnTo>
                    <a:pt x="1674621" y="1115568"/>
                  </a:lnTo>
                  <a:lnTo>
                    <a:pt x="111505" y="1115568"/>
                  </a:lnTo>
                  <a:lnTo>
                    <a:pt x="68097" y="1106806"/>
                  </a:lnTo>
                  <a:lnTo>
                    <a:pt x="32654" y="1082913"/>
                  </a:lnTo>
                  <a:lnTo>
                    <a:pt x="8761" y="1047470"/>
                  </a:lnTo>
                  <a:lnTo>
                    <a:pt x="0" y="1004062"/>
                  </a:lnTo>
                  <a:lnTo>
                    <a:pt x="0" y="111506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695446" y="3455923"/>
            <a:ext cx="1460500" cy="75501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 indent="398780">
              <a:lnSpc>
                <a:spcPts val="2750"/>
              </a:lnSpc>
              <a:spcBef>
                <a:spcPts val="395"/>
              </a:spcBef>
            </a:pPr>
            <a:r>
              <a:rPr sz="2500" spc="-20" dirty="0">
                <a:latin typeface="Calibri"/>
                <a:cs typeface="Calibri"/>
              </a:rPr>
              <a:t>View </a:t>
            </a:r>
            <a:r>
              <a:rPr sz="2500" spc="-10" dirty="0">
                <a:latin typeface="Calibri"/>
                <a:cs typeface="Calibri"/>
              </a:rPr>
              <a:t>serializable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70194" y="516381"/>
            <a:ext cx="2244090" cy="1128395"/>
            <a:chOff x="5870194" y="516381"/>
            <a:chExt cx="2244090" cy="1128395"/>
          </a:xfrm>
        </p:grpSpPr>
        <p:sp>
          <p:nvSpPr>
            <p:cNvPr id="17" name="object 17"/>
            <p:cNvSpPr/>
            <p:nvPr/>
          </p:nvSpPr>
          <p:spPr>
            <a:xfrm>
              <a:off x="5876544" y="522731"/>
              <a:ext cx="2231390" cy="1115695"/>
            </a:xfrm>
            <a:custGeom>
              <a:avLst/>
              <a:gdLst/>
              <a:ahLst/>
              <a:cxnLst/>
              <a:rect l="l" t="t" r="r" b="b"/>
              <a:pathLst>
                <a:path w="2231390" h="1115695">
                  <a:moveTo>
                    <a:pt x="2119629" y="0"/>
                  </a:moveTo>
                  <a:lnTo>
                    <a:pt x="111505" y="0"/>
                  </a:lnTo>
                  <a:lnTo>
                    <a:pt x="68097" y="8761"/>
                  </a:lnTo>
                  <a:lnTo>
                    <a:pt x="32654" y="32654"/>
                  </a:lnTo>
                  <a:lnTo>
                    <a:pt x="8761" y="68097"/>
                  </a:lnTo>
                  <a:lnTo>
                    <a:pt x="0" y="111505"/>
                  </a:lnTo>
                  <a:lnTo>
                    <a:pt x="0" y="1004062"/>
                  </a:lnTo>
                  <a:lnTo>
                    <a:pt x="8761" y="1047470"/>
                  </a:lnTo>
                  <a:lnTo>
                    <a:pt x="32654" y="1082913"/>
                  </a:lnTo>
                  <a:lnTo>
                    <a:pt x="68097" y="1106806"/>
                  </a:lnTo>
                  <a:lnTo>
                    <a:pt x="111505" y="1115567"/>
                  </a:lnTo>
                  <a:lnTo>
                    <a:pt x="2119629" y="1115567"/>
                  </a:lnTo>
                  <a:lnTo>
                    <a:pt x="2163038" y="1106806"/>
                  </a:lnTo>
                  <a:lnTo>
                    <a:pt x="2198481" y="1082913"/>
                  </a:lnTo>
                  <a:lnTo>
                    <a:pt x="2222374" y="1047470"/>
                  </a:lnTo>
                  <a:lnTo>
                    <a:pt x="2231135" y="1004062"/>
                  </a:lnTo>
                  <a:lnTo>
                    <a:pt x="2231135" y="111505"/>
                  </a:lnTo>
                  <a:lnTo>
                    <a:pt x="2222374" y="68097"/>
                  </a:lnTo>
                  <a:lnTo>
                    <a:pt x="2198481" y="32654"/>
                  </a:lnTo>
                  <a:lnTo>
                    <a:pt x="2163038" y="8761"/>
                  </a:lnTo>
                  <a:lnTo>
                    <a:pt x="211962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76544" y="522731"/>
              <a:ext cx="2231390" cy="1115695"/>
            </a:xfrm>
            <a:custGeom>
              <a:avLst/>
              <a:gdLst/>
              <a:ahLst/>
              <a:cxnLst/>
              <a:rect l="l" t="t" r="r" b="b"/>
              <a:pathLst>
                <a:path w="2231390" h="1115695">
                  <a:moveTo>
                    <a:pt x="0" y="111505"/>
                  </a:moveTo>
                  <a:lnTo>
                    <a:pt x="8761" y="68097"/>
                  </a:lnTo>
                  <a:lnTo>
                    <a:pt x="32654" y="32654"/>
                  </a:lnTo>
                  <a:lnTo>
                    <a:pt x="68097" y="8761"/>
                  </a:lnTo>
                  <a:lnTo>
                    <a:pt x="111505" y="0"/>
                  </a:lnTo>
                  <a:lnTo>
                    <a:pt x="2119629" y="0"/>
                  </a:lnTo>
                  <a:lnTo>
                    <a:pt x="2163038" y="8761"/>
                  </a:lnTo>
                  <a:lnTo>
                    <a:pt x="2198481" y="32654"/>
                  </a:lnTo>
                  <a:lnTo>
                    <a:pt x="2222374" y="68097"/>
                  </a:lnTo>
                  <a:lnTo>
                    <a:pt x="2231135" y="111505"/>
                  </a:lnTo>
                  <a:lnTo>
                    <a:pt x="2231135" y="1004062"/>
                  </a:lnTo>
                  <a:lnTo>
                    <a:pt x="2222374" y="1047470"/>
                  </a:lnTo>
                  <a:lnTo>
                    <a:pt x="2198481" y="1082913"/>
                  </a:lnTo>
                  <a:lnTo>
                    <a:pt x="2163038" y="1106806"/>
                  </a:lnTo>
                  <a:lnTo>
                    <a:pt x="2119629" y="1115567"/>
                  </a:lnTo>
                  <a:lnTo>
                    <a:pt x="111505" y="1115567"/>
                  </a:lnTo>
                  <a:lnTo>
                    <a:pt x="68097" y="1106806"/>
                  </a:lnTo>
                  <a:lnTo>
                    <a:pt x="32654" y="1082913"/>
                  </a:lnTo>
                  <a:lnTo>
                    <a:pt x="8761" y="1047470"/>
                  </a:lnTo>
                  <a:lnTo>
                    <a:pt x="0" y="1004062"/>
                  </a:lnTo>
                  <a:lnTo>
                    <a:pt x="0" y="111505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83604" y="695909"/>
            <a:ext cx="2018030" cy="699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1920">
              <a:lnSpc>
                <a:spcPts val="2650"/>
              </a:lnSpc>
              <a:spcBef>
                <a:spcPts val="105"/>
              </a:spcBef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3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basis</a:t>
            </a:r>
            <a:r>
              <a:rPr sz="23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ts val="2650"/>
              </a:lnSpc>
            </a:pP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RECOVERABILITY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92697" y="1631950"/>
            <a:ext cx="2021839" cy="1407160"/>
            <a:chOff x="6092697" y="1631950"/>
            <a:chExt cx="2021839" cy="1407160"/>
          </a:xfrm>
        </p:grpSpPr>
        <p:sp>
          <p:nvSpPr>
            <p:cNvPr id="21" name="object 21"/>
            <p:cNvSpPr/>
            <p:nvPr/>
          </p:nvSpPr>
          <p:spPr>
            <a:xfrm>
              <a:off x="6099047" y="1638300"/>
              <a:ext cx="223520" cy="836930"/>
            </a:xfrm>
            <a:custGeom>
              <a:avLst/>
              <a:gdLst/>
              <a:ahLst/>
              <a:cxnLst/>
              <a:rect l="l" t="t" r="r" b="b"/>
              <a:pathLst>
                <a:path w="223520" h="836930">
                  <a:moveTo>
                    <a:pt x="0" y="0"/>
                  </a:moveTo>
                  <a:lnTo>
                    <a:pt x="0" y="836929"/>
                  </a:lnTo>
                  <a:lnTo>
                    <a:pt x="223138" y="836929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23075" y="1917191"/>
              <a:ext cx="1784985" cy="1115695"/>
            </a:xfrm>
            <a:custGeom>
              <a:avLst/>
              <a:gdLst/>
              <a:ahLst/>
              <a:cxnLst/>
              <a:rect l="l" t="t" r="r" b="b"/>
              <a:pathLst>
                <a:path w="1784984" h="1115695">
                  <a:moveTo>
                    <a:pt x="1673098" y="0"/>
                  </a:moveTo>
                  <a:lnTo>
                    <a:pt x="111506" y="0"/>
                  </a:lnTo>
                  <a:lnTo>
                    <a:pt x="68097" y="8761"/>
                  </a:lnTo>
                  <a:lnTo>
                    <a:pt x="32654" y="32654"/>
                  </a:lnTo>
                  <a:lnTo>
                    <a:pt x="8761" y="68097"/>
                  </a:lnTo>
                  <a:lnTo>
                    <a:pt x="0" y="111506"/>
                  </a:lnTo>
                  <a:lnTo>
                    <a:pt x="0" y="1004062"/>
                  </a:lnTo>
                  <a:lnTo>
                    <a:pt x="8761" y="1047470"/>
                  </a:lnTo>
                  <a:lnTo>
                    <a:pt x="32654" y="1082913"/>
                  </a:lnTo>
                  <a:lnTo>
                    <a:pt x="68097" y="1106806"/>
                  </a:lnTo>
                  <a:lnTo>
                    <a:pt x="111506" y="1115568"/>
                  </a:lnTo>
                  <a:lnTo>
                    <a:pt x="1673098" y="1115568"/>
                  </a:lnTo>
                  <a:lnTo>
                    <a:pt x="1716506" y="1106806"/>
                  </a:lnTo>
                  <a:lnTo>
                    <a:pt x="1751949" y="1082913"/>
                  </a:lnTo>
                  <a:lnTo>
                    <a:pt x="1775842" y="1047470"/>
                  </a:lnTo>
                  <a:lnTo>
                    <a:pt x="1784603" y="1004062"/>
                  </a:lnTo>
                  <a:lnTo>
                    <a:pt x="1784603" y="111506"/>
                  </a:lnTo>
                  <a:lnTo>
                    <a:pt x="1775842" y="68097"/>
                  </a:lnTo>
                  <a:lnTo>
                    <a:pt x="1751949" y="32654"/>
                  </a:lnTo>
                  <a:lnTo>
                    <a:pt x="1716506" y="8761"/>
                  </a:lnTo>
                  <a:lnTo>
                    <a:pt x="167309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23075" y="1917191"/>
              <a:ext cx="1784985" cy="1115695"/>
            </a:xfrm>
            <a:custGeom>
              <a:avLst/>
              <a:gdLst/>
              <a:ahLst/>
              <a:cxnLst/>
              <a:rect l="l" t="t" r="r" b="b"/>
              <a:pathLst>
                <a:path w="1784984" h="1115695">
                  <a:moveTo>
                    <a:pt x="0" y="111506"/>
                  </a:moveTo>
                  <a:lnTo>
                    <a:pt x="8761" y="68097"/>
                  </a:lnTo>
                  <a:lnTo>
                    <a:pt x="32654" y="32654"/>
                  </a:lnTo>
                  <a:lnTo>
                    <a:pt x="68097" y="8761"/>
                  </a:lnTo>
                  <a:lnTo>
                    <a:pt x="111506" y="0"/>
                  </a:lnTo>
                  <a:lnTo>
                    <a:pt x="1673098" y="0"/>
                  </a:lnTo>
                  <a:lnTo>
                    <a:pt x="1716506" y="8761"/>
                  </a:lnTo>
                  <a:lnTo>
                    <a:pt x="1751949" y="32654"/>
                  </a:lnTo>
                  <a:lnTo>
                    <a:pt x="1775842" y="68097"/>
                  </a:lnTo>
                  <a:lnTo>
                    <a:pt x="1784603" y="111506"/>
                  </a:lnTo>
                  <a:lnTo>
                    <a:pt x="1784603" y="1004062"/>
                  </a:lnTo>
                  <a:lnTo>
                    <a:pt x="1775842" y="1047470"/>
                  </a:lnTo>
                  <a:lnTo>
                    <a:pt x="1751949" y="1082913"/>
                  </a:lnTo>
                  <a:lnTo>
                    <a:pt x="1716506" y="1106806"/>
                  </a:lnTo>
                  <a:lnTo>
                    <a:pt x="1673098" y="1115568"/>
                  </a:lnTo>
                  <a:lnTo>
                    <a:pt x="111506" y="1115568"/>
                  </a:lnTo>
                  <a:lnTo>
                    <a:pt x="68097" y="1106806"/>
                  </a:lnTo>
                  <a:lnTo>
                    <a:pt x="32654" y="1082913"/>
                  </a:lnTo>
                  <a:lnTo>
                    <a:pt x="8761" y="1047470"/>
                  </a:lnTo>
                  <a:lnTo>
                    <a:pt x="0" y="1004062"/>
                  </a:lnTo>
                  <a:lnTo>
                    <a:pt x="0" y="111506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15532" y="2235199"/>
            <a:ext cx="16008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20" dirty="0">
                <a:latin typeface="Calibri"/>
                <a:cs typeface="Calibri"/>
              </a:rPr>
              <a:t>Recoverable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092697" y="1631950"/>
            <a:ext cx="2021839" cy="2801620"/>
            <a:chOff x="6092697" y="1631950"/>
            <a:chExt cx="2021839" cy="2801620"/>
          </a:xfrm>
        </p:grpSpPr>
        <p:sp>
          <p:nvSpPr>
            <p:cNvPr id="26" name="object 26"/>
            <p:cNvSpPr/>
            <p:nvPr/>
          </p:nvSpPr>
          <p:spPr>
            <a:xfrm>
              <a:off x="6099047" y="1638300"/>
              <a:ext cx="223520" cy="2232025"/>
            </a:xfrm>
            <a:custGeom>
              <a:avLst/>
              <a:gdLst/>
              <a:ahLst/>
              <a:cxnLst/>
              <a:rect l="l" t="t" r="r" b="b"/>
              <a:pathLst>
                <a:path w="223520" h="2232025">
                  <a:moveTo>
                    <a:pt x="0" y="0"/>
                  </a:moveTo>
                  <a:lnTo>
                    <a:pt x="0" y="2231898"/>
                  </a:lnTo>
                  <a:lnTo>
                    <a:pt x="223138" y="2231898"/>
                  </a:lnTo>
                </a:path>
              </a:pathLst>
            </a:custGeom>
            <a:ln w="12699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23075" y="3311651"/>
              <a:ext cx="1784985" cy="1115695"/>
            </a:xfrm>
            <a:custGeom>
              <a:avLst/>
              <a:gdLst/>
              <a:ahLst/>
              <a:cxnLst/>
              <a:rect l="l" t="t" r="r" b="b"/>
              <a:pathLst>
                <a:path w="1784984" h="1115695">
                  <a:moveTo>
                    <a:pt x="1673098" y="0"/>
                  </a:moveTo>
                  <a:lnTo>
                    <a:pt x="111506" y="0"/>
                  </a:lnTo>
                  <a:lnTo>
                    <a:pt x="68097" y="8761"/>
                  </a:lnTo>
                  <a:lnTo>
                    <a:pt x="32654" y="32654"/>
                  </a:lnTo>
                  <a:lnTo>
                    <a:pt x="8761" y="68097"/>
                  </a:lnTo>
                  <a:lnTo>
                    <a:pt x="0" y="111506"/>
                  </a:lnTo>
                  <a:lnTo>
                    <a:pt x="0" y="1004062"/>
                  </a:lnTo>
                  <a:lnTo>
                    <a:pt x="8761" y="1047470"/>
                  </a:lnTo>
                  <a:lnTo>
                    <a:pt x="32654" y="1082913"/>
                  </a:lnTo>
                  <a:lnTo>
                    <a:pt x="68097" y="1106806"/>
                  </a:lnTo>
                  <a:lnTo>
                    <a:pt x="111506" y="1115568"/>
                  </a:lnTo>
                  <a:lnTo>
                    <a:pt x="1673098" y="1115568"/>
                  </a:lnTo>
                  <a:lnTo>
                    <a:pt x="1716506" y="1106806"/>
                  </a:lnTo>
                  <a:lnTo>
                    <a:pt x="1751949" y="1082913"/>
                  </a:lnTo>
                  <a:lnTo>
                    <a:pt x="1775842" y="1047470"/>
                  </a:lnTo>
                  <a:lnTo>
                    <a:pt x="1784603" y="1004062"/>
                  </a:lnTo>
                  <a:lnTo>
                    <a:pt x="1784603" y="111506"/>
                  </a:lnTo>
                  <a:lnTo>
                    <a:pt x="1775842" y="68097"/>
                  </a:lnTo>
                  <a:lnTo>
                    <a:pt x="1751949" y="32654"/>
                  </a:lnTo>
                  <a:lnTo>
                    <a:pt x="1716506" y="8761"/>
                  </a:lnTo>
                  <a:lnTo>
                    <a:pt x="167309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23075" y="3311651"/>
              <a:ext cx="1784985" cy="1115695"/>
            </a:xfrm>
            <a:custGeom>
              <a:avLst/>
              <a:gdLst/>
              <a:ahLst/>
              <a:cxnLst/>
              <a:rect l="l" t="t" r="r" b="b"/>
              <a:pathLst>
                <a:path w="1784984" h="1115695">
                  <a:moveTo>
                    <a:pt x="0" y="111506"/>
                  </a:moveTo>
                  <a:lnTo>
                    <a:pt x="8761" y="68097"/>
                  </a:lnTo>
                  <a:lnTo>
                    <a:pt x="32654" y="32654"/>
                  </a:lnTo>
                  <a:lnTo>
                    <a:pt x="68097" y="8761"/>
                  </a:lnTo>
                  <a:lnTo>
                    <a:pt x="111506" y="0"/>
                  </a:lnTo>
                  <a:lnTo>
                    <a:pt x="1673098" y="0"/>
                  </a:lnTo>
                  <a:lnTo>
                    <a:pt x="1716506" y="8761"/>
                  </a:lnTo>
                  <a:lnTo>
                    <a:pt x="1751949" y="32654"/>
                  </a:lnTo>
                  <a:lnTo>
                    <a:pt x="1775842" y="68097"/>
                  </a:lnTo>
                  <a:lnTo>
                    <a:pt x="1784603" y="111506"/>
                  </a:lnTo>
                  <a:lnTo>
                    <a:pt x="1784603" y="1004062"/>
                  </a:lnTo>
                  <a:lnTo>
                    <a:pt x="1775842" y="1047470"/>
                  </a:lnTo>
                  <a:lnTo>
                    <a:pt x="1751949" y="1082913"/>
                  </a:lnTo>
                  <a:lnTo>
                    <a:pt x="1716506" y="1106806"/>
                  </a:lnTo>
                  <a:lnTo>
                    <a:pt x="1673098" y="1115568"/>
                  </a:lnTo>
                  <a:lnTo>
                    <a:pt x="111506" y="1115568"/>
                  </a:lnTo>
                  <a:lnTo>
                    <a:pt x="68097" y="1106806"/>
                  </a:lnTo>
                  <a:lnTo>
                    <a:pt x="32654" y="1082913"/>
                  </a:lnTo>
                  <a:lnTo>
                    <a:pt x="8761" y="1047470"/>
                  </a:lnTo>
                  <a:lnTo>
                    <a:pt x="0" y="1004062"/>
                  </a:lnTo>
                  <a:lnTo>
                    <a:pt x="0" y="111506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436867" y="3630295"/>
            <a:ext cx="15576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alibri"/>
                <a:cs typeface="Calibri"/>
              </a:rPr>
              <a:t>Cascadeless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092697" y="1631950"/>
            <a:ext cx="2021839" cy="4197985"/>
            <a:chOff x="6092697" y="1631950"/>
            <a:chExt cx="2021839" cy="4197985"/>
          </a:xfrm>
        </p:grpSpPr>
        <p:sp>
          <p:nvSpPr>
            <p:cNvPr id="31" name="object 31"/>
            <p:cNvSpPr/>
            <p:nvPr/>
          </p:nvSpPr>
          <p:spPr>
            <a:xfrm>
              <a:off x="6099047" y="1638300"/>
              <a:ext cx="223520" cy="3627120"/>
            </a:xfrm>
            <a:custGeom>
              <a:avLst/>
              <a:gdLst/>
              <a:ahLst/>
              <a:cxnLst/>
              <a:rect l="l" t="t" r="r" b="b"/>
              <a:pathLst>
                <a:path w="223520" h="3627120">
                  <a:moveTo>
                    <a:pt x="0" y="0"/>
                  </a:moveTo>
                  <a:lnTo>
                    <a:pt x="0" y="3626866"/>
                  </a:lnTo>
                  <a:lnTo>
                    <a:pt x="223138" y="3626866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23075" y="4707635"/>
              <a:ext cx="1784985" cy="1115695"/>
            </a:xfrm>
            <a:custGeom>
              <a:avLst/>
              <a:gdLst/>
              <a:ahLst/>
              <a:cxnLst/>
              <a:rect l="l" t="t" r="r" b="b"/>
              <a:pathLst>
                <a:path w="1784984" h="1115695">
                  <a:moveTo>
                    <a:pt x="1673098" y="0"/>
                  </a:moveTo>
                  <a:lnTo>
                    <a:pt x="111506" y="0"/>
                  </a:lnTo>
                  <a:lnTo>
                    <a:pt x="68097" y="8761"/>
                  </a:lnTo>
                  <a:lnTo>
                    <a:pt x="32654" y="32654"/>
                  </a:lnTo>
                  <a:lnTo>
                    <a:pt x="8761" y="68097"/>
                  </a:lnTo>
                  <a:lnTo>
                    <a:pt x="0" y="111506"/>
                  </a:lnTo>
                  <a:lnTo>
                    <a:pt x="0" y="1004011"/>
                  </a:lnTo>
                  <a:lnTo>
                    <a:pt x="8761" y="1047432"/>
                  </a:lnTo>
                  <a:lnTo>
                    <a:pt x="32654" y="1082892"/>
                  </a:lnTo>
                  <a:lnTo>
                    <a:pt x="68097" y="1106800"/>
                  </a:lnTo>
                  <a:lnTo>
                    <a:pt x="111506" y="1115567"/>
                  </a:lnTo>
                  <a:lnTo>
                    <a:pt x="1673098" y="1115567"/>
                  </a:lnTo>
                  <a:lnTo>
                    <a:pt x="1716506" y="1106800"/>
                  </a:lnTo>
                  <a:lnTo>
                    <a:pt x="1751949" y="1082892"/>
                  </a:lnTo>
                  <a:lnTo>
                    <a:pt x="1775842" y="1047432"/>
                  </a:lnTo>
                  <a:lnTo>
                    <a:pt x="1784603" y="1004011"/>
                  </a:lnTo>
                  <a:lnTo>
                    <a:pt x="1784603" y="111506"/>
                  </a:lnTo>
                  <a:lnTo>
                    <a:pt x="1775842" y="68097"/>
                  </a:lnTo>
                  <a:lnTo>
                    <a:pt x="1751949" y="32654"/>
                  </a:lnTo>
                  <a:lnTo>
                    <a:pt x="1716506" y="8761"/>
                  </a:lnTo>
                  <a:lnTo>
                    <a:pt x="167309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23075" y="4707635"/>
              <a:ext cx="1784985" cy="1115695"/>
            </a:xfrm>
            <a:custGeom>
              <a:avLst/>
              <a:gdLst/>
              <a:ahLst/>
              <a:cxnLst/>
              <a:rect l="l" t="t" r="r" b="b"/>
              <a:pathLst>
                <a:path w="1784984" h="1115695">
                  <a:moveTo>
                    <a:pt x="0" y="111506"/>
                  </a:moveTo>
                  <a:lnTo>
                    <a:pt x="8761" y="68097"/>
                  </a:lnTo>
                  <a:lnTo>
                    <a:pt x="32654" y="32654"/>
                  </a:lnTo>
                  <a:lnTo>
                    <a:pt x="68097" y="8761"/>
                  </a:lnTo>
                  <a:lnTo>
                    <a:pt x="111506" y="0"/>
                  </a:lnTo>
                  <a:lnTo>
                    <a:pt x="1673098" y="0"/>
                  </a:lnTo>
                  <a:lnTo>
                    <a:pt x="1716506" y="8761"/>
                  </a:lnTo>
                  <a:lnTo>
                    <a:pt x="1751949" y="32654"/>
                  </a:lnTo>
                  <a:lnTo>
                    <a:pt x="1775842" y="68097"/>
                  </a:lnTo>
                  <a:lnTo>
                    <a:pt x="1784603" y="111506"/>
                  </a:lnTo>
                  <a:lnTo>
                    <a:pt x="1784603" y="1004011"/>
                  </a:lnTo>
                  <a:lnTo>
                    <a:pt x="1775842" y="1047432"/>
                  </a:lnTo>
                  <a:lnTo>
                    <a:pt x="1751949" y="1082892"/>
                  </a:lnTo>
                  <a:lnTo>
                    <a:pt x="1716506" y="1106800"/>
                  </a:lnTo>
                  <a:lnTo>
                    <a:pt x="1673098" y="1115567"/>
                  </a:lnTo>
                  <a:lnTo>
                    <a:pt x="111506" y="1115567"/>
                  </a:lnTo>
                  <a:lnTo>
                    <a:pt x="68097" y="1106800"/>
                  </a:lnTo>
                  <a:lnTo>
                    <a:pt x="32654" y="1082892"/>
                  </a:lnTo>
                  <a:lnTo>
                    <a:pt x="8761" y="1047432"/>
                  </a:lnTo>
                  <a:lnTo>
                    <a:pt x="0" y="1004011"/>
                  </a:lnTo>
                  <a:lnTo>
                    <a:pt x="0" y="111506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863588" y="5025644"/>
            <a:ext cx="7035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alibri"/>
                <a:cs typeface="Calibri"/>
              </a:rPr>
              <a:t>Strict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" y="-108966"/>
            <a:ext cx="12098020" cy="295275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060"/>
              </a:spcBef>
            </a:pP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NON-</a:t>
            </a:r>
            <a:r>
              <a:rPr sz="2400" b="1" u="sng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RECOVERABLE</a:t>
            </a:r>
            <a:r>
              <a:rPr sz="2400" b="1" u="sng" spc="-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Vs</a:t>
            </a:r>
            <a:r>
              <a:rPr sz="2400" b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RECOVERABLE</a:t>
            </a:r>
            <a:r>
              <a:rPr sz="2400" b="1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SCHEDULE</a:t>
            </a:r>
            <a:endParaRPr sz="2400">
              <a:latin typeface="Calibri"/>
              <a:cs typeface="Calibri"/>
            </a:endParaRPr>
          </a:p>
          <a:p>
            <a:pPr marL="393700" marR="524510" indent="-34290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3937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schedule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pair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217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400" spc="-22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712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400" spc="735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reads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item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previously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written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commit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abort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operation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195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appears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schedule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Non-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Recoverable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schedule.</a:t>
            </a:r>
            <a:endParaRPr sz="2400">
              <a:latin typeface="Calibri"/>
              <a:cs typeface="Calibri"/>
            </a:endParaRPr>
          </a:p>
          <a:p>
            <a:pPr marL="393700" marR="55880" indent="-34290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937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schedule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pair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225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400" spc="-15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719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400" spc="97" baseline="-20833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reads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item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previously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written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commit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abort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209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appear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schedule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Recoverable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schedule.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66976" y="3058667"/>
          <a:ext cx="2741930" cy="323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8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64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775" spc="-37" baseline="-21021" dirty="0">
                          <a:latin typeface="Calibri"/>
                          <a:cs typeface="Calibri"/>
                        </a:rPr>
                        <a:t>1</a:t>
                      </a:r>
                      <a:endParaRPr sz="2775" baseline="-21021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775" spc="-37" baseline="-21021" dirty="0">
                          <a:latin typeface="Calibri"/>
                          <a:cs typeface="Calibri"/>
                        </a:rPr>
                        <a:t>2</a:t>
                      </a:r>
                      <a:endParaRPr sz="2775" baseline="-21021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spc="-20" dirty="0">
                          <a:latin typeface="Calibri"/>
                          <a:cs typeface="Calibri"/>
                        </a:rPr>
                        <a:t>R(X)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2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800" spc="-20" dirty="0">
                          <a:latin typeface="Calibri"/>
                          <a:cs typeface="Calibri"/>
                        </a:rPr>
                        <a:t>W(X)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spc="-20" dirty="0">
                          <a:latin typeface="Calibri"/>
                          <a:cs typeface="Calibri"/>
                        </a:rPr>
                        <a:t>R(X)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2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800" spc="-50" dirty="0"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800" spc="-50" dirty="0"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300976" y="3058667"/>
          <a:ext cx="3017520" cy="323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4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645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4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775" spc="-37" baseline="-21021" dirty="0">
                          <a:latin typeface="Calibri"/>
                          <a:cs typeface="Calibri"/>
                        </a:rPr>
                        <a:t>1</a:t>
                      </a:r>
                      <a:endParaRPr sz="2775" baseline="-21021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775" spc="-37" baseline="-21021" dirty="0">
                          <a:latin typeface="Calibri"/>
                          <a:cs typeface="Calibri"/>
                        </a:rPr>
                        <a:t>2</a:t>
                      </a:r>
                      <a:endParaRPr sz="2775" baseline="-21021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spc="-20" dirty="0">
                          <a:latin typeface="Calibri"/>
                          <a:cs typeface="Calibri"/>
                        </a:rPr>
                        <a:t>R(X)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2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800" spc="-20" dirty="0">
                          <a:latin typeface="Calibri"/>
                          <a:cs typeface="Calibri"/>
                        </a:rPr>
                        <a:t>W(X)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spc="-20" dirty="0">
                          <a:latin typeface="Calibri"/>
                          <a:cs typeface="Calibri"/>
                        </a:rPr>
                        <a:t>R(X)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29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800" spc="-50" dirty="0"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800" spc="-50" dirty="0"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5370" y="9855"/>
            <a:ext cx="7539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CASCADING</a:t>
            </a:r>
            <a:r>
              <a:rPr sz="2800" spc="-90" dirty="0"/>
              <a:t> </a:t>
            </a:r>
            <a:r>
              <a:rPr sz="2800" dirty="0"/>
              <a:t>ROLLBACK</a:t>
            </a:r>
            <a:r>
              <a:rPr sz="2800" spc="-110" dirty="0"/>
              <a:t> </a:t>
            </a:r>
            <a:r>
              <a:rPr sz="2800" dirty="0"/>
              <a:t>Vs</a:t>
            </a:r>
            <a:r>
              <a:rPr sz="2800" spc="-140" dirty="0"/>
              <a:t> </a:t>
            </a:r>
            <a:r>
              <a:rPr sz="2800" spc="-10" dirty="0"/>
              <a:t>CASCADELESS</a:t>
            </a:r>
            <a:r>
              <a:rPr sz="2800" spc="-105" dirty="0"/>
              <a:t> </a:t>
            </a:r>
            <a:r>
              <a:rPr sz="2800" spc="-10" dirty="0"/>
              <a:t>SCHEDULE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0640" y="580390"/>
            <a:ext cx="12051030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177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93700" algn="l"/>
              </a:tabLst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phenomenon,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even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schedule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recoverable,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single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failure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leads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series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rollbacks,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cascading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rollback.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Cascading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rollback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undesirable,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since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leads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undoing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significant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work.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Uncommitted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reads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allowed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cascade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less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schedule.</a:t>
            </a:r>
            <a:endParaRPr sz="2200">
              <a:latin typeface="Calibri"/>
              <a:cs typeface="Calibri"/>
            </a:endParaRPr>
          </a:p>
          <a:p>
            <a:pPr marL="393700" marR="161925" indent="-342900">
              <a:lnSpc>
                <a:spcPct val="100000"/>
              </a:lnSpc>
              <a:spcBef>
                <a:spcPts val="2640"/>
              </a:spcBef>
              <a:buFont typeface="Arial MT"/>
              <a:buChar char="•"/>
              <a:tabLst>
                <a:tab pos="393700" algn="l"/>
                <a:tab pos="9759315" algn="l"/>
              </a:tabLst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schedule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pair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175" baseline="-21072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175" spc="232" baseline="-210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175" baseline="-21072" dirty="0">
                <a:solidFill>
                  <a:srgbClr val="FFFFFF"/>
                </a:solidFill>
                <a:latin typeface="Calibri"/>
                <a:cs typeface="Calibri"/>
              </a:rPr>
              <a:t>j,</a:t>
            </a:r>
            <a:r>
              <a:rPr sz="2175" spc="225" baseline="-210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175" baseline="-21072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175" spc="472" baseline="-210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reads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item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previously written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175" baseline="-21072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175" spc="187" baseline="-210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commit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abort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175" baseline="-21072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175" spc="209" baseline="-210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appear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read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operation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	T</a:t>
            </a:r>
            <a:r>
              <a:rPr sz="2175" baseline="-21072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schedule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cascade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less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schedule.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10297"/>
              </p:ext>
            </p:extLst>
          </p:nvPr>
        </p:nvGraphicFramePr>
        <p:xfrm>
          <a:off x="933035" y="3440887"/>
          <a:ext cx="3934459" cy="3323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6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6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565">
                <a:tc gridSpan="3">
                  <a:txBody>
                    <a:bodyPr/>
                    <a:lstStyle/>
                    <a:p>
                      <a:pPr marR="4953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950" b="1" spc="-37" baseline="-21367" dirty="0">
                          <a:latin typeface="Calibri"/>
                          <a:cs typeface="Calibri"/>
                        </a:rPr>
                        <a:t>1</a:t>
                      </a:r>
                      <a:endParaRPr sz="1950" baseline="-21367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950" spc="-37" baseline="-21367" dirty="0">
                          <a:latin typeface="Calibri"/>
                          <a:cs typeface="Calibri"/>
                        </a:rPr>
                        <a:t>2</a:t>
                      </a:r>
                      <a:endParaRPr sz="1950" baseline="-21367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4889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950" spc="-37" baseline="-21367" dirty="0">
                          <a:latin typeface="Calibri"/>
                          <a:cs typeface="Calibri"/>
                        </a:rPr>
                        <a:t>3</a:t>
                      </a:r>
                      <a:endParaRPr sz="1950" baseline="-21367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R(X)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W(X)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R(X)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W(X)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4889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R(X)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 marL="55244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554355">
                        <a:lnSpc>
                          <a:spcPts val="1745"/>
                        </a:lnSpc>
                        <a:spcBef>
                          <a:spcPts val="700"/>
                        </a:spcBef>
                        <a:tabLst>
                          <a:tab pos="876935" algn="l"/>
                          <a:tab pos="1191260" algn="l"/>
                        </a:tabLst>
                      </a:pPr>
                      <a:r>
                        <a:rPr sz="3000" spc="-75" baseline="29166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3000" baseline="29166" dirty="0">
                          <a:latin typeface="Calibri"/>
                          <a:cs typeface="Calibri"/>
                        </a:rPr>
                        <a:t>	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073711"/>
              </p:ext>
            </p:extLst>
          </p:nvPr>
        </p:nvGraphicFramePr>
        <p:xfrm>
          <a:off x="6172200" y="3469081"/>
          <a:ext cx="4171315" cy="3295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3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565">
                <a:tc gridSpan="3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950" spc="-37" baseline="-21367" dirty="0">
                          <a:latin typeface="Calibri"/>
                          <a:cs typeface="Calibri"/>
                        </a:rPr>
                        <a:t>1</a:t>
                      </a:r>
                      <a:endParaRPr sz="1950" baseline="-21367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950" spc="-37" baseline="-21367" dirty="0">
                          <a:latin typeface="Calibri"/>
                          <a:cs typeface="Calibri"/>
                        </a:rPr>
                        <a:t>2</a:t>
                      </a:r>
                      <a:endParaRPr sz="1950" baseline="-21367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950" spc="-37" baseline="-21367" dirty="0">
                          <a:latin typeface="Calibri"/>
                          <a:cs typeface="Calibri"/>
                        </a:rPr>
                        <a:t>3</a:t>
                      </a:r>
                      <a:endParaRPr sz="1950" baseline="-21367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R(X)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W(X)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R(X)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W(X)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R(X)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C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3095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Strict</a:t>
            </a:r>
            <a:r>
              <a:rPr sz="2800" spc="-40" dirty="0"/>
              <a:t> </a:t>
            </a:r>
            <a:r>
              <a:rPr sz="2800" spc="-10" dirty="0"/>
              <a:t>Schedule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6039" y="714502"/>
            <a:ext cx="114630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marR="17780" indent="-28511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17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schedule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pair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209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j,</a:t>
            </a:r>
            <a:r>
              <a:rPr sz="2400" spc="217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400" spc="487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reads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item 	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previously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written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202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commit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abort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202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appear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read</a:t>
            </a:r>
            <a:r>
              <a:rPr sz="2400" spc="4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write 	operation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4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37" baseline="-20833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49642" y="2122677"/>
          <a:ext cx="2319020" cy="2636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8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56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950" b="1" spc="-37" baseline="-21367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950" baseline="-21367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950" spc="-37" baseline="-21367" dirty="0">
                          <a:latin typeface="Calibri"/>
                          <a:cs typeface="Calibri"/>
                        </a:rPr>
                        <a:t>1</a:t>
                      </a:r>
                      <a:endParaRPr sz="1950" baseline="-21367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950" spc="-37" baseline="-21367" dirty="0">
                          <a:latin typeface="Calibri"/>
                          <a:cs typeface="Calibri"/>
                        </a:rPr>
                        <a:t>2</a:t>
                      </a:r>
                      <a:endParaRPr sz="1950" baseline="-21367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R(a)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W(a)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W(a)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R(a)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930140" y="2122677"/>
          <a:ext cx="2319020" cy="270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8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b="1" spc="-3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 baseline="-20833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950" spc="-37" baseline="-21367" dirty="0">
                          <a:latin typeface="Calibri"/>
                          <a:cs typeface="Calibri"/>
                        </a:rPr>
                        <a:t>1</a:t>
                      </a:r>
                      <a:endParaRPr sz="1950" baseline="-21367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950" spc="-37" baseline="-21367" dirty="0">
                          <a:latin typeface="Calibri"/>
                          <a:cs typeface="Calibri"/>
                        </a:rPr>
                        <a:t>2</a:t>
                      </a:r>
                      <a:endParaRPr sz="1950" baseline="-21367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R(a)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W(a)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W(a)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R(a)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809355" y="2122677"/>
          <a:ext cx="2319020" cy="2972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8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565"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950" b="1" spc="-37" baseline="-21367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950" baseline="-21367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950" spc="-37" baseline="-21367" dirty="0">
                          <a:latin typeface="Calibri"/>
                          <a:cs typeface="Calibri"/>
                        </a:rPr>
                        <a:t>1</a:t>
                      </a:r>
                      <a:endParaRPr sz="1950" baseline="-21367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950" spc="-37" baseline="-21367" dirty="0">
                          <a:latin typeface="Calibri"/>
                          <a:cs typeface="Calibri"/>
                        </a:rPr>
                        <a:t>2</a:t>
                      </a:r>
                      <a:endParaRPr sz="1950" baseline="-21367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R(a)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R(b)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W(a)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W(b)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R(a)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3288" y="1376172"/>
            <a:ext cx="8345423" cy="410565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2819" y="711"/>
            <a:ext cx="4164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Log</a:t>
            </a:r>
            <a:r>
              <a:rPr sz="4000" spc="-70" dirty="0"/>
              <a:t> </a:t>
            </a:r>
            <a:r>
              <a:rPr sz="4000" dirty="0"/>
              <a:t>based</a:t>
            </a:r>
            <a:r>
              <a:rPr sz="4000" spc="-65" dirty="0"/>
              <a:t> </a:t>
            </a:r>
            <a:r>
              <a:rPr sz="4000" spc="-10" dirty="0"/>
              <a:t>Recovery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7940" y="897382"/>
            <a:ext cx="1201610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861694" indent="-28511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498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log,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log,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records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changes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activities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happening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the 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database,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ensuring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durable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recovered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event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a 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failure.</a:t>
            </a:r>
            <a:endParaRPr sz="2400">
              <a:latin typeface="Calibri"/>
              <a:cs typeface="Calibri"/>
            </a:endParaRPr>
          </a:p>
          <a:p>
            <a:pPr marL="349885" indent="-286385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349885" algn="l"/>
              </a:tabLst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log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records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represent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various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stages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actions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transaction.</a:t>
            </a:r>
            <a:endParaRPr sz="2400">
              <a:latin typeface="Calibri"/>
              <a:cs typeface="Calibri"/>
            </a:endParaRPr>
          </a:p>
          <a:p>
            <a:pPr marL="807085" lvl="1" indent="-286385">
              <a:lnSpc>
                <a:spcPct val="100000"/>
              </a:lnSpc>
              <a:buFont typeface="Arial MT"/>
              <a:buChar char="•"/>
              <a:tabLst>
                <a:tab pos="8070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&lt;T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202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start&gt;: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log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entry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indicates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209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started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execution.</a:t>
            </a:r>
            <a:endParaRPr sz="2400">
              <a:latin typeface="Calibri"/>
              <a:cs typeface="Calibri"/>
            </a:endParaRPr>
          </a:p>
          <a:p>
            <a:pPr marL="807085" lvl="1" indent="-286385">
              <a:lnSpc>
                <a:spcPct val="100000"/>
              </a:lnSpc>
              <a:buFont typeface="Arial MT"/>
              <a:buChar char="•"/>
              <a:tabLst>
                <a:tab pos="8070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&gt;: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log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entry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documents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operation.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states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225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endParaRPr sz="2400">
              <a:latin typeface="Calibri"/>
              <a:cs typeface="Calibri"/>
            </a:endParaRPr>
          </a:p>
          <a:p>
            <a:pPr marL="80708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changed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item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400" spc="195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400" spc="195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spc="-37" baseline="-2083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807085" lvl="1" indent="-286385">
              <a:lnSpc>
                <a:spcPct val="100000"/>
              </a:lnSpc>
              <a:buFont typeface="Arial MT"/>
              <a:buChar char="•"/>
              <a:tabLst>
                <a:tab pos="8070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217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commit&gt;: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log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entry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marks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completion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37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807085" marR="221615" lvl="1" indent="-287020">
              <a:lnSpc>
                <a:spcPct val="100000"/>
              </a:lnSpc>
              <a:buFont typeface="Arial MT"/>
              <a:buChar char="•"/>
              <a:tabLst>
                <a:tab pos="8070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209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abort&gt;: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log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entry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denotes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217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aborted,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either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due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error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rollback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operation.</a:t>
            </a:r>
            <a:endParaRPr sz="2400">
              <a:latin typeface="Calibri"/>
              <a:cs typeface="Calibri"/>
            </a:endParaRPr>
          </a:p>
          <a:p>
            <a:pPr marL="349885" marR="232410" indent="-287020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349885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operation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modifies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database,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log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record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operation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needs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created.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ensure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failure,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restore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consistent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log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records.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12185650" y="0"/>
                </a:lnTo>
                <a:lnTo>
                  <a:pt x="12185650" y="6350"/>
                </a:lnTo>
                <a:lnTo>
                  <a:pt x="12185650" y="859282"/>
                </a:lnTo>
                <a:lnTo>
                  <a:pt x="12185650" y="6851650"/>
                </a:lnTo>
                <a:lnTo>
                  <a:pt x="7597775" y="6851650"/>
                </a:lnTo>
                <a:lnTo>
                  <a:pt x="7597775" y="3801491"/>
                </a:lnTo>
                <a:lnTo>
                  <a:pt x="12185650" y="3801491"/>
                </a:lnTo>
                <a:lnTo>
                  <a:pt x="12185650" y="3788791"/>
                </a:lnTo>
                <a:lnTo>
                  <a:pt x="7597775" y="3788791"/>
                </a:lnTo>
                <a:lnTo>
                  <a:pt x="7597775" y="1537716"/>
                </a:lnTo>
                <a:lnTo>
                  <a:pt x="12185650" y="1537716"/>
                </a:lnTo>
                <a:lnTo>
                  <a:pt x="12185650" y="1525016"/>
                </a:lnTo>
                <a:lnTo>
                  <a:pt x="7597775" y="1525016"/>
                </a:lnTo>
                <a:lnTo>
                  <a:pt x="7597775" y="871982"/>
                </a:lnTo>
                <a:lnTo>
                  <a:pt x="12185650" y="871982"/>
                </a:lnTo>
                <a:lnTo>
                  <a:pt x="12185650" y="859282"/>
                </a:lnTo>
                <a:lnTo>
                  <a:pt x="7597775" y="859282"/>
                </a:lnTo>
                <a:lnTo>
                  <a:pt x="7597775" y="6350"/>
                </a:lnTo>
                <a:lnTo>
                  <a:pt x="12185650" y="6350"/>
                </a:lnTo>
                <a:lnTo>
                  <a:pt x="12185650" y="0"/>
                </a:lnTo>
                <a:lnTo>
                  <a:pt x="7597775" y="0"/>
                </a:lnTo>
                <a:lnTo>
                  <a:pt x="7585075" y="0"/>
                </a:lnTo>
                <a:lnTo>
                  <a:pt x="7585075" y="6350"/>
                </a:lnTo>
                <a:lnTo>
                  <a:pt x="7585075" y="6851650"/>
                </a:lnTo>
                <a:lnTo>
                  <a:pt x="3092450" y="6851650"/>
                </a:lnTo>
                <a:lnTo>
                  <a:pt x="3092450" y="3801491"/>
                </a:lnTo>
                <a:lnTo>
                  <a:pt x="7585075" y="3801491"/>
                </a:lnTo>
                <a:lnTo>
                  <a:pt x="7585075" y="3788791"/>
                </a:lnTo>
                <a:lnTo>
                  <a:pt x="3092450" y="3788791"/>
                </a:lnTo>
                <a:lnTo>
                  <a:pt x="3092450" y="1537716"/>
                </a:lnTo>
                <a:lnTo>
                  <a:pt x="7585075" y="1537716"/>
                </a:lnTo>
                <a:lnTo>
                  <a:pt x="7585075" y="1525016"/>
                </a:lnTo>
                <a:lnTo>
                  <a:pt x="3092450" y="1525016"/>
                </a:lnTo>
                <a:lnTo>
                  <a:pt x="3092450" y="871982"/>
                </a:lnTo>
                <a:lnTo>
                  <a:pt x="7585075" y="871982"/>
                </a:lnTo>
                <a:lnTo>
                  <a:pt x="7585075" y="859282"/>
                </a:lnTo>
                <a:lnTo>
                  <a:pt x="3092450" y="859282"/>
                </a:lnTo>
                <a:lnTo>
                  <a:pt x="3092450" y="6350"/>
                </a:lnTo>
                <a:lnTo>
                  <a:pt x="7585075" y="6350"/>
                </a:lnTo>
                <a:lnTo>
                  <a:pt x="7585075" y="0"/>
                </a:lnTo>
                <a:lnTo>
                  <a:pt x="3092450" y="0"/>
                </a:lnTo>
                <a:lnTo>
                  <a:pt x="3079750" y="0"/>
                </a:lnTo>
                <a:lnTo>
                  <a:pt x="3079750" y="6350"/>
                </a:lnTo>
                <a:lnTo>
                  <a:pt x="3079750" y="6851650"/>
                </a:lnTo>
                <a:lnTo>
                  <a:pt x="6350" y="6851650"/>
                </a:lnTo>
                <a:lnTo>
                  <a:pt x="6350" y="3801491"/>
                </a:lnTo>
                <a:lnTo>
                  <a:pt x="3079750" y="3801491"/>
                </a:lnTo>
                <a:lnTo>
                  <a:pt x="3079750" y="3788791"/>
                </a:lnTo>
                <a:lnTo>
                  <a:pt x="6350" y="3788791"/>
                </a:lnTo>
                <a:lnTo>
                  <a:pt x="6350" y="1537716"/>
                </a:lnTo>
                <a:lnTo>
                  <a:pt x="3079750" y="1537716"/>
                </a:lnTo>
                <a:lnTo>
                  <a:pt x="3079750" y="1525016"/>
                </a:lnTo>
                <a:lnTo>
                  <a:pt x="6350" y="1525016"/>
                </a:lnTo>
                <a:lnTo>
                  <a:pt x="6350" y="871982"/>
                </a:lnTo>
                <a:lnTo>
                  <a:pt x="3079750" y="871982"/>
                </a:lnTo>
                <a:lnTo>
                  <a:pt x="3079750" y="859282"/>
                </a:lnTo>
                <a:lnTo>
                  <a:pt x="6350" y="859282"/>
                </a:lnTo>
                <a:lnTo>
                  <a:pt x="6350" y="6350"/>
                </a:lnTo>
                <a:lnTo>
                  <a:pt x="3079750" y="6350"/>
                </a:lnTo>
                <a:lnTo>
                  <a:pt x="3079750" y="0"/>
                </a:lnTo>
                <a:lnTo>
                  <a:pt x="6350" y="0"/>
                </a:lnTo>
                <a:lnTo>
                  <a:pt x="0" y="0"/>
                </a:lnTo>
                <a:lnTo>
                  <a:pt x="0" y="6350"/>
                </a:lnTo>
                <a:lnTo>
                  <a:pt x="0" y="6858000"/>
                </a:lnTo>
                <a:lnTo>
                  <a:pt x="6350" y="6858000"/>
                </a:lnTo>
                <a:lnTo>
                  <a:pt x="12192000" y="6858000"/>
                </a:lnTo>
                <a:lnTo>
                  <a:pt x="12192000" y="6851650"/>
                </a:lnTo>
                <a:lnTo>
                  <a:pt x="12192000" y="635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21600" y="215900"/>
            <a:ext cx="4339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Immediate</a:t>
            </a:r>
            <a:r>
              <a:rPr sz="240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Modification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20" y="215900"/>
            <a:ext cx="7341870" cy="115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4420">
              <a:lnSpc>
                <a:spcPct val="100000"/>
              </a:lnSpc>
              <a:spcBef>
                <a:spcPts val="100"/>
              </a:spcBef>
              <a:tabLst>
                <a:tab pos="3267710" algn="l"/>
              </a:tabLst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Aspect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Deferred</a:t>
            </a:r>
            <a:r>
              <a:rPr sz="24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4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Modification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Operation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Timing</a:t>
            </a:r>
            <a:r>
              <a:rPr sz="2400" b="1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commit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point.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1905" y="983360"/>
            <a:ext cx="3198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soon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changes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occur.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5012" y="2448559"/>
            <a:ext cx="1914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r>
              <a:rPr sz="2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Operations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6072" y="1899361"/>
            <a:ext cx="41268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Reduced,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changes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batched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written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once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during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6072" y="2997200"/>
            <a:ext cx="1430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operations.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1905" y="2082800"/>
            <a:ext cx="425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Increased,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triggers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1905" y="2448559"/>
            <a:ext cx="451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immediate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operations,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leading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90672" y="2631440"/>
            <a:ext cx="8652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commit,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saving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intermediate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r>
              <a:rPr sz="2400" spc="3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aseline="-33564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600" spc="-82" baseline="-3356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aseline="-33564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3600" spc="-75" baseline="-3356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aseline="-33564" dirty="0">
                <a:solidFill>
                  <a:srgbClr val="FFFFFF"/>
                </a:solidFill>
                <a:latin typeface="Calibri"/>
                <a:cs typeface="Calibri"/>
              </a:rPr>
              <a:t>frequent</a:t>
            </a:r>
            <a:r>
              <a:rPr sz="3600" spc="-60" baseline="-3356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aseline="-33564" dirty="0">
                <a:solidFill>
                  <a:srgbClr val="FFFFFF"/>
                </a:solidFill>
                <a:latin typeface="Calibri"/>
                <a:cs typeface="Calibri"/>
              </a:rPr>
              <a:t>I/O</a:t>
            </a:r>
            <a:r>
              <a:rPr sz="3600" spc="-67" baseline="-3356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15" baseline="-33564" dirty="0">
                <a:solidFill>
                  <a:srgbClr val="FFFFFF"/>
                </a:solidFill>
                <a:latin typeface="Calibri"/>
                <a:cs typeface="Calibri"/>
              </a:rPr>
              <a:t>operations.</a:t>
            </a:r>
            <a:endParaRPr sz="3600" baseline="-33564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4012" y="5112511"/>
            <a:ext cx="2679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Recovery</a:t>
            </a:r>
            <a:r>
              <a:rPr sz="2400" b="1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Complexity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16072" y="4563617"/>
            <a:ext cx="416432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Simpler,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uncommitted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changes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reflected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making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rollback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easier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failures.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21905" y="4563617"/>
            <a:ext cx="452374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complex,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require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undoing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changes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uncommitted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written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015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Shadow</a:t>
            </a:r>
            <a:r>
              <a:rPr sz="2800" spc="-120" dirty="0"/>
              <a:t> </a:t>
            </a:r>
            <a:r>
              <a:rPr sz="2800" dirty="0"/>
              <a:t>Paging</a:t>
            </a:r>
            <a:r>
              <a:rPr sz="2800" spc="-110" dirty="0"/>
              <a:t> </a:t>
            </a:r>
            <a:r>
              <a:rPr sz="2800" dirty="0"/>
              <a:t>Recovery</a:t>
            </a:r>
            <a:r>
              <a:rPr sz="2800" spc="-95" dirty="0"/>
              <a:t> </a:t>
            </a:r>
            <a:r>
              <a:rPr sz="2800" spc="-10" dirty="0"/>
              <a:t>Technique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8739" y="805941"/>
            <a:ext cx="1192403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192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shadow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paging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recovery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technique,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maintains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during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transaction: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(reflecting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began)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shadow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(which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tracks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changes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made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during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transaction).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Here's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operates:</a:t>
            </a:r>
            <a:endParaRPr sz="2400">
              <a:latin typeface="Calibri"/>
              <a:cs typeface="Calibri"/>
            </a:endParaRPr>
          </a:p>
          <a:p>
            <a:pPr marL="355600" marR="457200" indent="-342900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Initialization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begins,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creates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shadow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copy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page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table.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pages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themselves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duplicated;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entries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duplicated.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288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Modifications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progresses,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changes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reflected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page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table,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shadow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retains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original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state.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modified,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copy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created,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updated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point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version,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thereby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ensuring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shadow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still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points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original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unmodified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page.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05"/>
              </a:spcBef>
            </a:pPr>
            <a:r>
              <a:rPr dirty="0"/>
              <a:t>Desirable</a:t>
            </a:r>
            <a:r>
              <a:rPr spc="-100" dirty="0"/>
              <a:t> </a:t>
            </a:r>
            <a:r>
              <a:rPr dirty="0"/>
              <a:t>properties</a:t>
            </a:r>
            <a:r>
              <a:rPr spc="-80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-10" dirty="0"/>
              <a:t>transaction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863854"/>
            <a:ext cx="1188466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Now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smallest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unit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atomicity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DBMS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transaction,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want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consistent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instead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concentrating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base,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concentrate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consistent.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3744" y="2446020"/>
            <a:ext cx="3713988" cy="393649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221879" y="2705100"/>
            <a:ext cx="3470910" cy="3392170"/>
            <a:chOff x="1221879" y="2705100"/>
            <a:chExt cx="3470910" cy="3392170"/>
          </a:xfrm>
        </p:grpSpPr>
        <p:sp>
          <p:nvSpPr>
            <p:cNvPr id="6" name="object 6"/>
            <p:cNvSpPr/>
            <p:nvPr/>
          </p:nvSpPr>
          <p:spPr>
            <a:xfrm>
              <a:off x="1228229" y="2768053"/>
              <a:ext cx="3458210" cy="462280"/>
            </a:xfrm>
            <a:custGeom>
              <a:avLst/>
              <a:gdLst/>
              <a:ahLst/>
              <a:cxnLst/>
              <a:rect l="l" t="t" r="r" b="b"/>
              <a:pathLst>
                <a:path w="3458210" h="462280">
                  <a:moveTo>
                    <a:pt x="3458083" y="0"/>
                  </a:moveTo>
                  <a:lnTo>
                    <a:pt x="0" y="0"/>
                  </a:lnTo>
                  <a:lnTo>
                    <a:pt x="0" y="461810"/>
                  </a:lnTo>
                  <a:lnTo>
                    <a:pt x="3458083" y="461810"/>
                  </a:lnTo>
                  <a:lnTo>
                    <a:pt x="3458083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21879" y="3223513"/>
              <a:ext cx="3470910" cy="12700"/>
            </a:xfrm>
            <a:custGeom>
              <a:avLst/>
              <a:gdLst/>
              <a:ahLst/>
              <a:cxnLst/>
              <a:rect l="l" t="t" r="r" b="b"/>
              <a:pathLst>
                <a:path w="3470910" h="12700">
                  <a:moveTo>
                    <a:pt x="0" y="12700"/>
                  </a:moveTo>
                  <a:lnTo>
                    <a:pt x="3470770" y="12700"/>
                  </a:lnTo>
                  <a:lnTo>
                    <a:pt x="347077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21879" y="2761742"/>
              <a:ext cx="3470910" cy="3245485"/>
            </a:xfrm>
            <a:custGeom>
              <a:avLst/>
              <a:gdLst/>
              <a:ahLst/>
              <a:cxnLst/>
              <a:rect l="l" t="t" r="r" b="b"/>
              <a:pathLst>
                <a:path w="3470910" h="3245485">
                  <a:moveTo>
                    <a:pt x="0" y="930021"/>
                  </a:moveTo>
                  <a:lnTo>
                    <a:pt x="3470770" y="930021"/>
                  </a:lnTo>
                </a:path>
                <a:path w="3470910" h="3245485">
                  <a:moveTo>
                    <a:pt x="0" y="1391793"/>
                  </a:moveTo>
                  <a:lnTo>
                    <a:pt x="3470770" y="1391793"/>
                  </a:lnTo>
                </a:path>
                <a:path w="3470910" h="3245485">
                  <a:moveTo>
                    <a:pt x="0" y="1853565"/>
                  </a:moveTo>
                  <a:lnTo>
                    <a:pt x="3470770" y="1853565"/>
                  </a:lnTo>
                </a:path>
                <a:path w="3470910" h="3245485">
                  <a:moveTo>
                    <a:pt x="0" y="2315337"/>
                  </a:moveTo>
                  <a:lnTo>
                    <a:pt x="3470770" y="2315337"/>
                  </a:lnTo>
                </a:path>
                <a:path w="3470910" h="3245485">
                  <a:moveTo>
                    <a:pt x="0" y="2777236"/>
                  </a:moveTo>
                  <a:lnTo>
                    <a:pt x="3470770" y="2777236"/>
                  </a:lnTo>
                </a:path>
                <a:path w="3470910" h="3245485">
                  <a:moveTo>
                    <a:pt x="6350" y="0"/>
                  </a:moveTo>
                  <a:lnTo>
                    <a:pt x="6350" y="3245358"/>
                  </a:lnTo>
                </a:path>
                <a:path w="3470910" h="3245485">
                  <a:moveTo>
                    <a:pt x="3464420" y="0"/>
                  </a:moveTo>
                  <a:lnTo>
                    <a:pt x="3464420" y="3245358"/>
                  </a:lnTo>
                </a:path>
                <a:path w="3470910" h="3245485">
                  <a:moveTo>
                    <a:pt x="0" y="6350"/>
                  </a:moveTo>
                  <a:lnTo>
                    <a:pt x="3470770" y="6350"/>
                  </a:lnTo>
                </a:path>
                <a:path w="3470910" h="3245485">
                  <a:moveTo>
                    <a:pt x="0" y="3239008"/>
                  </a:moveTo>
                  <a:lnTo>
                    <a:pt x="3470770" y="323900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5475" y="2705100"/>
              <a:ext cx="508266" cy="6210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60548" y="2889516"/>
              <a:ext cx="351269" cy="42442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21052" y="3166872"/>
              <a:ext cx="1291589" cy="62102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25039" y="3628644"/>
              <a:ext cx="974598" cy="62103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0067" y="3628644"/>
              <a:ext cx="454914" cy="62103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5411" y="3628644"/>
              <a:ext cx="794765" cy="62103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87523" y="4090416"/>
              <a:ext cx="1358646" cy="62103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27147" y="4552188"/>
              <a:ext cx="1279398" cy="62103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09800" y="5013960"/>
              <a:ext cx="1514094" cy="62102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93619" y="5475732"/>
              <a:ext cx="1346454" cy="62103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132979" y="2639720"/>
            <a:ext cx="3648710" cy="325882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2200" b="1" spc="-25" dirty="0">
                <a:latin typeface="Calibri"/>
                <a:cs typeface="Calibri"/>
              </a:rPr>
              <a:t>T</a:t>
            </a:r>
            <a:r>
              <a:rPr sz="2175" b="1" spc="-37" baseline="-21072" dirty="0">
                <a:latin typeface="Calibri"/>
                <a:cs typeface="Calibri"/>
              </a:rPr>
              <a:t>1</a:t>
            </a:r>
            <a:endParaRPr sz="2175" baseline="-21072">
              <a:latin typeface="Calibri"/>
              <a:cs typeface="Calibri"/>
            </a:endParaRPr>
          </a:p>
          <a:p>
            <a:pPr marL="1266190" marR="1258570" indent="95885">
              <a:lnSpc>
                <a:spcPts val="3640"/>
              </a:lnSpc>
              <a:spcBef>
                <a:spcPts val="285"/>
              </a:spcBef>
            </a:pP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Read(A) 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A =</a:t>
            </a: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libri"/>
                <a:cs typeface="Calibri"/>
              </a:rPr>
              <a:t>A-</a:t>
            </a:r>
            <a:r>
              <a:rPr sz="2200" b="1" spc="-25" dirty="0">
                <a:solidFill>
                  <a:srgbClr val="FFFFFF"/>
                </a:solidFill>
                <a:latin typeface="Calibri"/>
                <a:cs typeface="Calibri"/>
              </a:rPr>
              <a:t>100</a:t>
            </a:r>
            <a:endParaRPr sz="2200">
              <a:latin typeface="Calibri"/>
              <a:cs typeface="Calibri"/>
            </a:endParaRPr>
          </a:p>
          <a:p>
            <a:pPr marL="1329055">
              <a:lnSpc>
                <a:spcPct val="100000"/>
              </a:lnSpc>
              <a:spcBef>
                <a:spcPts val="705"/>
              </a:spcBef>
            </a:pP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Write(A)</a:t>
            </a:r>
            <a:endParaRPr sz="2200">
              <a:latin typeface="Calibri"/>
              <a:cs typeface="Calibri"/>
            </a:endParaRPr>
          </a:p>
          <a:p>
            <a:pPr marL="1250950" marR="1245870" indent="116839">
              <a:lnSpc>
                <a:spcPct val="137700"/>
              </a:lnSpc>
              <a:spcBef>
                <a:spcPts val="5"/>
              </a:spcBef>
            </a:pP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Read(B) 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B+100</a:t>
            </a:r>
            <a:endParaRPr sz="2200">
              <a:latin typeface="Calibri"/>
              <a:cs typeface="Calibri"/>
            </a:endParaRPr>
          </a:p>
          <a:p>
            <a:pPr marL="1334770">
              <a:lnSpc>
                <a:spcPct val="100000"/>
              </a:lnSpc>
              <a:spcBef>
                <a:spcPts val="994"/>
              </a:spcBef>
            </a:pP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Write(B)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3207"/>
            <a:ext cx="1194244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5080" indent="-34036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Commit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Upon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commit,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shadow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discarded,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page 	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becomes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committed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database.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atomically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switches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to 	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table,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ensuring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changes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installed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once.</a:t>
            </a:r>
            <a:endParaRPr sz="2400">
              <a:latin typeface="Calibri"/>
              <a:cs typeface="Calibri"/>
            </a:endParaRPr>
          </a:p>
          <a:p>
            <a:pPr marL="355600" marR="127000" indent="-342900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Recovery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failure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commits,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easily recover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discarding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reverting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back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shadow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table,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thereby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restoring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began.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1919" y="6807"/>
            <a:ext cx="33305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-110" dirty="0"/>
              <a:t> </a:t>
            </a:r>
            <a:r>
              <a:rPr spc="-10" dirty="0"/>
              <a:t>fragmentation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504190"/>
            <a:ext cx="11919585" cy="5725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fragmentation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context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(DBMS)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refers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breaking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down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smaller,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manageable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pieces,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distributing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pieces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computers.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significant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distributed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systems.</a:t>
            </a:r>
            <a:endParaRPr sz="2200">
              <a:latin typeface="Calibri"/>
              <a:cs typeface="Calibri"/>
            </a:endParaRPr>
          </a:p>
          <a:p>
            <a:pPr marL="812800" marR="73025" lvl="1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sz="2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Horizontal</a:t>
            </a:r>
            <a:r>
              <a:rPr sz="2200" b="1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Fragmentation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DBMS,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horizontal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fragmentation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divides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sections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based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rows.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fragment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contains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subset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rows,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usually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segmented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certain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conditions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attributes.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enhance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facilitating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parallel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quicker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retrieval,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especially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useful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distributed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systems.</a:t>
            </a:r>
            <a:endParaRPr sz="2200">
              <a:latin typeface="Calibri"/>
              <a:cs typeface="Calibri"/>
            </a:endParaRPr>
          </a:p>
          <a:p>
            <a:pPr marL="812800" marR="5080" lvl="1" indent="-342900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812800" algn="l"/>
              </a:tabLst>
            </a:pPr>
            <a:r>
              <a:rPr sz="2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Vertical</a:t>
            </a:r>
            <a:r>
              <a:rPr sz="2200" b="1" u="sng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Fragmentation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fragmentation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divides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columns,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sets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stored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separate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fragments.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r>
              <a:rPr sz="2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employed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different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require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varied</a:t>
            </a:r>
            <a:r>
              <a:rPr sz="2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attributes,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promoting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efficient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handling</a:t>
            </a:r>
            <a:r>
              <a:rPr sz="22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minimizing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transfer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times,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advantageous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scenarios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necessitate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subset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attributes.</a:t>
            </a:r>
            <a:endParaRPr sz="2200">
              <a:latin typeface="Calibri"/>
              <a:cs typeface="Calibri"/>
            </a:endParaRPr>
          </a:p>
          <a:p>
            <a:pPr marL="812800" marR="21590" lvl="1" indent="-342900">
              <a:lnSpc>
                <a:spcPct val="100000"/>
              </a:lnSpc>
              <a:spcBef>
                <a:spcPts val="1325"/>
              </a:spcBef>
              <a:buFont typeface="Arial MT"/>
              <a:buChar char="•"/>
              <a:tabLst>
                <a:tab pos="812800" algn="l"/>
              </a:tabLst>
            </a:pPr>
            <a:r>
              <a:rPr sz="2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Hybrid</a:t>
            </a:r>
            <a:r>
              <a:rPr sz="2200" b="1" u="sng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Fragmentation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Hybrid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mixed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fragmentation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DBMS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combines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both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horizontal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vertical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strategies,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optimizing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storage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retrieval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complex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patterns.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method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potentially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offer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improvements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utilizing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merits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both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horizontal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vertical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fragmentation,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typically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implemented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databases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complex,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multifaceted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6205220"/>
            <a:ext cx="24161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requirements.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0666" y="6807"/>
            <a:ext cx="35502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Distributed</a:t>
            </a:r>
            <a:r>
              <a:rPr spc="-125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499618"/>
            <a:ext cx="11802745" cy="4385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6286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</a:tabLst>
            </a:pP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distributed</a:t>
            </a:r>
            <a:r>
              <a:rPr sz="2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storage</a:t>
            </a:r>
            <a:r>
              <a:rPr sz="2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devices</a:t>
            </a:r>
            <a:r>
              <a:rPr sz="2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attached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common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processor.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stored</a:t>
            </a:r>
            <a:r>
              <a:rPr sz="2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computers,</a:t>
            </a:r>
            <a:r>
              <a:rPr sz="2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located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same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physical</a:t>
            </a:r>
            <a:r>
              <a:rPr sz="26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location,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dispersed</a:t>
            </a:r>
            <a:r>
              <a:rPr sz="26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2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interconnected</a:t>
            </a:r>
            <a:r>
              <a:rPr sz="26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computers.</a:t>
            </a:r>
            <a:endParaRPr sz="2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3120"/>
              </a:spcBef>
              <a:buFont typeface="Arial MT"/>
              <a:buChar char="•"/>
              <a:tabLst>
                <a:tab pos="299085" algn="l"/>
              </a:tabLst>
            </a:pPr>
            <a:r>
              <a:rPr sz="2600" b="1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6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Calibri"/>
                <a:cs typeface="Calibri"/>
              </a:rPr>
              <a:t>Replication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2600" b="1" i="1" spc="-10" dirty="0">
                <a:solidFill>
                  <a:srgbClr val="FFFFFF"/>
                </a:solidFill>
                <a:latin typeface="Calibri"/>
                <a:cs typeface="Calibri"/>
              </a:rPr>
              <a:t>Advantages</a:t>
            </a:r>
            <a:r>
              <a:rPr sz="2600" i="1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600" i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6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Availability,</a:t>
            </a:r>
            <a:r>
              <a:rPr sz="2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Improved</a:t>
            </a:r>
            <a:r>
              <a:rPr sz="2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Performance,</a:t>
            </a:r>
            <a:r>
              <a:rPr sz="2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Enhanced</a:t>
            </a:r>
            <a:r>
              <a:rPr sz="2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Reliability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2600" b="1" i="1" spc="-10" dirty="0">
                <a:solidFill>
                  <a:srgbClr val="FFFFFF"/>
                </a:solidFill>
                <a:latin typeface="Calibri"/>
                <a:cs typeface="Calibri"/>
              </a:rPr>
              <a:t>Disadvantages</a:t>
            </a:r>
            <a:r>
              <a:rPr sz="2600" i="1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600" i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Storage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Costs,</a:t>
            </a:r>
            <a:r>
              <a:rPr sz="26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Maintenance</a:t>
            </a:r>
            <a:r>
              <a:rPr sz="26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Complexity,</a:t>
            </a:r>
            <a:r>
              <a:rPr sz="26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2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Complexity.</a:t>
            </a:r>
            <a:endParaRPr sz="2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3120"/>
              </a:spcBef>
              <a:buFont typeface="Arial MT"/>
              <a:buChar char="•"/>
              <a:tabLst>
                <a:tab pos="299085" algn="l"/>
              </a:tabLst>
            </a:pPr>
            <a:r>
              <a:rPr sz="2600" b="1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6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Calibri"/>
                <a:cs typeface="Calibri"/>
              </a:rPr>
              <a:t>Fragmentation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2600" b="1" i="1" spc="-10" dirty="0">
                <a:solidFill>
                  <a:srgbClr val="FFFFFF"/>
                </a:solidFill>
                <a:latin typeface="Calibri"/>
                <a:cs typeface="Calibri"/>
              </a:rPr>
              <a:t>Advantages</a:t>
            </a:r>
            <a:r>
              <a:rPr sz="2600" i="1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600" i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Efficient</a:t>
            </a:r>
            <a:r>
              <a:rPr sz="2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Access,</a:t>
            </a:r>
            <a:r>
              <a:rPr sz="26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Distributed</a:t>
            </a:r>
            <a:r>
              <a:rPr sz="26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Processing,</a:t>
            </a:r>
            <a:r>
              <a:rPr sz="26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Localized</a:t>
            </a:r>
            <a:r>
              <a:rPr sz="2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Management.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2600" b="1" i="1" spc="-10" dirty="0">
                <a:solidFill>
                  <a:srgbClr val="FFFFFF"/>
                </a:solidFill>
                <a:latin typeface="Calibri"/>
                <a:cs typeface="Calibri"/>
              </a:rPr>
              <a:t>Disadvantages</a:t>
            </a:r>
            <a:r>
              <a:rPr sz="2600" i="1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600" i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Complexity,</a:t>
            </a:r>
            <a:r>
              <a:rPr sz="2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Dependency</a:t>
            </a:r>
            <a:r>
              <a:rPr sz="2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Network,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Reconstruction</a:t>
            </a:r>
            <a:r>
              <a:rPr sz="2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Issues.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-173984"/>
            <a:ext cx="11777345" cy="429450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256540" algn="ctr">
              <a:lnSpc>
                <a:spcPct val="100000"/>
              </a:lnSpc>
              <a:spcBef>
                <a:spcPts val="1545"/>
              </a:spcBef>
            </a:pPr>
            <a:r>
              <a:rPr sz="28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CONCURRENCY</a:t>
            </a:r>
            <a:r>
              <a:rPr sz="2800" b="1" u="sng" spc="-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CONTROL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440"/>
              </a:spcBef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Here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study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those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protocol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guarantee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generate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schedule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always</a:t>
            </a:r>
            <a:r>
              <a:rPr sz="28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satisfy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desirable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properties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2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conflict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serializability.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Along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desire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properties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schedule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generating</a:t>
            </a:r>
            <a:r>
              <a:rPr sz="2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protocols</a:t>
            </a:r>
            <a:endParaRPr sz="2800">
              <a:latin typeface="Calibri"/>
              <a:cs typeface="Calibri"/>
            </a:endParaRPr>
          </a:p>
          <a:p>
            <a:pPr marL="812800" marR="951230" indent="-34290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81280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Concurrency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possible,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ultimate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goal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because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making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effort.</a:t>
            </a:r>
            <a:endParaRPr sz="2800">
              <a:latin typeface="Calibri"/>
              <a:cs typeface="Calibri"/>
            </a:endParaRPr>
          </a:p>
          <a:p>
            <a:pPr marL="812165" indent="-34226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81216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taken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less.</a:t>
            </a:r>
            <a:endParaRPr sz="2800">
              <a:latin typeface="Calibri"/>
              <a:cs typeface="Calibri"/>
            </a:endParaRPr>
          </a:p>
          <a:p>
            <a:pPr marL="812165" indent="-342265">
              <a:lnSpc>
                <a:spcPct val="100000"/>
              </a:lnSpc>
              <a:spcBef>
                <a:spcPts val="1920"/>
              </a:spcBef>
              <a:buFont typeface="Arial MT"/>
              <a:buChar char="•"/>
              <a:tabLst>
                <a:tab pos="81216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Easy</a:t>
            </a:r>
            <a:r>
              <a:rPr sz="2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understand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implement.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39" y="13207"/>
            <a:ext cx="11955145" cy="6245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4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stamping</a:t>
            </a:r>
            <a:r>
              <a:rPr sz="24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24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method:</a:t>
            </a:r>
            <a:r>
              <a:rPr sz="24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4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entering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system,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specific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decided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among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transaction,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clash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decide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allow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stop.</a:t>
            </a:r>
            <a:endParaRPr sz="2400">
              <a:latin typeface="Calibri"/>
              <a:cs typeface="Calibri"/>
            </a:endParaRPr>
          </a:p>
          <a:p>
            <a:pPr marL="299085" marR="321310" indent="-287020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Lock</a:t>
            </a:r>
            <a:r>
              <a:rPr sz="24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method:</a:t>
            </a:r>
            <a:r>
              <a:rPr sz="2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ask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lock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item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it.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So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time,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removing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possibility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conflict.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phase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locking</a:t>
            </a:r>
            <a:endParaRPr sz="2400">
              <a:latin typeface="Calibri"/>
              <a:cs typeface="Calibri"/>
            </a:endParaRPr>
          </a:p>
          <a:p>
            <a:pPr marL="1442085" lvl="2" indent="-514984">
              <a:lnSpc>
                <a:spcPct val="100000"/>
              </a:lnSpc>
              <a:buAutoNum type="arabicPeriod"/>
              <a:tabLst>
                <a:tab pos="14420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Basic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2pl</a:t>
            </a:r>
            <a:endParaRPr sz="2400">
              <a:latin typeface="Calibri"/>
              <a:cs typeface="Calibri"/>
            </a:endParaRPr>
          </a:p>
          <a:p>
            <a:pPr marL="1442085" lvl="2" indent="-514984">
              <a:lnSpc>
                <a:spcPct val="100000"/>
              </a:lnSpc>
              <a:buAutoNum type="arabicPeriod"/>
              <a:tabLst>
                <a:tab pos="14420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Conservative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2pl</a:t>
            </a:r>
            <a:endParaRPr sz="2400">
              <a:latin typeface="Calibri"/>
              <a:cs typeface="Calibri"/>
            </a:endParaRPr>
          </a:p>
          <a:p>
            <a:pPr marL="1442085" lvl="2" indent="-514984">
              <a:lnSpc>
                <a:spcPct val="100000"/>
              </a:lnSpc>
              <a:buAutoNum type="arabicPeriod"/>
              <a:tabLst>
                <a:tab pos="14420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Rigorous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2pl</a:t>
            </a:r>
            <a:endParaRPr sz="2400">
              <a:latin typeface="Calibri"/>
              <a:cs typeface="Calibri"/>
            </a:endParaRPr>
          </a:p>
          <a:p>
            <a:pPr marL="1442085" lvl="2" indent="-514984">
              <a:lnSpc>
                <a:spcPct val="100000"/>
              </a:lnSpc>
              <a:buAutoNum type="arabicPeriod"/>
              <a:tabLst>
                <a:tab pos="14420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Strict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2pl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Graph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protocol</a:t>
            </a:r>
            <a:endParaRPr sz="2400">
              <a:latin typeface="Calibri"/>
              <a:cs typeface="Calibri"/>
            </a:endParaRPr>
          </a:p>
          <a:p>
            <a:pPr marL="299085" marR="12065" indent="-287020">
              <a:lnSpc>
                <a:spcPct val="100000"/>
              </a:lnSpc>
              <a:spcBef>
                <a:spcPts val="2885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sz="2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protocol</a:t>
            </a:r>
            <a:r>
              <a:rPr sz="24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Majority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read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transactions,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conflicts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among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low,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thus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many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transaction,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executed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without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supervision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concurrency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scheme,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would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nerveless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leave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consistent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252" y="6232652"/>
            <a:ext cx="711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state.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55"/>
            <a:ext cx="11108690" cy="337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04870">
              <a:lnSpc>
                <a:spcPct val="100000"/>
              </a:lnSpc>
              <a:spcBef>
                <a:spcPts val="95"/>
              </a:spcBef>
            </a:pPr>
            <a:r>
              <a:rPr sz="2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TIME</a:t>
            </a:r>
            <a:r>
              <a:rPr sz="2800" b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STAMP</a:t>
            </a:r>
            <a:r>
              <a:rPr sz="2800" b="1" u="sng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ORDERING</a:t>
            </a:r>
            <a:r>
              <a:rPr sz="2800" b="1" u="sng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PROTOCOL</a:t>
            </a:r>
            <a:endParaRPr sz="2800">
              <a:latin typeface="Calibri"/>
              <a:cs typeface="Calibri"/>
            </a:endParaRPr>
          </a:p>
          <a:p>
            <a:pPr marL="354330" marR="5080" indent="-341630" algn="just">
              <a:lnSpc>
                <a:spcPct val="100000"/>
              </a:lnSpc>
              <a:spcBef>
                <a:spcPts val="288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Basic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idea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stamping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decide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 	before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enter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stamp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(time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stamp),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any 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conflict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during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execution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decided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stamp.</a:t>
            </a:r>
            <a:endParaRPr sz="2800">
              <a:latin typeface="Calibri"/>
              <a:cs typeface="Calibri"/>
            </a:endParaRPr>
          </a:p>
          <a:p>
            <a:pPr marL="342265" marR="988694" indent="-342265" algn="r">
              <a:lnSpc>
                <a:spcPct val="100000"/>
              </a:lnSpc>
              <a:spcBef>
                <a:spcPts val="3360"/>
              </a:spcBef>
              <a:buFont typeface="Arial MT"/>
              <a:buChar char="•"/>
              <a:tabLst>
                <a:tab pos="34226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Let’s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understand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protocol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works,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here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idea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  <a:p>
            <a:pPr marR="1074420" algn="r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timestamping,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transaction,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item.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39" y="13207"/>
            <a:ext cx="1214437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8036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stamp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transaction,</a:t>
            </a:r>
            <a:endParaRPr sz="2400">
              <a:latin typeface="Calibri"/>
              <a:cs typeface="Calibri"/>
            </a:endParaRPr>
          </a:p>
          <a:p>
            <a:pPr marL="838200" marR="93980" lvl="1" indent="-342900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8382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system,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associate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unique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fixed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timestamp,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denoted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TS(t</a:t>
            </a:r>
            <a:r>
              <a:rPr sz="2400" spc="-15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  <a:p>
            <a:pPr marL="838200" marR="259079" lvl="1" indent="-342900">
              <a:lnSpc>
                <a:spcPct val="100000"/>
              </a:lnSpc>
              <a:spcBef>
                <a:spcPts val="2885"/>
              </a:spcBef>
              <a:buFont typeface="Arial MT"/>
              <a:buChar char="•"/>
              <a:tabLst>
                <a:tab pos="8382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timestamp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assigned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enters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  <a:p>
            <a:pPr marL="838200" marR="180975" lvl="1" indent="-342900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838200" algn="l"/>
                <a:tab pos="1144270" algn="l"/>
              </a:tabLst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a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assigned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timestamp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TS(t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400" spc="209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enters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into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timestamp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TS(t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),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always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TS(t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&lt;TS(t</a:t>
            </a:r>
            <a:r>
              <a:rPr sz="2400" spc="-15" baseline="-20833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55"/>
            <a:ext cx="11983720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things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noted</a:t>
            </a:r>
            <a:endParaRPr sz="2800">
              <a:latin typeface="Calibri"/>
              <a:cs typeface="Calibri"/>
            </a:endParaRPr>
          </a:p>
          <a:p>
            <a:pPr marL="926465" lvl="1" indent="-456565">
              <a:lnSpc>
                <a:spcPct val="100000"/>
              </a:lnSpc>
              <a:spcBef>
                <a:spcPts val="3365"/>
              </a:spcBef>
              <a:buAutoNum type="arabicPeriod"/>
              <a:tabLst>
                <a:tab pos="92646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stamp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remain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fixed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throughout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execution</a:t>
            </a:r>
            <a:endParaRPr sz="2800">
              <a:latin typeface="Calibri"/>
              <a:cs typeface="Calibri"/>
            </a:endParaRPr>
          </a:p>
          <a:p>
            <a:pPr marL="926465" lvl="1" indent="-456565">
              <a:lnSpc>
                <a:spcPct val="100000"/>
              </a:lnSpc>
              <a:spcBef>
                <a:spcPts val="3360"/>
              </a:spcBef>
              <a:buAutoNum type="arabicPeriod"/>
              <a:tabLst>
                <a:tab pos="92646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Second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unique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means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timestamp.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3207"/>
            <a:ext cx="11639550" cy="350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365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stamp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item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assure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scheme,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protocol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maintains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item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timestamp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values:</a:t>
            </a:r>
            <a:endParaRPr sz="2400">
              <a:latin typeface="Calibri"/>
              <a:cs typeface="Calibri"/>
            </a:endParaRPr>
          </a:p>
          <a:p>
            <a:pPr marL="927100" marR="268605" lvl="1" indent="-457200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927100" algn="l"/>
              </a:tabLst>
            </a:pPr>
            <a:r>
              <a:rPr sz="24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W-timestamp(Q)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largest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time-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stamp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executed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write(Q) successfully.</a:t>
            </a:r>
            <a:endParaRPr sz="2400">
              <a:latin typeface="Calibri"/>
              <a:cs typeface="Calibri"/>
            </a:endParaRPr>
          </a:p>
          <a:p>
            <a:pPr marL="927100" marR="458470" lvl="1" indent="-457200">
              <a:lnSpc>
                <a:spcPct val="100000"/>
              </a:lnSpc>
              <a:spcBef>
                <a:spcPts val="2405"/>
              </a:spcBef>
              <a:buAutoNum type="arabicPeriod"/>
              <a:tabLst>
                <a:tab pos="927100" algn="l"/>
              </a:tabLst>
            </a:pPr>
            <a:r>
              <a:rPr sz="24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R-timestamp(Q)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largest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time-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stamp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executed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read(Q) successfully.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timestamps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updated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whenever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read(Q)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write(Q)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instruction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executed.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39" y="13207"/>
            <a:ext cx="11861800" cy="246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17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Suppose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request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read(Q)</a:t>
            </a:r>
            <a:endParaRPr sz="2400">
              <a:latin typeface="Calibri"/>
              <a:cs typeface="Calibri"/>
            </a:endParaRPr>
          </a:p>
          <a:p>
            <a:pPr marL="939800" marR="1041400" lvl="1" indent="-457200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939800" algn="l"/>
                <a:tab pos="260731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TS(Ti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W-timestamp(Q),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needs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read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already overwritten.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Hence,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read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operation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rejected,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rolled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back.</a:t>
            </a:r>
            <a:endParaRPr sz="2400">
              <a:latin typeface="Calibri"/>
              <a:cs typeface="Calibri"/>
            </a:endParaRPr>
          </a:p>
          <a:p>
            <a:pPr marL="939165" lvl="1" indent="-456565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93916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TS(Ti</a:t>
            </a:r>
            <a:r>
              <a:rPr sz="2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)≥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W-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timestamp(Q),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read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operation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executed,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R-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timestamp(Q)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9398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maximum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R-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timestamp(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TS(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i="1" spc="-15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807"/>
            <a:ext cx="1174305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r>
              <a:rPr sz="3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3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possess</a:t>
            </a:r>
            <a:r>
              <a:rPr sz="3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several</a:t>
            </a:r>
            <a:r>
              <a:rPr sz="32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properties,</a:t>
            </a:r>
            <a:r>
              <a:rPr sz="3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often</a:t>
            </a:r>
            <a:r>
              <a:rPr sz="3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sz="3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ACID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properties;</a:t>
            </a:r>
            <a:r>
              <a:rPr sz="3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sz="3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integrity</a:t>
            </a:r>
            <a:r>
              <a:rPr sz="3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consistency</a:t>
            </a:r>
            <a:r>
              <a:rPr sz="3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database.</a:t>
            </a:r>
            <a:r>
              <a:rPr sz="3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3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3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ACID</a:t>
            </a:r>
            <a:r>
              <a:rPr sz="3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properties: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7004" y="2164079"/>
            <a:ext cx="4450080" cy="389382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6255"/>
            <a:ext cx="11960860" cy="438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Suppose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issues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FFFFFF"/>
                </a:solidFill>
                <a:latin typeface="Calibri"/>
                <a:cs typeface="Calibri"/>
              </a:rPr>
              <a:t>write(Q).</a:t>
            </a:r>
            <a:endParaRPr sz="2200">
              <a:latin typeface="Calibri"/>
              <a:cs typeface="Calibri"/>
            </a:endParaRPr>
          </a:p>
          <a:p>
            <a:pPr marL="927100" marR="229870" lvl="1" indent="-457200">
              <a:lnSpc>
                <a:spcPct val="100000"/>
              </a:lnSpc>
              <a:buAutoNum type="arabicPeriod"/>
              <a:tabLst>
                <a:tab pos="927100" algn="l"/>
              </a:tabLst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TS(Ti</a:t>
            </a:r>
            <a:r>
              <a:rPr sz="2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2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R-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timestamp(Q),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producing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needed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previously,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assumed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would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never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produced.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Hence,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operation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rejected,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rolled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back.</a:t>
            </a:r>
            <a:endParaRPr sz="2200">
              <a:latin typeface="Calibri"/>
              <a:cs typeface="Calibri"/>
            </a:endParaRPr>
          </a:p>
          <a:p>
            <a:pPr marL="926465" lvl="1" indent="-456565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926465" algn="l"/>
              </a:tabLst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TS(Ti</a:t>
            </a:r>
            <a:r>
              <a:rPr sz="22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2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2200" b="1" spc="-25" dirty="0">
                <a:solidFill>
                  <a:srgbClr val="FFFFFF"/>
                </a:solidFill>
                <a:latin typeface="Calibri"/>
                <a:cs typeface="Calibri"/>
              </a:rPr>
              <a:t> W-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timestamp(Q),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attempting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obsolete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Q.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Hence,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operation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rejected,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rolled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back.</a:t>
            </a:r>
            <a:endParaRPr sz="2200">
              <a:latin typeface="Calibri"/>
              <a:cs typeface="Calibri"/>
            </a:endParaRPr>
          </a:p>
          <a:p>
            <a:pPr marL="926465" lvl="1" indent="-456565">
              <a:lnSpc>
                <a:spcPct val="100000"/>
              </a:lnSpc>
              <a:spcBef>
                <a:spcPts val="2640"/>
              </a:spcBef>
              <a:buAutoNum type="arabicPeriod" startAt="3"/>
              <a:tabLst>
                <a:tab pos="926465" algn="l"/>
                <a:tab pos="11614785" algn="l"/>
              </a:tabLst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TS(Ti</a:t>
            </a:r>
            <a:r>
              <a:rPr sz="22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22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≥</a:t>
            </a:r>
            <a:r>
              <a:rPr sz="2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R-timestamp(Q),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operation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executed,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W-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timestamp(Q)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max(W-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timestamp(Q),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TS(Ti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)).</a:t>
            </a:r>
            <a:endParaRPr sz="2200">
              <a:latin typeface="Calibri"/>
              <a:cs typeface="Calibri"/>
            </a:endParaRPr>
          </a:p>
          <a:p>
            <a:pPr marL="927100" marR="5080" lvl="1" indent="-457200">
              <a:lnSpc>
                <a:spcPct val="100000"/>
              </a:lnSpc>
              <a:spcBef>
                <a:spcPts val="2640"/>
              </a:spcBef>
              <a:buAutoNum type="arabicPeriod" startAt="4"/>
              <a:tabLst>
                <a:tab pos="927100" algn="l"/>
                <a:tab pos="11711305" algn="l"/>
              </a:tabLst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TS(Ti</a:t>
            </a:r>
            <a:r>
              <a:rPr sz="22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2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≥</a:t>
            </a:r>
            <a:r>
              <a:rPr sz="2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libri"/>
                <a:cs typeface="Calibri"/>
              </a:rPr>
              <a:t>W-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timestamp(Q),</a:t>
            </a: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operation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executed,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W-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timestamp(Q)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max(W-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timestamp(Q),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TS(Ti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)).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74850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12192000" h="12700">
                <a:moveTo>
                  <a:pt x="0" y="0"/>
                </a:moveTo>
                <a:lnTo>
                  <a:pt x="0" y="12700"/>
                </a:lnTo>
                <a:lnTo>
                  <a:pt x="12192000" y="127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19045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12192000" h="12700">
                <a:moveTo>
                  <a:pt x="0" y="0"/>
                </a:moveTo>
                <a:lnTo>
                  <a:pt x="0" y="12700"/>
                </a:lnTo>
                <a:lnTo>
                  <a:pt x="12192000" y="127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040379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12192000" h="12700">
                <a:moveTo>
                  <a:pt x="0" y="0"/>
                </a:moveTo>
                <a:lnTo>
                  <a:pt x="0" y="12700"/>
                </a:lnTo>
                <a:lnTo>
                  <a:pt x="12192000" y="127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601846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12192000" h="12700">
                <a:moveTo>
                  <a:pt x="0" y="0"/>
                </a:moveTo>
                <a:lnTo>
                  <a:pt x="0" y="12700"/>
                </a:lnTo>
                <a:lnTo>
                  <a:pt x="12192000" y="127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0" y="3175"/>
          <a:ext cx="12181838" cy="4117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2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2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0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7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Conflict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Serializability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View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Serializability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Recoverability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Cascadelessness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Deadlock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Freedom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24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Stamp</a:t>
                      </a:r>
                      <a:r>
                        <a:rPr sz="2400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Ordering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611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3384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066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Thomas</a:t>
                      </a:r>
                      <a:r>
                        <a:rPr sz="2400" spc="-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Write</a:t>
                      </a:r>
                      <a:r>
                        <a:rPr sz="2400" spc="-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88265" marR="856615">
                        <a:lnSpc>
                          <a:spcPct val="146900"/>
                        </a:lnSpc>
                        <a:spcBef>
                          <a:spcPts val="434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Basic</a:t>
                      </a:r>
                      <a:r>
                        <a:rPr sz="24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2PL 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Conservative</a:t>
                      </a:r>
                      <a:r>
                        <a:rPr sz="2400" spc="-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2PL 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Rigorous</a:t>
                      </a:r>
                      <a:r>
                        <a:rPr sz="2400" spc="-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2PL 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Strict</a:t>
                      </a:r>
                      <a:r>
                        <a:rPr sz="24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2PL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938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THOMAS</a:t>
            </a:r>
            <a:r>
              <a:rPr sz="2800" spc="-85" dirty="0"/>
              <a:t> </a:t>
            </a:r>
            <a:r>
              <a:rPr sz="2800" dirty="0"/>
              <a:t>WRITE</a:t>
            </a:r>
            <a:r>
              <a:rPr sz="2800" spc="-70" dirty="0"/>
              <a:t> </a:t>
            </a:r>
            <a:r>
              <a:rPr sz="2800" spc="-20" dirty="0"/>
              <a:t>RULE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8739" y="744982"/>
            <a:ext cx="1178687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Thomas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improvement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stamping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protocol,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makes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modification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generate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those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protocols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even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serializable,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because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greater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potential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concurrency.</a:t>
            </a:r>
            <a:endParaRPr sz="2400">
              <a:latin typeface="Calibri"/>
              <a:cs typeface="Calibri"/>
            </a:endParaRPr>
          </a:p>
          <a:p>
            <a:pPr marL="355600" marR="248920" indent="-342900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Modified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version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timestamp-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ordering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protocol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Blind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operations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ignored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under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certain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circumstances.</a:t>
            </a:r>
            <a:endParaRPr sz="2400">
              <a:latin typeface="Calibri"/>
              <a:cs typeface="Calibri"/>
            </a:endParaRPr>
          </a:p>
          <a:p>
            <a:pPr marL="355600" marR="53340" indent="-342900">
              <a:lnSpc>
                <a:spcPct val="100000"/>
              </a:lnSpc>
              <a:spcBef>
                <a:spcPts val="288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protocol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rules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read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operations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remain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unchanged.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operation,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slightly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Thomas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rule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timestamp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ordering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protocol.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" y="9855"/>
            <a:ext cx="11741150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28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75" b="1" baseline="-2102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775" b="1" spc="217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attempts</a:t>
            </a:r>
            <a:r>
              <a:rPr sz="28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28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item</a:t>
            </a:r>
            <a:r>
              <a:rPr sz="28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Q,</a:t>
            </a:r>
            <a:endParaRPr sz="2800">
              <a:latin typeface="Calibri"/>
              <a:cs typeface="Calibri"/>
            </a:endParaRPr>
          </a:p>
          <a:p>
            <a:pPr marL="393700" marR="55880" indent="-342900">
              <a:lnSpc>
                <a:spcPct val="100000"/>
              </a:lnSpc>
              <a:spcBef>
                <a:spcPts val="3365"/>
              </a:spcBef>
              <a:buChar char="•"/>
              <a:tabLst>
                <a:tab pos="393700" algn="l"/>
                <a:tab pos="716280" algn="l"/>
              </a:tabLst>
            </a:pP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TS(T</a:t>
            </a:r>
            <a:r>
              <a:rPr sz="2775" b="1" baseline="-2102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775" b="1" spc="262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2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2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W-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timestamp(Q),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775" spc="240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attempting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obsolete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value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{Q}.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Rather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rolling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back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775" spc="217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timestamp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ordering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protocol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would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done,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{write}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operation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ignored.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" y="13207"/>
            <a:ext cx="1160970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58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37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modification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valid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TS(T</a:t>
            </a:r>
            <a:r>
              <a:rPr sz="2400" b="1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spc="195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2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W-timestamp(Q),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value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written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never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read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performing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Read(Q)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ignoring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obsolete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operation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considerable.</a:t>
            </a:r>
            <a:endParaRPr sz="2400">
              <a:latin typeface="Calibri"/>
              <a:cs typeface="Calibri"/>
            </a:endParaRPr>
          </a:p>
          <a:p>
            <a:pPr marL="393700" marR="408305" indent="-342900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3937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Thomas'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Rule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greater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potential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concurrency.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view-serializable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schedules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conflict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serializable.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244" y="2688335"/>
            <a:ext cx="7767828" cy="341985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60244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12192000" h="12700">
                <a:moveTo>
                  <a:pt x="0" y="0"/>
                </a:moveTo>
                <a:lnTo>
                  <a:pt x="0" y="12700"/>
                </a:lnTo>
                <a:lnTo>
                  <a:pt x="12192000" y="127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925191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12192000" h="12700">
                <a:moveTo>
                  <a:pt x="0" y="0"/>
                </a:moveTo>
                <a:lnTo>
                  <a:pt x="0" y="12700"/>
                </a:lnTo>
                <a:lnTo>
                  <a:pt x="12192000" y="127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425952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12192000" h="12700">
                <a:moveTo>
                  <a:pt x="0" y="0"/>
                </a:moveTo>
                <a:lnTo>
                  <a:pt x="0" y="12700"/>
                </a:lnTo>
                <a:lnTo>
                  <a:pt x="12192000" y="127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0" y="3175"/>
          <a:ext cx="12181838" cy="3885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2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2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0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7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Conflict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Serializability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View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Serializability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Recoverability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Cascadelessness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Deadlock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Freedom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24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Stamp</a:t>
                      </a:r>
                      <a:r>
                        <a:rPr sz="2400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Ordering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Thomas</a:t>
                      </a:r>
                      <a:r>
                        <a:rPr sz="2400" spc="-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Write</a:t>
                      </a:r>
                      <a:r>
                        <a:rPr sz="2400" spc="-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881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Basic</a:t>
                      </a: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2PL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Conservative</a:t>
                      </a:r>
                      <a:r>
                        <a:rPr sz="2400" spc="-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2PL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88265" marR="1377950">
                        <a:lnSpc>
                          <a:spcPct val="1311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Rigorous</a:t>
                      </a:r>
                      <a:r>
                        <a:rPr sz="2400" spc="-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2PL 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Strict</a:t>
                      </a:r>
                      <a:r>
                        <a:rPr sz="24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2PL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1265">
              <a:lnSpc>
                <a:spcPct val="100000"/>
              </a:lnSpc>
              <a:spcBef>
                <a:spcPts val="105"/>
              </a:spcBef>
            </a:pPr>
            <a:r>
              <a:rPr dirty="0"/>
              <a:t>Lock</a:t>
            </a:r>
            <a:r>
              <a:rPr spc="-15" dirty="0"/>
              <a:t> </a:t>
            </a:r>
            <a:r>
              <a:rPr dirty="0"/>
              <a:t>Based</a:t>
            </a:r>
            <a:r>
              <a:rPr spc="-20" dirty="0"/>
              <a:t> </a:t>
            </a:r>
            <a:r>
              <a:rPr spc="-10" dirty="0"/>
              <a:t>Protocols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802893"/>
            <a:ext cx="1157351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76530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</a:tabLst>
            </a:pPr>
            <a:r>
              <a:rPr sz="2800" spc="-114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ensure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isolation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require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items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accessed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mutually exclusive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manner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i.e.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accessing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item,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other transaction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modify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item.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Locking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fundamental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ensure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this.</a:t>
            </a:r>
            <a:endParaRPr sz="2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3360"/>
              </a:spcBef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Lock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protocols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ensure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requirement.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Idea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obtain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lock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desired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item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lock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granted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perform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operation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then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unlock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40" y="11379"/>
            <a:ext cx="12075795" cy="5179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885" indent="-28638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49885" algn="l"/>
              </a:tabLst>
            </a:pP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general,</a:t>
            </a:r>
            <a:r>
              <a:rPr sz="2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support</a:t>
            </a:r>
            <a:r>
              <a:rPr sz="2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modes</a:t>
            </a:r>
            <a:r>
              <a:rPr sz="2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lock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because,</a:t>
            </a:r>
            <a:r>
              <a:rPr sz="26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sz="2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better</a:t>
            </a:r>
            <a:r>
              <a:rPr sz="26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concurrency.</a:t>
            </a:r>
            <a:endParaRPr sz="2600">
              <a:latin typeface="Calibri"/>
              <a:cs typeface="Calibri"/>
            </a:endParaRPr>
          </a:p>
          <a:p>
            <a:pPr marL="349885" indent="-286385">
              <a:lnSpc>
                <a:spcPct val="100000"/>
              </a:lnSpc>
              <a:spcBef>
                <a:spcPts val="3120"/>
              </a:spcBef>
              <a:buFont typeface="Arial MT"/>
              <a:buChar char="•"/>
              <a:tabLst>
                <a:tab pos="349885" algn="l"/>
              </a:tabLst>
            </a:pPr>
            <a:r>
              <a:rPr sz="2600" b="1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Shared</a:t>
            </a:r>
            <a:r>
              <a:rPr sz="2600" b="1" i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600" b="1" i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mode</a:t>
            </a:r>
            <a:endParaRPr sz="2600">
              <a:latin typeface="Calibri"/>
              <a:cs typeface="Calibri"/>
            </a:endParaRPr>
          </a:p>
          <a:p>
            <a:pPr marL="807085" marR="330835" lvl="1" indent="-287020">
              <a:lnSpc>
                <a:spcPct val="100000"/>
              </a:lnSpc>
              <a:buFont typeface="Arial MT"/>
              <a:buChar char="•"/>
              <a:tabLst>
                <a:tab pos="807085" algn="l"/>
              </a:tabLst>
            </a:pP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550" baseline="-2124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550" spc="247" baseline="-212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obtained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shared-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mode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lock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(denoted</a:t>
            </a:r>
            <a:r>
              <a:rPr sz="2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S)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item </a:t>
            </a:r>
            <a:r>
              <a:rPr sz="2600" spc="60" dirty="0">
                <a:solidFill>
                  <a:srgbClr val="FFFFFF"/>
                </a:solidFill>
                <a:latin typeface="Calibri"/>
                <a:cs typeface="Calibri"/>
              </a:rPr>
              <a:t>Q,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550" baseline="-2124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550" spc="-37" baseline="-212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read,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cannot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Calibri"/>
                <a:cs typeface="Calibri"/>
              </a:rPr>
              <a:t>Q,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acquire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shared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mode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lock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item(this</a:t>
            </a:r>
            <a:r>
              <a:rPr sz="2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reason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shared mode).</a:t>
            </a:r>
            <a:endParaRPr sz="2600">
              <a:latin typeface="Calibri"/>
              <a:cs typeface="Calibri"/>
            </a:endParaRPr>
          </a:p>
          <a:p>
            <a:pPr marL="349885" indent="-286385">
              <a:lnSpc>
                <a:spcPct val="100000"/>
              </a:lnSpc>
              <a:spcBef>
                <a:spcPts val="3125"/>
              </a:spcBef>
              <a:buFont typeface="Arial MT"/>
              <a:buChar char="•"/>
              <a:tabLst>
                <a:tab pos="349885" algn="l"/>
              </a:tabLst>
            </a:pPr>
            <a:r>
              <a:rPr sz="26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Exclusive</a:t>
            </a:r>
            <a:r>
              <a:rPr sz="2600" b="1" u="sng" spc="-1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mode</a:t>
            </a:r>
            <a:endParaRPr sz="2600">
              <a:latin typeface="Calibri"/>
              <a:cs typeface="Calibri"/>
            </a:endParaRPr>
          </a:p>
          <a:p>
            <a:pPr marL="807085" marR="43180" lvl="1" indent="-287020">
              <a:lnSpc>
                <a:spcPct val="100000"/>
              </a:lnSpc>
              <a:buFont typeface="Arial MT"/>
              <a:buChar char="•"/>
              <a:tabLst>
                <a:tab pos="807085" algn="l"/>
              </a:tabLst>
            </a:pP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550" baseline="-2124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550" spc="262" baseline="-212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obtained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exclusive-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mode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lock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(denoted</a:t>
            </a:r>
            <a:r>
              <a:rPr sz="2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X)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item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Calibri"/>
                <a:cs typeface="Calibri"/>
              </a:rPr>
              <a:t>Q,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550" baseline="-2124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550" spc="-30" baseline="-212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both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read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Calibri"/>
                <a:cs typeface="Calibri"/>
              </a:rPr>
              <a:t>Q,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cannot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acquire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either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shared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exclusive</a:t>
            </a:r>
            <a:r>
              <a:rPr sz="2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mode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lock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sz="2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item.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(this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reason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exclusive</a:t>
            </a:r>
            <a:r>
              <a:rPr sz="26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mode)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39" y="-154686"/>
            <a:ext cx="12004675" cy="308991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4342130">
              <a:lnSpc>
                <a:spcPct val="100000"/>
              </a:lnSpc>
              <a:spcBef>
                <a:spcPts val="1420"/>
              </a:spcBef>
            </a:pP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Lock</a:t>
            </a:r>
            <a:r>
              <a:rPr sz="2400" b="1" u="sng" spc="-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–Compatibility</a:t>
            </a:r>
            <a:r>
              <a:rPr sz="2400" b="1" u="sng" spc="-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Matrix</a:t>
            </a:r>
            <a:endParaRPr sz="2400">
              <a:latin typeface="Calibri"/>
              <a:cs typeface="Calibri"/>
            </a:endParaRPr>
          </a:p>
          <a:p>
            <a:pPr marL="324485" marR="30480" indent="-287020">
              <a:lnSpc>
                <a:spcPct val="100000"/>
              </a:lnSpc>
              <a:spcBef>
                <a:spcPts val="1325"/>
              </a:spcBef>
              <a:buFont typeface="Arial MT"/>
              <a:buChar char="•"/>
              <a:tabLst>
                <a:tab pos="3244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Conclusion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shared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compatible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shared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exclusive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compatible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either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shared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exclusive.</a:t>
            </a:r>
            <a:endParaRPr sz="2400">
              <a:latin typeface="Calibri"/>
              <a:cs typeface="Calibri"/>
            </a:endParaRPr>
          </a:p>
          <a:p>
            <a:pPr marL="324485" marR="104139" indent="-287020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324485" algn="l"/>
              </a:tabLst>
            </a:pP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item,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195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lock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item,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item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already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locked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another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incompatible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mode,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already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waiting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non-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compatible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mode,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concurrency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grant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lock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until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incompatible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locks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held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released.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lock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granted.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6751" y="3429000"/>
            <a:ext cx="7254240" cy="3221736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3207"/>
            <a:ext cx="1203325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Lock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protocol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do</a:t>
            </a:r>
            <a:r>
              <a:rPr sz="2400" i="1" u="sng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not</a:t>
            </a:r>
            <a:r>
              <a:rPr sz="2400" i="1" u="sng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ensure</a:t>
            </a:r>
            <a:r>
              <a:rPr sz="2400" i="1" u="sng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i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serializability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granting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releasing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lock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follow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go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lock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unlock.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Here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r>
              <a:rPr sz="2400" spc="60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below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see,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even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locking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neither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conflict serializable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nor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independent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deadlock.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18435" y="1790826"/>
          <a:ext cx="5868670" cy="4503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3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3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LOCK-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READ(A)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WRITE(A)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UNLOCK(A)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LOCK-S(B)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READ(B)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UNLOCK(B)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LOCK-X(B)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READ(B)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WRITE(B)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UNLOCK(B)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LOCK-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READ(A)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UNLOCK(A)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807"/>
            <a:ext cx="1115885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</a:tabLst>
            </a:pPr>
            <a:r>
              <a:rPr sz="3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Atomicity</a:t>
            </a:r>
            <a:r>
              <a:rPr sz="32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32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3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3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atomic</a:t>
            </a:r>
            <a:r>
              <a:rPr sz="3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unit</a:t>
            </a:r>
            <a:r>
              <a:rPr sz="3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processing;</a:t>
            </a:r>
            <a:r>
              <a:rPr sz="3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3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should 	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either</a:t>
            </a:r>
            <a:r>
              <a:rPr sz="3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3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performed</a:t>
            </a:r>
            <a:r>
              <a:rPr sz="3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3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entirety</a:t>
            </a:r>
            <a:r>
              <a:rPr sz="3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3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3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performed</a:t>
            </a:r>
            <a:r>
              <a:rPr sz="3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3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all.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93616" y="2407920"/>
            <a:ext cx="3470910" cy="3392170"/>
            <a:chOff x="3793616" y="2407920"/>
            <a:chExt cx="3470910" cy="3392170"/>
          </a:xfrm>
        </p:grpSpPr>
        <p:sp>
          <p:nvSpPr>
            <p:cNvPr id="4" name="object 4"/>
            <p:cNvSpPr/>
            <p:nvPr/>
          </p:nvSpPr>
          <p:spPr>
            <a:xfrm>
              <a:off x="3799966" y="2470873"/>
              <a:ext cx="3458210" cy="462280"/>
            </a:xfrm>
            <a:custGeom>
              <a:avLst/>
              <a:gdLst/>
              <a:ahLst/>
              <a:cxnLst/>
              <a:rect l="l" t="t" r="r" b="b"/>
              <a:pathLst>
                <a:path w="3458209" h="462280">
                  <a:moveTo>
                    <a:pt x="3458083" y="0"/>
                  </a:moveTo>
                  <a:lnTo>
                    <a:pt x="0" y="0"/>
                  </a:lnTo>
                  <a:lnTo>
                    <a:pt x="0" y="461810"/>
                  </a:lnTo>
                  <a:lnTo>
                    <a:pt x="3458083" y="461810"/>
                  </a:lnTo>
                  <a:lnTo>
                    <a:pt x="3458083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93616" y="2926334"/>
              <a:ext cx="3470910" cy="12700"/>
            </a:xfrm>
            <a:custGeom>
              <a:avLst/>
              <a:gdLst/>
              <a:ahLst/>
              <a:cxnLst/>
              <a:rect l="l" t="t" r="r" b="b"/>
              <a:pathLst>
                <a:path w="3470909" h="12700">
                  <a:moveTo>
                    <a:pt x="0" y="12700"/>
                  </a:moveTo>
                  <a:lnTo>
                    <a:pt x="3470783" y="12700"/>
                  </a:lnTo>
                  <a:lnTo>
                    <a:pt x="3470783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93616" y="2464562"/>
              <a:ext cx="3470910" cy="3245485"/>
            </a:xfrm>
            <a:custGeom>
              <a:avLst/>
              <a:gdLst/>
              <a:ahLst/>
              <a:cxnLst/>
              <a:rect l="l" t="t" r="r" b="b"/>
              <a:pathLst>
                <a:path w="3470909" h="3245485">
                  <a:moveTo>
                    <a:pt x="0" y="930021"/>
                  </a:moveTo>
                  <a:lnTo>
                    <a:pt x="3470783" y="930021"/>
                  </a:lnTo>
                </a:path>
                <a:path w="3470909" h="3245485">
                  <a:moveTo>
                    <a:pt x="0" y="1391793"/>
                  </a:moveTo>
                  <a:lnTo>
                    <a:pt x="3470783" y="1391793"/>
                  </a:lnTo>
                </a:path>
                <a:path w="3470909" h="3245485">
                  <a:moveTo>
                    <a:pt x="0" y="1853564"/>
                  </a:moveTo>
                  <a:lnTo>
                    <a:pt x="3470783" y="1853564"/>
                  </a:lnTo>
                </a:path>
                <a:path w="3470909" h="3245485">
                  <a:moveTo>
                    <a:pt x="0" y="2315337"/>
                  </a:moveTo>
                  <a:lnTo>
                    <a:pt x="3470783" y="2315337"/>
                  </a:lnTo>
                </a:path>
                <a:path w="3470909" h="3245485">
                  <a:moveTo>
                    <a:pt x="0" y="2777236"/>
                  </a:moveTo>
                  <a:lnTo>
                    <a:pt x="3470783" y="2777236"/>
                  </a:lnTo>
                </a:path>
                <a:path w="3470909" h="3245485">
                  <a:moveTo>
                    <a:pt x="6350" y="0"/>
                  </a:moveTo>
                  <a:lnTo>
                    <a:pt x="6350" y="3245358"/>
                  </a:lnTo>
                </a:path>
                <a:path w="3470909" h="3245485">
                  <a:moveTo>
                    <a:pt x="3464433" y="0"/>
                  </a:moveTo>
                  <a:lnTo>
                    <a:pt x="3464433" y="3245358"/>
                  </a:lnTo>
                </a:path>
                <a:path w="3470909" h="3245485">
                  <a:moveTo>
                    <a:pt x="0" y="6350"/>
                  </a:moveTo>
                  <a:lnTo>
                    <a:pt x="3470783" y="6350"/>
                  </a:lnTo>
                </a:path>
                <a:path w="3470909" h="3245485">
                  <a:moveTo>
                    <a:pt x="0" y="3239008"/>
                  </a:moveTo>
                  <a:lnTo>
                    <a:pt x="3470783" y="323900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6463" y="2407920"/>
              <a:ext cx="508266" cy="62102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1535" y="2592336"/>
              <a:ext cx="351269" cy="42442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2039" y="2869692"/>
              <a:ext cx="1291589" cy="6210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6027" y="3331464"/>
              <a:ext cx="974598" cy="62103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01055" y="3331464"/>
              <a:ext cx="454913" cy="62103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86399" y="3331464"/>
              <a:ext cx="794765" cy="62103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58511" y="3793236"/>
              <a:ext cx="1358646" cy="62103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98135" y="4255008"/>
              <a:ext cx="1279398" cy="62103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80787" y="4716780"/>
              <a:ext cx="1514093" cy="62102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64607" y="5178552"/>
              <a:ext cx="1346453" cy="62103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704716" y="2342540"/>
            <a:ext cx="3648710" cy="325882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2200" b="1" spc="-25" dirty="0">
                <a:latin typeface="Calibri"/>
                <a:cs typeface="Calibri"/>
              </a:rPr>
              <a:t>T</a:t>
            </a:r>
            <a:r>
              <a:rPr sz="2175" b="1" spc="-37" baseline="-21072" dirty="0">
                <a:latin typeface="Calibri"/>
                <a:cs typeface="Calibri"/>
              </a:rPr>
              <a:t>1</a:t>
            </a:r>
            <a:endParaRPr sz="2175" baseline="-21072">
              <a:latin typeface="Calibri"/>
              <a:cs typeface="Calibri"/>
            </a:endParaRPr>
          </a:p>
          <a:p>
            <a:pPr marL="1266825" marR="1257935" indent="-1270" algn="ctr">
              <a:lnSpc>
                <a:spcPts val="3640"/>
              </a:lnSpc>
              <a:spcBef>
                <a:spcPts val="285"/>
              </a:spcBef>
            </a:pP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Read(A) 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A = </a:t>
            </a:r>
            <a:r>
              <a:rPr sz="2200" b="1" spc="-20" dirty="0">
                <a:solidFill>
                  <a:srgbClr val="FFFFFF"/>
                </a:solidFill>
                <a:latin typeface="Calibri"/>
                <a:cs typeface="Calibri"/>
              </a:rPr>
              <a:t>A-</a:t>
            </a:r>
            <a:r>
              <a:rPr sz="2200" b="1" spc="-25" dirty="0">
                <a:solidFill>
                  <a:srgbClr val="FFFFFF"/>
                </a:solidFill>
                <a:latin typeface="Calibri"/>
                <a:cs typeface="Calibri"/>
              </a:rPr>
              <a:t>100</a:t>
            </a:r>
            <a:endParaRPr sz="22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705"/>
              </a:spcBef>
            </a:pP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Write(A)</a:t>
            </a:r>
            <a:endParaRPr sz="22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994"/>
              </a:spcBef>
            </a:pP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Read(B)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libri"/>
                <a:cs typeface="Calibri"/>
              </a:rPr>
              <a:t>B+100</a:t>
            </a:r>
            <a:endParaRPr sz="22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994"/>
              </a:spcBef>
            </a:pP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Write(B)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3207"/>
            <a:ext cx="1195514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1594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locking,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unlock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items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too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soon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reading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writing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them,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inconsistent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states,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exists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possibility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dirty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read.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hand,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unlock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item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requesting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lock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another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item,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concurrency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poor.</a:t>
            </a:r>
            <a:endParaRPr sz="24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2885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shall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require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follow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rules,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locking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protocol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indicating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lock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unlock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items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e.g.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2pl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graph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locking.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Locking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protocols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restrict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possible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schedules.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3207"/>
            <a:ext cx="1190117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75735">
              <a:lnSpc>
                <a:spcPct val="100000"/>
              </a:lnSpc>
              <a:spcBef>
                <a:spcPts val="100"/>
              </a:spcBef>
            </a:pP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Two</a:t>
            </a:r>
            <a:r>
              <a:rPr sz="2400" b="1" u="sng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phase</a:t>
            </a:r>
            <a:r>
              <a:rPr sz="2400" b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locking</a:t>
            </a:r>
            <a:r>
              <a:rPr sz="2400" b="1" u="sng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protocol(2PL)</a:t>
            </a:r>
            <a:endParaRPr sz="24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protocol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ensures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issue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lock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unlock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requests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phases,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note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phased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schedule.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299085" algn="l"/>
                <a:tab pos="2490470" algn="l"/>
              </a:tabLst>
            </a:pP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Growing</a:t>
            </a:r>
            <a:r>
              <a:rPr sz="2400" b="1" u="sng" spc="-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phase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A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obtain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locks,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release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locks.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885"/>
              </a:spcBef>
              <a:buFont typeface="Arial MT"/>
              <a:buChar char="•"/>
              <a:tabLst>
                <a:tab pos="299085" algn="l"/>
                <a:tab pos="2601595" algn="l"/>
              </a:tabLst>
            </a:pP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Shrinking</a:t>
            </a:r>
            <a:r>
              <a:rPr sz="24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phase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A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release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locks,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obtain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locks.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079759"/>
              </p:ext>
            </p:extLst>
          </p:nvPr>
        </p:nvGraphicFramePr>
        <p:xfrm>
          <a:off x="2514600" y="1126158"/>
          <a:ext cx="6477000" cy="5256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8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3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4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569">
                <a:tc gridSpan="2"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775" b="1" spc="-37" baseline="-2102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21021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775" b="1" spc="-37" baseline="-2102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21021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093">
                <a:tc gridSpan="2"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LOCK-X(A)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093">
                <a:tc gridSpan="2"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READ(A)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093">
                <a:tc gridSpan="2"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WRITE(A)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093">
                <a:tc grid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LOCK-S(B)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093">
                <a:tc grid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READ(B)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093">
                <a:tc gridSpan="2"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LOCK-X(B)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093">
                <a:tc gridSpan="2"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READ(B)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093">
                <a:tc gridSpan="2"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WRITE(B)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781">
                <a:tc grid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LOCK-S(A)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781">
                <a:tc grid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READ(A)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781">
                <a:tc grid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98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UNLOCK(B)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781">
                <a:tc gridSpan="2">
                  <a:txBody>
                    <a:bodyPr/>
                    <a:lstStyle/>
                    <a:p>
                      <a:pPr marL="1026160" marR="215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UNLOCK(A)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1781">
                <a:tc gridSpan="2">
                  <a:txBody>
                    <a:bodyPr/>
                    <a:lstStyle/>
                    <a:p>
                      <a:pPr marL="1031240" marR="215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UNLOCK(B)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562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5"/>
                        </a:lnSpc>
                      </a:pP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462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8540" algn="r">
                        <a:lnSpc>
                          <a:spcPts val="1505"/>
                        </a:lnSpc>
                      </a:pPr>
                      <a:r>
                        <a:rPr lang="en-US" sz="3000" spc="-15" baseline="-22222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UNLOCK</a:t>
                      </a:r>
                      <a:r>
                        <a:rPr sz="3000" spc="-15" baseline="-22222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3000" spc="-7" baseline="-22222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3000" spc="-15" baseline="-22222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3000" baseline="-22222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462C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85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462C1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462C1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8739" y="13207"/>
            <a:ext cx="116097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Initially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growing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phase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acquires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lock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needed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perform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operation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reach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lock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point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once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releases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lock,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issue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no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lock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requests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i.e.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enters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shrinking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phase.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50210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12192000" h="12700">
                <a:moveTo>
                  <a:pt x="0" y="0"/>
                </a:moveTo>
                <a:lnTo>
                  <a:pt x="0" y="12700"/>
                </a:lnTo>
                <a:lnTo>
                  <a:pt x="12192000" y="127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29329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12192000" h="12700">
                <a:moveTo>
                  <a:pt x="0" y="0"/>
                </a:moveTo>
                <a:lnTo>
                  <a:pt x="0" y="12700"/>
                </a:lnTo>
                <a:lnTo>
                  <a:pt x="12192000" y="127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0" y="3175"/>
          <a:ext cx="12181838" cy="3927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2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2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0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6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Conflict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Serializability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View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Serializability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Recoverability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Cascadelessness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Deadlock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2131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Freedom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Stamp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Ordering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Thomas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Write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Basic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2PL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Conservative</a:t>
                      </a:r>
                      <a:r>
                        <a:rPr sz="2000" spc="-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2PL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216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Rigorous</a:t>
                      </a:r>
                      <a:r>
                        <a:rPr sz="2000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2PL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Strict</a:t>
                      </a:r>
                      <a:r>
                        <a:rPr sz="20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2PL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6110" y="6807"/>
            <a:ext cx="17786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01141"/>
            <a:ext cx="1183068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5209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2PL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ensures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conflict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serializability,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ordering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lock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points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itself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serializability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schedule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2PL.</a:t>
            </a:r>
            <a:endParaRPr sz="24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schedule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allowed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2PL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protocol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definitely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always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conflict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serializable.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necessary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schedule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conflict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serializable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generated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2pl.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Equivalent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serial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schedule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lock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points.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serializability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guaranteed.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885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Does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ensure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freedom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deadlock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cause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non-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recoverability.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Cascading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rollback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occur.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3207"/>
            <a:ext cx="11821160" cy="4655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454" algn="ctr">
              <a:lnSpc>
                <a:spcPts val="2865"/>
              </a:lnSpc>
              <a:spcBef>
                <a:spcPts val="100"/>
              </a:spcBef>
            </a:pPr>
            <a:r>
              <a:rPr sz="24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Conservative</a:t>
            </a:r>
            <a:r>
              <a:rPr sz="2400" b="1" u="sng" spc="-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2PL</a:t>
            </a:r>
            <a:endParaRPr sz="2400">
              <a:latin typeface="Calibri"/>
              <a:cs typeface="Calibri"/>
            </a:endParaRPr>
          </a:p>
          <a:p>
            <a:pPr marL="354330" indent="-341630" algn="just">
              <a:lnSpc>
                <a:spcPts val="3345"/>
              </a:lnSpc>
              <a:buFont typeface="Arial MT"/>
              <a:buChar char="•"/>
              <a:tabLst>
                <a:tab pos="35433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idea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growing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phase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start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directly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lock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point,</a:t>
            </a:r>
            <a:endParaRPr sz="2800">
              <a:latin typeface="Calibri"/>
              <a:cs typeface="Calibri"/>
            </a:endParaRPr>
          </a:p>
          <a:p>
            <a:pPr marL="355600" marR="495300" algn="just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i.e.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acquire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required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locks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start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execution.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locks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available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release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acquired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locks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wait.</a:t>
            </a:r>
            <a:endParaRPr sz="2800">
              <a:latin typeface="Calibri"/>
              <a:cs typeface="Calibri"/>
            </a:endParaRPr>
          </a:p>
          <a:p>
            <a:pPr marL="812800" marR="5080" indent="-342900">
              <a:lnSpc>
                <a:spcPct val="100000"/>
              </a:lnSpc>
              <a:spcBef>
                <a:spcPts val="3360"/>
              </a:spcBef>
              <a:buFont typeface="Arial MT"/>
              <a:buChar char="•"/>
              <a:tabLst>
                <a:tab pos="81280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Shrinking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phase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usual,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unlock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item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anytime.</a:t>
            </a:r>
            <a:endParaRPr sz="2800">
              <a:latin typeface="Calibri"/>
              <a:cs typeface="Calibri"/>
            </a:endParaRPr>
          </a:p>
          <a:p>
            <a:pPr marL="812800" marR="104139" indent="-342900">
              <a:lnSpc>
                <a:spcPct val="100000"/>
              </a:lnSpc>
              <a:spcBef>
                <a:spcPts val="3365"/>
              </a:spcBef>
              <a:buFont typeface="Arial MT"/>
              <a:buChar char="•"/>
              <a:tabLst>
                <a:tab pos="81280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knowledge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future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understand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required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so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29329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12192000" h="12700">
                <a:moveTo>
                  <a:pt x="0" y="0"/>
                </a:moveTo>
                <a:lnTo>
                  <a:pt x="0" y="12700"/>
                </a:lnTo>
                <a:lnTo>
                  <a:pt x="12192000" y="127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0" y="3175"/>
          <a:ext cx="12181838" cy="3926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2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2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0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6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Conflict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Serializability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View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Serializability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Recoverability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Cascadelessness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Deadlock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2131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Freedom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Stamp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Ordering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Thomas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Write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Basic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2PL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Conservative</a:t>
                      </a:r>
                      <a:r>
                        <a:rPr sz="2000" spc="-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2PL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472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Rigorous</a:t>
                      </a:r>
                      <a:r>
                        <a:rPr sz="2000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2PL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Strict</a:t>
                      </a:r>
                      <a:r>
                        <a:rPr sz="20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2PL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0578" y="13207"/>
            <a:ext cx="1908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RIGOROUS</a:t>
            </a:r>
            <a:r>
              <a:rPr sz="2400" spc="-70" dirty="0"/>
              <a:t> </a:t>
            </a:r>
            <a:r>
              <a:rPr sz="2400" spc="-25" dirty="0"/>
              <a:t>2PL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376173"/>
            <a:ext cx="1168527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Requires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locks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held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until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commits.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336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protocol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requires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locking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phase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locks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taken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held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until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commit.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360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Hence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shrinking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phase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0" y="3175"/>
          <a:ext cx="12181838" cy="440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2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2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0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7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Conflict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Serializability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View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Serializability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Recoverability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Cascadelessness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Deadlock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Freedom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24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Stamp</a:t>
                      </a:r>
                      <a:r>
                        <a:rPr sz="2400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Ordering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Thomas</a:t>
                      </a:r>
                      <a:r>
                        <a:rPr sz="2400" spc="-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Write</a:t>
                      </a:r>
                      <a:r>
                        <a:rPr sz="2400" spc="-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Basic</a:t>
                      </a: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2PL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Conservative</a:t>
                      </a:r>
                      <a:r>
                        <a:rPr sz="2400" spc="-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2PL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Rigorous</a:t>
                      </a:r>
                      <a:r>
                        <a:rPr sz="2400" spc="-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2PL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36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Strict</a:t>
                      </a:r>
                      <a:r>
                        <a:rPr sz="24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2PL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-108966"/>
            <a:ext cx="11836400" cy="392811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94945" algn="ctr">
              <a:lnSpc>
                <a:spcPct val="100000"/>
              </a:lnSpc>
              <a:spcBef>
                <a:spcPts val="1060"/>
              </a:spcBef>
            </a:pP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STRICT</a:t>
            </a:r>
            <a:r>
              <a:rPr sz="2400" b="1" u="sng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2PL</a:t>
            </a:r>
            <a:endParaRPr sz="2400">
              <a:latin typeface="Calibri"/>
              <a:cs typeface="Calibri"/>
            </a:endParaRPr>
          </a:p>
          <a:p>
            <a:pPr marL="299085" marR="66040" indent="-28702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exclusive-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locks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taken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held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until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commits.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requirement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ensures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written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uncommitted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locked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exclusive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until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commits,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preventing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reading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protocol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requires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locking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phase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exclusive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–mode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locks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taken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held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until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commits.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885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simplified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rigorous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2pl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55"/>
            <a:ext cx="1173861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</a:tabLst>
            </a:pPr>
            <a:r>
              <a:rPr sz="28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Consistency</a:t>
            </a:r>
            <a:r>
              <a:rPr sz="2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preserving</a:t>
            </a:r>
            <a:r>
              <a:rPr lang="en-US"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2800" dirty="0">
                <a:solidFill>
                  <a:srgbClr val="FFFFFF"/>
                </a:solidFill>
                <a:latin typeface="Calibri"/>
                <a:cs typeface="Calibri"/>
              </a:rPr>
              <a:t>consistency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meaning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completely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executed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beginning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without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interference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other transactions,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take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consistent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another.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67" y="2449067"/>
            <a:ext cx="4703064" cy="3572255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0" y="3175"/>
          <a:ext cx="12181838" cy="410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2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2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0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6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Conflict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Serializability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View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Serializability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Recoverability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Cascadelessness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Deadlock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2131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Freedom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Stamp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Ordering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Thomas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Write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Basic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2PL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Conservative</a:t>
                      </a:r>
                      <a:r>
                        <a:rPr sz="2000" spc="-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2PL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Rigorous</a:t>
                      </a:r>
                      <a:r>
                        <a:rPr sz="2000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2PL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Strict</a:t>
                      </a:r>
                      <a:r>
                        <a:rPr sz="20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2PL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19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1325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Multiple</a:t>
            </a:r>
            <a:r>
              <a:rPr sz="2400" spc="-85" dirty="0"/>
              <a:t> </a:t>
            </a:r>
            <a:r>
              <a:rPr sz="2400" spc="-10" dirty="0"/>
              <a:t>Granularity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6759" y="640080"/>
            <a:ext cx="7485888" cy="3432048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1462" y="1774063"/>
          <a:ext cx="4329427" cy="2861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6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ts val="2785"/>
                        </a:lnSpc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ts val="2785"/>
                        </a:lnSpc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ts val="2785"/>
                        </a:lnSpc>
                      </a:pPr>
                      <a:r>
                        <a:rPr sz="2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785"/>
                        </a:lnSpc>
                      </a:pPr>
                      <a:r>
                        <a:rPr sz="2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marL="6350" algn="ctr">
                        <a:lnSpc>
                          <a:spcPts val="2785"/>
                        </a:lnSpc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marL="6350" algn="ctr">
                        <a:lnSpc>
                          <a:spcPts val="2785"/>
                        </a:lnSpc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marL="6350" algn="ctr">
                        <a:lnSpc>
                          <a:spcPts val="2785"/>
                        </a:lnSpc>
                      </a:pPr>
                      <a:r>
                        <a:rPr sz="2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marL="6985" algn="ctr">
                        <a:lnSpc>
                          <a:spcPts val="2790"/>
                        </a:lnSpc>
                      </a:pPr>
                      <a:r>
                        <a:rPr sz="2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1325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Multiple</a:t>
            </a:r>
            <a:r>
              <a:rPr sz="2400" spc="-85" dirty="0"/>
              <a:t> </a:t>
            </a:r>
            <a:r>
              <a:rPr sz="2400" spc="-10" dirty="0"/>
              <a:t>Granularity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6759" y="461772"/>
            <a:ext cx="7485888" cy="3430524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1462" y="1774063"/>
          <a:ext cx="4418330" cy="2861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6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ts val="2785"/>
                        </a:lnSpc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ts val="2785"/>
                        </a:lnSpc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835" algn="r">
                        <a:lnSpc>
                          <a:spcPts val="2785"/>
                        </a:lnSpc>
                      </a:pPr>
                      <a:r>
                        <a:rPr sz="2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785"/>
                        </a:lnSpc>
                      </a:pPr>
                      <a:r>
                        <a:rPr sz="2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marL="6350" algn="ctr">
                        <a:lnSpc>
                          <a:spcPts val="2785"/>
                        </a:lnSpc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9230" algn="r">
                        <a:lnSpc>
                          <a:spcPts val="2785"/>
                        </a:lnSpc>
                      </a:pPr>
                      <a:r>
                        <a:rPr sz="2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0" algn="r">
                        <a:lnSpc>
                          <a:spcPts val="2785"/>
                        </a:lnSpc>
                      </a:pPr>
                      <a:r>
                        <a:rPr sz="2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ts val="2785"/>
                        </a:lnSpc>
                      </a:pPr>
                      <a:r>
                        <a:rPr sz="2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ts val="2785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marL="6350" algn="ctr">
                        <a:lnSpc>
                          <a:spcPts val="2785"/>
                        </a:lnSpc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9230" algn="r">
                        <a:lnSpc>
                          <a:spcPts val="2785"/>
                        </a:lnSpc>
                      </a:pPr>
                      <a:r>
                        <a:rPr sz="2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ts val="2785"/>
                        </a:lnSpc>
                      </a:pPr>
                      <a:r>
                        <a:rPr sz="2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2785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ts val="2785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marL="6350" algn="ctr">
                        <a:lnSpc>
                          <a:spcPts val="2785"/>
                        </a:lnSpc>
                      </a:pPr>
                      <a:r>
                        <a:rPr sz="2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9230" algn="r">
                        <a:lnSpc>
                          <a:spcPts val="2785"/>
                        </a:lnSpc>
                      </a:pPr>
                      <a:r>
                        <a:rPr sz="2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3830" algn="r">
                        <a:lnSpc>
                          <a:spcPts val="2785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9865" algn="r">
                        <a:lnSpc>
                          <a:spcPts val="2785"/>
                        </a:lnSpc>
                      </a:pPr>
                      <a:r>
                        <a:rPr sz="2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ctr">
                        <a:lnSpc>
                          <a:spcPts val="2785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marL="6985" algn="ctr">
                        <a:lnSpc>
                          <a:spcPts val="2790"/>
                        </a:lnSpc>
                      </a:pPr>
                      <a:r>
                        <a:rPr sz="2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2790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2790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2790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ts val="2790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/>
              <a:t>Knowledge</a:t>
            </a:r>
            <a:r>
              <a:rPr spc="-90" dirty="0"/>
              <a:t> </a:t>
            </a:r>
            <a:r>
              <a:rPr dirty="0"/>
              <a:t>Gate</a:t>
            </a:r>
            <a:r>
              <a:rPr spc="-85" dirty="0"/>
              <a:t> </a:t>
            </a:r>
            <a:r>
              <a:rPr spc="-10" dirty="0"/>
              <a:t>Website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8505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Validation-</a:t>
            </a:r>
            <a:r>
              <a:rPr dirty="0"/>
              <a:t>Based</a:t>
            </a:r>
            <a:r>
              <a:rPr spc="35" dirty="0"/>
              <a:t> </a:t>
            </a:r>
            <a:r>
              <a:rPr spc="-10" dirty="0"/>
              <a:t>Protocols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" y="623061"/>
            <a:ext cx="12048490" cy="587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marR="81470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371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cases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majority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read-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transactions,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conflicts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among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low.</a:t>
            </a:r>
            <a:endParaRPr sz="2400">
              <a:latin typeface="Calibri"/>
              <a:cs typeface="Calibri"/>
            </a:endParaRPr>
          </a:p>
          <a:p>
            <a:pPr marL="337185" indent="-286385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3371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Thus,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many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transactions,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executed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without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supervision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concurrency-control</a:t>
            </a:r>
            <a:endParaRPr sz="2400">
              <a:latin typeface="Calibri"/>
              <a:cs typeface="Calibri"/>
            </a:endParaRPr>
          </a:p>
          <a:p>
            <a:pPr marL="33718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scheme,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would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nevertheless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leave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consistent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state.</a:t>
            </a:r>
            <a:endParaRPr sz="2400">
              <a:latin typeface="Calibri"/>
              <a:cs typeface="Calibri"/>
            </a:endParaRPr>
          </a:p>
          <a:p>
            <a:pPr marL="337185" marR="680085" indent="-287020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3371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concurrency-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scheme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imposes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overhead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execution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possible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delay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transactions.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better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alternative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scheme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imposes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less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overhead.</a:t>
            </a:r>
            <a:endParaRPr sz="2400">
              <a:latin typeface="Calibri"/>
              <a:cs typeface="Calibri"/>
            </a:endParaRPr>
          </a:p>
          <a:p>
            <a:pPr marL="335280" marR="467995" indent="-285115" algn="just">
              <a:lnSpc>
                <a:spcPct val="100000"/>
              </a:lnSpc>
              <a:spcBef>
                <a:spcPts val="2885"/>
              </a:spcBef>
              <a:buFont typeface="Arial MT"/>
              <a:buChar char="•"/>
              <a:tabLst>
                <a:tab pos="3371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difficulty</a:t>
            </a:r>
            <a:r>
              <a:rPr sz="2400" spc="4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reducing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overhead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know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advance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transactions 	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involved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conflict.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gain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knowledge,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scheme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monitoring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the 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  <a:p>
            <a:pPr marL="335280" marR="522605" indent="-285115" algn="just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33718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sz="2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protocol</a:t>
            </a:r>
            <a:r>
              <a:rPr sz="24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requires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i="1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i="1" spc="195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executes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three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different 	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phases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lifetime,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depending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whether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read-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update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transaction.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The 	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phases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are,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order: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40" y="13207"/>
            <a:ext cx="1202499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12446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06400" algn="l"/>
                <a:tab pos="7321550" algn="l"/>
              </a:tabLst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Read</a:t>
            </a:r>
            <a:r>
              <a:rPr sz="24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phase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During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phase,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executes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i="1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reads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various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items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stores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them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i="1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performs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operations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temporary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variables,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without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updates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actual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marL="406400" marR="68580" indent="-342900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406400" algn="l"/>
              </a:tabLst>
            </a:pP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phase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(described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below)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applied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trans-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action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i="1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determines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whether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i="1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i="1" spc="209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allowed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proceed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phase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without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causing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violation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serializability.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fails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test,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aborts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transaction.</a:t>
            </a:r>
            <a:endParaRPr sz="2400">
              <a:latin typeface="Calibri"/>
              <a:cs typeface="Calibri"/>
            </a:endParaRPr>
          </a:p>
          <a:p>
            <a:pPr marL="406400" marR="381000" indent="-342900">
              <a:lnSpc>
                <a:spcPct val="100000"/>
              </a:lnSpc>
              <a:spcBef>
                <a:spcPts val="2885"/>
              </a:spcBef>
              <a:buFont typeface="Arial MT"/>
              <a:buChar char="•"/>
              <a:tabLst>
                <a:tab pos="406400" algn="l"/>
              </a:tabLst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2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phase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succeeds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i="1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temporary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variables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hold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operations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performed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i="1" baseline="-2083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i="1" spc="202" baseline="-208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copied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database.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Read-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omit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phase.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55"/>
            <a:ext cx="11938635" cy="2342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</a:tabLst>
            </a:pPr>
            <a:r>
              <a:rPr sz="2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Isolation</a:t>
            </a:r>
            <a:r>
              <a:rPr sz="2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appear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though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being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executed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isolation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transactions,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even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though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many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executing concurrently.</a:t>
            </a:r>
            <a:endParaRPr sz="2800">
              <a:latin typeface="Calibri"/>
              <a:cs typeface="Calibri"/>
            </a:endParaRPr>
          </a:p>
          <a:p>
            <a:pPr marL="299085" marR="9525" indent="-28702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is,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execution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interfered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other transactions</a:t>
            </a:r>
            <a:r>
              <a:rPr sz="2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executing</a:t>
            </a:r>
            <a:r>
              <a:rPr sz="28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concurrently.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3759"/>
            <a:ext cx="101822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36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Durability</a:t>
            </a:r>
            <a:r>
              <a:rPr sz="3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36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changes</a:t>
            </a:r>
            <a:r>
              <a:rPr sz="3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applied</a:t>
            </a:r>
            <a:r>
              <a:rPr sz="36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3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3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Calibri"/>
                <a:cs typeface="Calibri"/>
              </a:rPr>
              <a:t>a 	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committed</a:t>
            </a:r>
            <a:r>
              <a:rPr sz="36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36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36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persist</a:t>
            </a:r>
            <a:r>
              <a:rPr sz="36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6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6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database.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25946</TotalTime>
  <Words>5729</Words>
  <Application>Microsoft Office PowerPoint</Application>
  <PresentationFormat>Widescreen</PresentationFormat>
  <Paragraphs>655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Arial MT</vt:lpstr>
      <vt:lpstr>Calibri</vt:lpstr>
      <vt:lpstr>Times New Roman</vt:lpstr>
      <vt:lpstr>Wingdings</vt:lpstr>
      <vt:lpstr>Office Theme</vt:lpstr>
      <vt:lpstr>TRANSACTION</vt:lpstr>
      <vt:lpstr>What is transaction</vt:lpstr>
      <vt:lpstr>PowerPoint Presentation</vt:lpstr>
      <vt:lpstr>Desirable properties of transaction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Transaction states</vt:lpstr>
      <vt:lpstr>Transaction states</vt:lpstr>
      <vt:lpstr>Transaction states</vt:lpstr>
      <vt:lpstr>Transaction states</vt:lpstr>
      <vt:lpstr>Transaction states</vt:lpstr>
      <vt:lpstr>Why we need concurrent execution</vt:lpstr>
      <vt:lpstr>PowerPoint Presentation</vt:lpstr>
      <vt:lpstr>PowerPoint Presentation</vt:lpstr>
      <vt:lpstr>Solution is Schedule</vt:lpstr>
      <vt:lpstr>PowerPoint Presentation</vt:lpstr>
      <vt:lpstr>PowerPoint Presentation</vt:lpstr>
      <vt:lpstr>PowerPoint Presentation</vt:lpstr>
      <vt:lpstr>Conflict serializable</vt:lpstr>
      <vt:lpstr>PowerPoint Presentation</vt:lpstr>
      <vt:lpstr>Conflict equivalent – if one schedule can be converted to another schedule by swapping of non- conflicting instruction then they are called conflict equivalent schedule.</vt:lpstr>
      <vt:lpstr>SERIALIZABILITY</vt:lpstr>
      <vt:lpstr>PowerPoint Presentation</vt:lpstr>
      <vt:lpstr>Q Consider the following schedule for transactions T1, T2 and T3: what is the correct serialization of the above?</vt:lpstr>
      <vt:lpstr>Procedure for determining conflict serializability of a schedule</vt:lpstr>
      <vt:lpstr>PowerPoint Presentation</vt:lpstr>
      <vt:lpstr>PowerPoint Presentation</vt:lpstr>
      <vt:lpstr>View Serializable</vt:lpstr>
      <vt:lpstr>PowerPoint Presentation</vt:lpstr>
      <vt:lpstr>PowerPoint Presentation</vt:lpstr>
      <vt:lpstr>CASCADING ROLLBACK Vs CASCADELESS SCHEDULE</vt:lpstr>
      <vt:lpstr>Strict Schedule</vt:lpstr>
      <vt:lpstr>PowerPoint Presentation</vt:lpstr>
      <vt:lpstr>Log based Recovery</vt:lpstr>
      <vt:lpstr>PowerPoint Presentation</vt:lpstr>
      <vt:lpstr>Shadow Paging Recovery Technique</vt:lpstr>
      <vt:lpstr>PowerPoint Presentation</vt:lpstr>
      <vt:lpstr>Data fragmentation</vt:lpstr>
      <vt:lpstr>Distributed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THOMAS WRITE RULE</vt:lpstr>
      <vt:lpstr>PowerPoint Presentation</vt:lpstr>
      <vt:lpstr>PowerPoint Presentation</vt:lpstr>
      <vt:lpstr>PowerPoint Presentation</vt:lpstr>
      <vt:lpstr>Lock Based Protocols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</vt:lpstr>
      <vt:lpstr>PowerPoint Presentation</vt:lpstr>
      <vt:lpstr>PowerPoint Presentation</vt:lpstr>
      <vt:lpstr>RIGOROUS 2PL</vt:lpstr>
      <vt:lpstr>PowerPoint Presentation</vt:lpstr>
      <vt:lpstr>PowerPoint Presentation</vt:lpstr>
      <vt:lpstr>PowerPoint Presentation</vt:lpstr>
      <vt:lpstr>Multiple Granularity</vt:lpstr>
      <vt:lpstr>Multiple Granularity</vt:lpstr>
      <vt:lpstr>Validation-Based Protocols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Abhinav</dc:creator>
  <cp:lastModifiedBy>a2bhaskar@outlook.com</cp:lastModifiedBy>
  <cp:revision>3</cp:revision>
  <dcterms:created xsi:type="dcterms:W3CDTF">2025-07-28T15:01:05Z</dcterms:created>
  <dcterms:modified xsi:type="dcterms:W3CDTF">2025-08-17T15:45:21Z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2025-07-28T00:00:00Z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2025-07-28T00:00:00Z</vt:filetime>
  </property>
</Properties>
</file>