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6F01-85CA-FAB8-B18D-322B74269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MENTORNESS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8BDB1-433B-3229-6EA9-A0133898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808606"/>
            <a:ext cx="8637072" cy="977621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4500" dirty="0"/>
              <a:t>Corona Virus Analysis</a:t>
            </a:r>
          </a:p>
          <a:p>
            <a:pPr algn="ctr"/>
            <a:r>
              <a:rPr lang="en-US" sz="2800" dirty="0"/>
              <a:t>PRESENTED BY : KAUSHAL PARMAR </a:t>
            </a:r>
          </a:p>
          <a:p>
            <a:pPr algn="ctr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ECC1A-D373-49E2-A852-8440D9584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5" t="4279" r="16446" b="-2709"/>
          <a:stretch/>
        </p:blipFill>
        <p:spPr>
          <a:xfrm>
            <a:off x="10059248" y="160163"/>
            <a:ext cx="1991208" cy="1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34B0-A6D1-BBFF-E965-97791717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Find minimum values for confirmed, deaths, recovered per year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0C3EB-C4CC-79A5-B9F2-1AFFA30C0188}"/>
              </a:ext>
            </a:extLst>
          </p:cNvPr>
          <p:cNvSpPr txBox="1"/>
          <p:nvPr/>
        </p:nvSpPr>
        <p:spPr>
          <a:xfrm>
            <a:off x="1451579" y="2178121"/>
            <a:ext cx="9603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('%Y', date) AS year,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MIN(confirmed)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min_confirmed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MIN(deaths)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min_deaths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MIN(recovered)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min_recovered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FROM corona GROUP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('%Y', date)</a:t>
            </a:r>
          </a:p>
        </p:txBody>
      </p:sp>
    </p:spTree>
    <p:extLst>
      <p:ext uri="{BB962C8B-B14F-4D97-AF65-F5344CB8AC3E}">
        <p14:creationId xmlns:p14="http://schemas.microsoft.com/office/powerpoint/2010/main" val="374520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0F81-0540-257A-46DD-5E27EBC2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Find maximum values of confirmed, deaths, recovered per year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42A26-CBE5-014B-30DE-949E3CB0875C}"/>
              </a:ext>
            </a:extLst>
          </p:cNvPr>
          <p:cNvSpPr txBox="1"/>
          <p:nvPr/>
        </p:nvSpPr>
        <p:spPr>
          <a:xfrm>
            <a:off x="1451579" y="2065106"/>
            <a:ext cx="96958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('%Y', date) AS year,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MAX(confirmed)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max_confirmed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MAX(deaths)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max_deaths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MAX(recovered)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max_recovered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corona GROUP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('%Y', date)</a:t>
            </a:r>
          </a:p>
        </p:txBody>
      </p:sp>
    </p:spTree>
    <p:extLst>
      <p:ext uri="{BB962C8B-B14F-4D97-AF65-F5344CB8AC3E}">
        <p14:creationId xmlns:p14="http://schemas.microsoft.com/office/powerpoint/2010/main" val="25923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B8E4-4B6C-D2B8-D043-4BCA47A0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675" y="670955"/>
            <a:ext cx="9983558" cy="104923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The total number of case of confirmed, deaths, recovered each month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9FEE5-D7BD-FA78-FC5F-55A922857AB9}"/>
              </a:ext>
            </a:extLst>
          </p:cNvPr>
          <p:cNvSpPr txBox="1"/>
          <p:nvPr/>
        </p:nvSpPr>
        <p:spPr>
          <a:xfrm>
            <a:off x="1492675" y="2065105"/>
            <a:ext cx="97061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('%m', date) AS month,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Y',date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year,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sum(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total_cofirmed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sum(deaths)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total_deaths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sum(recovered)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corona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GROUP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('%m', date),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('%Y', date)</a:t>
            </a:r>
          </a:p>
        </p:txBody>
      </p:sp>
    </p:spTree>
    <p:extLst>
      <p:ext uri="{BB962C8B-B14F-4D97-AF65-F5344CB8AC3E}">
        <p14:creationId xmlns:p14="http://schemas.microsoft.com/office/powerpoint/2010/main" val="402204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06A4-10EB-2C51-7BDF-E0453367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Check how corona virus spread out with respect to confirmed case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CE314-0FE2-B2D4-E7FE-B3F64D0DF5ED}"/>
              </a:ext>
            </a:extLst>
          </p:cNvPr>
          <p:cNvSpPr txBox="1"/>
          <p:nvPr/>
        </p:nvSpPr>
        <p:spPr>
          <a:xfrm>
            <a:off x="1451579" y="2260315"/>
            <a:ext cx="9603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COUNT(confirmed)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total_confirmed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AVG(confirmed)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average_confirmed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(AVG(confirmed * confirmed) - AVG(confirmed) * 	AVG(confirmed))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variance_confirmed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		FROM corona</a:t>
            </a:r>
          </a:p>
        </p:txBody>
      </p:sp>
    </p:spTree>
    <p:extLst>
      <p:ext uri="{BB962C8B-B14F-4D97-AF65-F5344CB8AC3E}">
        <p14:creationId xmlns:p14="http://schemas.microsoft.com/office/powerpoint/2010/main" val="5069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9257-B35E-E96C-C8E0-64DF4FB9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Check how corona virus spread out with respect to death case per month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2289D-2620-15A8-6BF6-372C5A18E846}"/>
              </a:ext>
            </a:extLst>
          </p:cNvPr>
          <p:cNvSpPr txBox="1"/>
          <p:nvPr/>
        </p:nvSpPr>
        <p:spPr>
          <a:xfrm>
            <a:off x="1451579" y="2137025"/>
            <a:ext cx="9603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('%m', date) as month,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COUNT(confirmed)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total_confirmed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AVG(confirmed)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average_confirmed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corona  GROUP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('%m', date)</a:t>
            </a:r>
          </a:p>
        </p:txBody>
      </p:sp>
    </p:spTree>
    <p:extLst>
      <p:ext uri="{BB962C8B-B14F-4D97-AF65-F5344CB8AC3E}">
        <p14:creationId xmlns:p14="http://schemas.microsoft.com/office/powerpoint/2010/main" val="34948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2811-D2CC-3B5D-A96F-8D92778F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Check how corona virus spread out with respect to recovered case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D728E-C952-0B95-897C-04F2BE7605C3}"/>
              </a:ext>
            </a:extLst>
          </p:cNvPr>
          <p:cNvSpPr txBox="1"/>
          <p:nvPr/>
        </p:nvSpPr>
        <p:spPr>
          <a:xfrm>
            <a:off x="1451579" y="2137025"/>
            <a:ext cx="9603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COUNT(recovered)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AVG(recovered)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average_recovered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(AVG(recovered * recovered) - AVG(recovered) * 		   AVG(recovered))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variance_recovered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	 FROM corona</a:t>
            </a:r>
          </a:p>
        </p:txBody>
      </p:sp>
    </p:spTree>
    <p:extLst>
      <p:ext uri="{BB962C8B-B14F-4D97-AF65-F5344CB8AC3E}">
        <p14:creationId xmlns:p14="http://schemas.microsoft.com/office/powerpoint/2010/main" val="7146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A531-B99E-F9B3-8574-13804163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Country having highest number of the Confirmed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F7511-E0CB-D7FE-601D-7E833D191C4F}"/>
              </a:ext>
            </a:extLst>
          </p:cNvPr>
          <p:cNvSpPr txBox="1"/>
          <p:nvPr/>
        </p:nvSpPr>
        <p:spPr>
          <a:xfrm>
            <a:off x="1615966" y="2558265"/>
            <a:ext cx="9603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corona WHERE confirmed = 						(SELECT MAX(confirmed) FROM corona</a:t>
            </a:r>
          </a:p>
        </p:txBody>
      </p:sp>
    </p:spTree>
    <p:extLst>
      <p:ext uri="{BB962C8B-B14F-4D97-AF65-F5344CB8AC3E}">
        <p14:creationId xmlns:p14="http://schemas.microsoft.com/office/powerpoint/2010/main" val="25386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E317-E125-51E0-8B67-2F914636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Find Country having lowest number of the death case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5ECA2-F1BF-69C6-A102-A11222B4D0C9}"/>
              </a:ext>
            </a:extLst>
          </p:cNvPr>
          <p:cNvSpPr txBox="1"/>
          <p:nvPr/>
        </p:nvSpPr>
        <p:spPr>
          <a:xfrm>
            <a:off x="1564455" y="2568539"/>
            <a:ext cx="9490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country FROM corona WHERE deaths = 					  (SELECT MAX(deaths) FROM corona</a:t>
            </a:r>
          </a:p>
        </p:txBody>
      </p:sp>
    </p:spTree>
    <p:extLst>
      <p:ext uri="{BB962C8B-B14F-4D97-AF65-F5344CB8AC3E}">
        <p14:creationId xmlns:p14="http://schemas.microsoft.com/office/powerpoint/2010/main" val="1981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301F-7392-03E1-B760-300D41B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Find top 5 countries having highest recovered case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1EBBF-BC8C-B604-276B-F0FEE0D12AD6}"/>
              </a:ext>
            </a:extLst>
          </p:cNvPr>
          <p:cNvSpPr txBox="1"/>
          <p:nvPr/>
        </p:nvSpPr>
        <p:spPr>
          <a:xfrm>
            <a:off x="1451579" y="2137025"/>
            <a:ext cx="9603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(SELECT country, SUM(recovered)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total_recovered,DENSE_RANK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OVER(ORDER BY SUM(recovered)DESC) AS rank FROM corona GROUP BY country ORDER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DESC) WHERE rank &lt;=5</a:t>
            </a:r>
          </a:p>
        </p:txBody>
      </p:sp>
    </p:spTree>
    <p:extLst>
      <p:ext uri="{BB962C8B-B14F-4D97-AF65-F5344CB8AC3E}">
        <p14:creationId xmlns:p14="http://schemas.microsoft.com/office/powerpoint/2010/main" val="389621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F6A8A-E185-8A7A-5C28-EEE58C742F1D}"/>
              </a:ext>
            </a:extLst>
          </p:cNvPr>
          <p:cNvSpPr txBox="1"/>
          <p:nvPr/>
        </p:nvSpPr>
        <p:spPr>
          <a:xfrm>
            <a:off x="801384" y="164386"/>
            <a:ext cx="107673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code to check NULL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NULL values are present, update them with zeros for all columns.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total number of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what 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month present in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monthly average for confirmed, deaths, recovered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most frequent value for confirmed, deaths, recovered each month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minimum values for confirmed, deaths, recovered per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maximum values of confirmed, deaths, recovered per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case of confirmed, deaths, recovered each month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how corona virus spread out with respect to confirmed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how corona virus spread out with respect to death case per month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how corona virus spread out with respect to recovered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Country having highest number of the Confirmed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Country having lowest number of the death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top 5 countries having highest recovered case</a:t>
            </a:r>
          </a:p>
        </p:txBody>
      </p:sp>
    </p:spTree>
    <p:extLst>
      <p:ext uri="{BB962C8B-B14F-4D97-AF65-F5344CB8AC3E}">
        <p14:creationId xmlns:p14="http://schemas.microsoft.com/office/powerpoint/2010/main" val="15756144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10CE-B669-DFAA-CB48-3C2661AF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Write a code to check NULL values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CD5A0-8273-41A2-780C-086E4A868ADA}"/>
              </a:ext>
            </a:extLst>
          </p:cNvPr>
          <p:cNvSpPr txBox="1"/>
          <p:nvPr/>
        </p:nvSpPr>
        <p:spPr>
          <a:xfrm>
            <a:off x="1578474" y="2920899"/>
            <a:ext cx="10705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corona WHERE Recovered IS NULL</a:t>
            </a:r>
          </a:p>
        </p:txBody>
      </p:sp>
    </p:spTree>
    <p:extLst>
      <p:ext uri="{BB962C8B-B14F-4D97-AF65-F5344CB8AC3E}">
        <p14:creationId xmlns:p14="http://schemas.microsoft.com/office/powerpoint/2010/main" val="5712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8E0D-42B5-8D33-706C-CC486C95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NULL values are present, update them with zeros for all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AF75-9C53-BCB3-6FD4-D4B55A0D3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143" y="2210941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corona    SET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province = IFNULL(province, 0), country = IFNULL(country, 0),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latitude = IFNULL(latitude, 0), longitude = IFNULL(longitude, 0),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date = IFNULL(date, 0), confirmed = IFNULL(confirmed, 0),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deaths = IFNULL(deaths, 0), recovered = IFNULL(recovered, 0);</a:t>
            </a:r>
          </a:p>
        </p:txBody>
      </p:sp>
    </p:spTree>
    <p:extLst>
      <p:ext uri="{BB962C8B-B14F-4D97-AF65-F5344CB8AC3E}">
        <p14:creationId xmlns:p14="http://schemas.microsoft.com/office/powerpoint/2010/main" val="220868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5DB-2827-7257-0DF8-FE22BD04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total number of rows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2CF10-37C0-CED0-B03A-0F35AA5B386D}"/>
              </a:ext>
            </a:extLst>
          </p:cNvPr>
          <p:cNvSpPr txBox="1"/>
          <p:nvPr/>
        </p:nvSpPr>
        <p:spPr>
          <a:xfrm>
            <a:off x="2246616" y="2705187"/>
            <a:ext cx="994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total_raws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corona </a:t>
            </a:r>
          </a:p>
        </p:txBody>
      </p:sp>
    </p:spTree>
    <p:extLst>
      <p:ext uri="{BB962C8B-B14F-4D97-AF65-F5344CB8AC3E}">
        <p14:creationId xmlns:p14="http://schemas.microsoft.com/office/powerpoint/2010/main" val="21497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9570-08BC-33E8-B9D7-30BB92B8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Check what is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BF69E-899A-C03D-6C48-EECABCAEE4F4}"/>
              </a:ext>
            </a:extLst>
          </p:cNvPr>
          <p:cNvSpPr txBox="1"/>
          <p:nvPr/>
        </p:nvSpPr>
        <p:spPr>
          <a:xfrm>
            <a:off x="1523498" y="2157573"/>
            <a:ext cx="9603275" cy="191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min(date)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earlist_start_date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max(date)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corona</a:t>
            </a:r>
          </a:p>
        </p:txBody>
      </p:sp>
    </p:spTree>
    <p:extLst>
      <p:ext uri="{BB962C8B-B14F-4D97-AF65-F5344CB8AC3E}">
        <p14:creationId xmlns:p14="http://schemas.microsoft.com/office/powerpoint/2010/main" val="33152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F958-7DB9-C2A3-17F2-52BAD163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month present in dataset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A00B9-843B-E6B1-A4AC-D12E52FC41A8}"/>
              </a:ext>
            </a:extLst>
          </p:cNvPr>
          <p:cNvSpPr txBox="1"/>
          <p:nvPr/>
        </p:nvSpPr>
        <p:spPr>
          <a:xfrm>
            <a:off x="1605691" y="2351782"/>
            <a:ext cx="9603275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('%m', Date)) AS 					months FROM corona</a:t>
            </a:r>
          </a:p>
        </p:txBody>
      </p:sp>
    </p:spTree>
    <p:extLst>
      <p:ext uri="{BB962C8B-B14F-4D97-AF65-F5344CB8AC3E}">
        <p14:creationId xmlns:p14="http://schemas.microsoft.com/office/powerpoint/2010/main" val="308577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CA95-DB75-3B84-9B9C-B14432AA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Find monthly average for confirmed,          deaths, recovered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F12B2-26F0-BCC9-1251-644E6AE87014}"/>
              </a:ext>
            </a:extLst>
          </p:cNvPr>
          <p:cNvSpPr txBox="1"/>
          <p:nvPr/>
        </p:nvSpPr>
        <p:spPr>
          <a:xfrm>
            <a:off x="1921267" y="2178121"/>
            <a:ext cx="94316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('%m', date) AS month,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AVG(confirmed)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avg_confirmed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AVG(deaths)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avg_deaths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AVG(recovered)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avg_recovered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coronaGROUP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('%m', date)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	ORDER BY month</a:t>
            </a:r>
          </a:p>
        </p:txBody>
      </p:sp>
    </p:spTree>
    <p:extLst>
      <p:ext uri="{BB962C8B-B14F-4D97-AF65-F5344CB8AC3E}">
        <p14:creationId xmlns:p14="http://schemas.microsoft.com/office/powerpoint/2010/main" val="16093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A579-4846-993E-1D09-59375FA9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950" y="629858"/>
            <a:ext cx="9911639" cy="104923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Find most frequent value for confirmed, deaths, recovered each month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B3EA0-4D5E-84F2-64E8-A3061ACCEE63}"/>
              </a:ext>
            </a:extLst>
          </p:cNvPr>
          <p:cNvSpPr txBox="1"/>
          <p:nvPr/>
        </p:nvSpPr>
        <p:spPr>
          <a:xfrm>
            <a:off x="1831723" y="2126750"/>
            <a:ext cx="9685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('%m', date) AS month,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MAX(confirmed)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max_confirmed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MAX(deaths)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max_deaths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MAX(recovered)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max_recovered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FROM corona GROUP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('%m', date)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		ORDER BY month</a:t>
            </a:r>
          </a:p>
        </p:txBody>
      </p:sp>
    </p:spTree>
    <p:extLst>
      <p:ext uri="{BB962C8B-B14F-4D97-AF65-F5344CB8AC3E}">
        <p14:creationId xmlns:p14="http://schemas.microsoft.com/office/powerpoint/2010/main" val="19376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80</TotalTime>
  <Words>1032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Times New Roman</vt:lpstr>
      <vt:lpstr>Gallery</vt:lpstr>
      <vt:lpstr>MENTORNESS </vt:lpstr>
      <vt:lpstr>PowerPoint Presentation</vt:lpstr>
      <vt:lpstr>1. Write a code to check NULL values </vt:lpstr>
      <vt:lpstr>2. If NULL values are present, update them with zeros for all columns </vt:lpstr>
      <vt:lpstr>3. check total number of rows </vt:lpstr>
      <vt:lpstr>4. Check what is start_date and end_date </vt:lpstr>
      <vt:lpstr>5. Number of month present in dataset </vt:lpstr>
      <vt:lpstr>6. Find monthly average for confirmed,          deaths, recovered </vt:lpstr>
      <vt:lpstr>7. Find most frequent value for confirmed, deaths, recovered each month  </vt:lpstr>
      <vt:lpstr>8. Find minimum values for confirmed, deaths, recovered per year </vt:lpstr>
      <vt:lpstr>9. Find maximum values of confirmed, deaths, recovered per year </vt:lpstr>
      <vt:lpstr>10. The total number of case of confirmed, deaths, recovered each month  </vt:lpstr>
      <vt:lpstr>11. Check how corona virus spread out with respect to confirmed case  </vt:lpstr>
      <vt:lpstr>12. Check how corona virus spread out with respect to death case per month  </vt:lpstr>
      <vt:lpstr>13. Check how corona virus spread out with respect to recovered case </vt:lpstr>
      <vt:lpstr>14. Find Country having highest number of the Confirmed case</vt:lpstr>
      <vt:lpstr>15. Find Country having lowest number of the death case </vt:lpstr>
      <vt:lpstr>16. Find top 5 countries having highest recovered 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Kaushal Parmar</dc:creator>
  <cp:lastModifiedBy>Kaushal Parmar</cp:lastModifiedBy>
  <cp:revision>3</cp:revision>
  <dcterms:created xsi:type="dcterms:W3CDTF">2024-06-12T06:10:21Z</dcterms:created>
  <dcterms:modified xsi:type="dcterms:W3CDTF">2024-06-29T14:20:12Z</dcterms:modified>
</cp:coreProperties>
</file>