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A342-3156-5226-F24F-B6A8621C6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8C6DF-D94A-067E-7197-F61DEF654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Rural Employment Guarantee Act (NREGA) </a:t>
            </a:r>
          </a:p>
        </p:txBody>
      </p:sp>
    </p:spTree>
    <p:extLst>
      <p:ext uri="{BB962C8B-B14F-4D97-AF65-F5344CB8AC3E}">
        <p14:creationId xmlns:p14="http://schemas.microsoft.com/office/powerpoint/2010/main" val="343183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>
            <a:extLst>
              <a:ext uri="{FF2B5EF4-FFF2-40B4-BE49-F238E27FC236}">
                <a16:creationId xmlns:a16="http://schemas.microsoft.com/office/drawing/2014/main" id="{B00FFC8C-E374-B847-9ADD-5D2BE316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76" y="563525"/>
            <a:ext cx="9242034" cy="519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7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AD50-45F1-6314-1D39-8859CC27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2DFFA-1687-57EB-C7FF-9E5245F2C5B9}"/>
              </a:ext>
            </a:extLst>
          </p:cNvPr>
          <p:cNvSpPr txBox="1"/>
          <p:nvPr/>
        </p:nvSpPr>
        <p:spPr>
          <a:xfrm>
            <a:off x="1451579" y="2128345"/>
            <a:ext cx="9726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Disparities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Factors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5077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2D9DD3-E581-AFFE-433D-FCA5EC36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9" y="1176362"/>
            <a:ext cx="11678282" cy="424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2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8ABB19-C610-D7A5-3FB1-693E9882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49" y="499704"/>
            <a:ext cx="10605101" cy="53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36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EA773-6546-24F9-77B0-B00645ED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87" y="297712"/>
            <a:ext cx="98330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33901-D230-B081-462A-2D09CD35D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2" t="2476"/>
          <a:stretch/>
        </p:blipFill>
        <p:spPr>
          <a:xfrm>
            <a:off x="1137682" y="191385"/>
            <a:ext cx="10143462" cy="565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F6E3B-4F15-7E8E-3D8F-E49E5C78E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09" y="91096"/>
            <a:ext cx="8028813" cy="586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8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8D896-20D7-65C5-D4CA-69A61313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57" y="128016"/>
            <a:ext cx="6322151" cy="584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6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30FBA74-1BCA-CFC4-C687-AF200E22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28" y="1149645"/>
            <a:ext cx="9623943" cy="455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81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62</TotalTime>
  <Words>28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Gallery</vt:lpstr>
      <vt:lpstr>MENTORNESS</vt:lpstr>
      <vt:lpstr>INDEX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Kaushal Parmar</dc:creator>
  <cp:lastModifiedBy>Kaushal Parmar</cp:lastModifiedBy>
  <cp:revision>2</cp:revision>
  <dcterms:created xsi:type="dcterms:W3CDTF">2024-06-22T05:52:34Z</dcterms:created>
  <dcterms:modified xsi:type="dcterms:W3CDTF">2024-06-23T07:18:02Z</dcterms:modified>
</cp:coreProperties>
</file>