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Arial Black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1zVc/597r9ijLHUGw2l5PFl0Rg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uman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20T06:10:51.424">
    <p:pos x="6000" y="0"/>
    <p:text>Down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gGzBU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13" Type="http://schemas.openxmlformats.org/officeDocument/2006/relationships/image" Target="../media/image1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13" Type="http://schemas.openxmlformats.org/officeDocument/2006/relationships/image" Target="../media/image1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13" Type="http://schemas.openxmlformats.org/officeDocument/2006/relationships/image" Target="../media/image1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8B0B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602915" y="508003"/>
            <a:ext cx="5246344" cy="1062477"/>
            <a:chOff x="719027" y="638629"/>
            <a:chExt cx="5246344" cy="1062477"/>
          </a:xfrm>
        </p:grpSpPr>
        <p:sp>
          <p:nvSpPr>
            <p:cNvPr id="85" name="Google Shape;85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EE4D73"/>
                </a:gs>
                <a:gs pos="100000">
                  <a:srgbClr val="B82A4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EE4D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6350572" y="508003"/>
            <a:ext cx="5246344" cy="1062477"/>
            <a:chOff x="719027" y="638629"/>
            <a:chExt cx="5246344" cy="1062477"/>
          </a:xfrm>
        </p:grpSpPr>
        <p:sp>
          <p:nvSpPr>
            <p:cNvPr id="92" name="Google Shape;92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6BDE9"/>
                </a:gs>
                <a:gs pos="100000">
                  <a:srgbClr val="1EADE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01A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602915" y="1538518"/>
            <a:ext cx="5246344" cy="1062477"/>
            <a:chOff x="719027" y="638629"/>
            <a:chExt cx="5246344" cy="1062477"/>
          </a:xfrm>
        </p:grpSpPr>
        <p:sp>
          <p:nvSpPr>
            <p:cNvPr id="99" name="Google Shape;99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DE01E"/>
                </a:gs>
                <a:gs pos="100000">
                  <a:srgbClr val="F3BD1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F491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6350572" y="1538518"/>
            <a:ext cx="5246344" cy="1062477"/>
            <a:chOff x="719027" y="638629"/>
            <a:chExt cx="5246344" cy="1062477"/>
          </a:xfrm>
        </p:grpSpPr>
        <p:sp>
          <p:nvSpPr>
            <p:cNvPr id="106" name="Google Shape;106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7BC9B8"/>
                </a:gs>
                <a:gs pos="100000">
                  <a:srgbClr val="44B0C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03AB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602915" y="2540004"/>
            <a:ext cx="5246344" cy="1062477"/>
            <a:chOff x="719027" y="638629"/>
            <a:chExt cx="5246344" cy="1062477"/>
          </a:xfrm>
        </p:grpSpPr>
        <p:sp>
          <p:nvSpPr>
            <p:cNvPr id="113" name="Google Shape;113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A01E"/>
                </a:gs>
                <a:gs pos="100000">
                  <a:srgbClr val="FD643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E258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119" name="Google Shape;119;p1"/>
          <p:cNvGrpSpPr/>
          <p:nvPr/>
        </p:nvGrpSpPr>
        <p:grpSpPr>
          <a:xfrm>
            <a:off x="6350572" y="2540004"/>
            <a:ext cx="5246344" cy="1062477"/>
            <a:chOff x="719027" y="638629"/>
            <a:chExt cx="5246344" cy="1062477"/>
          </a:xfrm>
        </p:grpSpPr>
        <p:sp>
          <p:nvSpPr>
            <p:cNvPr id="120" name="Google Shape;120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68CE35"/>
                </a:gs>
                <a:gs pos="100000">
                  <a:srgbClr val="26B04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3695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602915" y="3554536"/>
            <a:ext cx="5246344" cy="1062477"/>
            <a:chOff x="719027" y="638629"/>
            <a:chExt cx="5246344" cy="1062477"/>
          </a:xfrm>
        </p:grpSpPr>
        <p:sp>
          <p:nvSpPr>
            <p:cNvPr id="127" name="Google Shape;127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53A6"/>
                </a:gs>
                <a:gs pos="100000">
                  <a:srgbClr val="CA3597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9F20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133" name="Google Shape;133;p1"/>
          <p:cNvGrpSpPr/>
          <p:nvPr/>
        </p:nvGrpSpPr>
        <p:grpSpPr>
          <a:xfrm>
            <a:off x="6350572" y="3554536"/>
            <a:ext cx="5246344" cy="1062477"/>
            <a:chOff x="719027" y="638629"/>
            <a:chExt cx="5246344" cy="1062477"/>
          </a:xfrm>
        </p:grpSpPr>
        <p:sp>
          <p:nvSpPr>
            <p:cNvPr id="134" name="Google Shape;134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B9DD2B"/>
                </a:gs>
                <a:gs pos="100000">
                  <a:srgbClr val="7DC240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6ABA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140" name="Google Shape;140;p1"/>
          <p:cNvGrpSpPr/>
          <p:nvPr/>
        </p:nvGrpSpPr>
        <p:grpSpPr>
          <a:xfrm>
            <a:off x="602915" y="4570536"/>
            <a:ext cx="5246344" cy="1062477"/>
            <a:chOff x="719027" y="638629"/>
            <a:chExt cx="5246344" cy="1062477"/>
          </a:xfrm>
        </p:grpSpPr>
        <p:sp>
          <p:nvSpPr>
            <p:cNvPr id="141" name="Google Shape;141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7A6CD0"/>
                </a:gs>
                <a:gs pos="100000">
                  <a:srgbClr val="5745B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563B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147" name="Google Shape;147;p1"/>
          <p:cNvGrpSpPr/>
          <p:nvPr/>
        </p:nvGrpSpPr>
        <p:grpSpPr>
          <a:xfrm>
            <a:off x="6350572" y="4570536"/>
            <a:ext cx="5246344" cy="1062477"/>
            <a:chOff x="719027" y="638629"/>
            <a:chExt cx="5246344" cy="1062477"/>
          </a:xfrm>
        </p:grpSpPr>
        <p:sp>
          <p:nvSpPr>
            <p:cNvPr id="148" name="Google Shape;148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656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D6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154" name="Google Shape;154;p1"/>
          <p:cNvGrpSpPr/>
          <p:nvPr/>
        </p:nvGrpSpPr>
        <p:grpSpPr>
          <a:xfrm>
            <a:off x="602915" y="5606841"/>
            <a:ext cx="5246344" cy="1062477"/>
            <a:chOff x="719027" y="638629"/>
            <a:chExt cx="5246344" cy="1062477"/>
          </a:xfrm>
        </p:grpSpPr>
        <p:sp>
          <p:nvSpPr>
            <p:cNvPr id="155" name="Google Shape;155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0083E0"/>
                </a:gs>
                <a:gs pos="100000">
                  <a:srgbClr val="0C64C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1C60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161" name="Google Shape;161;p1"/>
          <p:cNvGrpSpPr/>
          <p:nvPr/>
        </p:nvGrpSpPr>
        <p:grpSpPr>
          <a:xfrm>
            <a:off x="6350572" y="5606841"/>
            <a:ext cx="5246344" cy="1062477"/>
            <a:chOff x="719027" y="638629"/>
            <a:chExt cx="5246344" cy="1062477"/>
          </a:xfrm>
        </p:grpSpPr>
        <p:sp>
          <p:nvSpPr>
            <p:cNvPr id="162" name="Google Shape;162;p1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E27100"/>
                </a:gs>
                <a:gs pos="100000">
                  <a:srgbClr val="663300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5028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sp>
        <p:nvSpPr>
          <p:cNvPr id="168" name="Google Shape;168;p1"/>
          <p:cNvSpPr txBox="1"/>
          <p:nvPr/>
        </p:nvSpPr>
        <p:spPr>
          <a:xfrm>
            <a:off x="1210823" y="712527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1210823" y="1774693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1210823" y="2745105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171" name="Google Shape;171;p1"/>
          <p:cNvSpPr txBox="1"/>
          <p:nvPr/>
        </p:nvSpPr>
        <p:spPr>
          <a:xfrm>
            <a:off x="1210823" y="3776065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172" name="Google Shape;172;p1"/>
          <p:cNvSpPr txBox="1"/>
          <p:nvPr/>
        </p:nvSpPr>
        <p:spPr>
          <a:xfrm>
            <a:off x="1210823" y="4793087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173" name="Google Shape;173;p1"/>
          <p:cNvSpPr txBox="1"/>
          <p:nvPr/>
        </p:nvSpPr>
        <p:spPr>
          <a:xfrm>
            <a:off x="1210823" y="5835440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174" name="Google Shape;174;p1"/>
          <p:cNvSpPr txBox="1"/>
          <p:nvPr/>
        </p:nvSpPr>
        <p:spPr>
          <a:xfrm>
            <a:off x="6953294" y="712527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sp>
        <p:nvSpPr>
          <p:cNvPr id="175" name="Google Shape;175;p1"/>
          <p:cNvSpPr txBox="1"/>
          <p:nvPr/>
        </p:nvSpPr>
        <p:spPr>
          <a:xfrm>
            <a:off x="6953294" y="1774693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/>
          </a:p>
        </p:txBody>
      </p:sp>
      <p:sp>
        <p:nvSpPr>
          <p:cNvPr id="176" name="Google Shape;176;p1"/>
          <p:cNvSpPr txBox="1"/>
          <p:nvPr/>
        </p:nvSpPr>
        <p:spPr>
          <a:xfrm>
            <a:off x="6953294" y="2745105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177" name="Google Shape;177;p1"/>
          <p:cNvSpPr txBox="1"/>
          <p:nvPr/>
        </p:nvSpPr>
        <p:spPr>
          <a:xfrm>
            <a:off x="6953294" y="3776065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8" name="Google Shape;178;p1"/>
          <p:cNvSpPr txBox="1"/>
          <p:nvPr/>
        </p:nvSpPr>
        <p:spPr>
          <a:xfrm>
            <a:off x="6953294" y="4793087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79" name="Google Shape;179;p1"/>
          <p:cNvSpPr txBox="1"/>
          <p:nvPr/>
        </p:nvSpPr>
        <p:spPr>
          <a:xfrm>
            <a:off x="6953294" y="5835440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pic>
        <p:nvPicPr>
          <p:cNvPr descr="Bar graph with upward trend" id="180" name="Google Shape;1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467" y="586662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181" name="Google Shape;18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4467" y="483860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182" name="Google Shape;18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4467" y="384368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183" name="Google Shape;18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0406" y="74455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se" id="184" name="Google Shape;18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04467" y="176393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lder" id="185" name="Google Shape;18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04467" y="279796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hake" id="186" name="Google Shape;18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49708" y="77039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hy" id="187" name="Google Shape;187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949708" y="173733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ey" id="188" name="Google Shape;188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949708" y="278740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velope" id="189" name="Google Shape;189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949708" y="376391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 Fi" id="190" name="Google Shape;190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949708" y="480419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ker" id="191" name="Google Shape;191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949708" y="5835440"/>
            <a:ext cx="4572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1"/>
          <p:cNvGrpSpPr/>
          <p:nvPr/>
        </p:nvGrpSpPr>
        <p:grpSpPr>
          <a:xfrm>
            <a:off x="1778649" y="522961"/>
            <a:ext cx="3473128" cy="780990"/>
            <a:chOff x="1894761" y="653587"/>
            <a:chExt cx="3473128" cy="780990"/>
          </a:xfrm>
        </p:grpSpPr>
        <p:sp>
          <p:nvSpPr>
            <p:cNvPr id="193" name="Google Shape;193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194" name="Google Shape;194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195" name="Google Shape;195;p1"/>
          <p:cNvGrpSpPr/>
          <p:nvPr/>
        </p:nvGrpSpPr>
        <p:grpSpPr>
          <a:xfrm>
            <a:off x="1778649" y="1522421"/>
            <a:ext cx="3473128" cy="780990"/>
            <a:chOff x="1894761" y="653587"/>
            <a:chExt cx="3473128" cy="780990"/>
          </a:xfrm>
        </p:grpSpPr>
        <p:sp>
          <p:nvSpPr>
            <p:cNvPr id="196" name="Google Shape;196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197" name="Google Shape;197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198" name="Google Shape;198;p1"/>
          <p:cNvGrpSpPr/>
          <p:nvPr/>
        </p:nvGrpSpPr>
        <p:grpSpPr>
          <a:xfrm>
            <a:off x="1778649" y="2596961"/>
            <a:ext cx="3473128" cy="780990"/>
            <a:chOff x="1894761" y="653587"/>
            <a:chExt cx="3473128" cy="780990"/>
          </a:xfrm>
        </p:grpSpPr>
        <p:sp>
          <p:nvSpPr>
            <p:cNvPr id="199" name="Google Shape;199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00" name="Google Shape;200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201" name="Google Shape;201;p1"/>
          <p:cNvGrpSpPr/>
          <p:nvPr/>
        </p:nvGrpSpPr>
        <p:grpSpPr>
          <a:xfrm>
            <a:off x="1778649" y="3640656"/>
            <a:ext cx="3473128" cy="780990"/>
            <a:chOff x="1894761" y="653587"/>
            <a:chExt cx="3473128" cy="780990"/>
          </a:xfrm>
        </p:grpSpPr>
        <p:sp>
          <p:nvSpPr>
            <p:cNvPr id="202" name="Google Shape;202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03" name="Google Shape;203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204" name="Google Shape;204;p1"/>
          <p:cNvGrpSpPr/>
          <p:nvPr/>
        </p:nvGrpSpPr>
        <p:grpSpPr>
          <a:xfrm>
            <a:off x="1778649" y="4715121"/>
            <a:ext cx="3473128" cy="780990"/>
            <a:chOff x="1894761" y="653587"/>
            <a:chExt cx="3473128" cy="780990"/>
          </a:xfrm>
        </p:grpSpPr>
        <p:sp>
          <p:nvSpPr>
            <p:cNvPr id="205" name="Google Shape;205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06" name="Google Shape;206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207" name="Google Shape;207;p1"/>
          <p:cNvGrpSpPr/>
          <p:nvPr/>
        </p:nvGrpSpPr>
        <p:grpSpPr>
          <a:xfrm>
            <a:off x="1778649" y="5673544"/>
            <a:ext cx="3473128" cy="780990"/>
            <a:chOff x="1894761" y="653587"/>
            <a:chExt cx="3473128" cy="780990"/>
          </a:xfrm>
        </p:grpSpPr>
        <p:sp>
          <p:nvSpPr>
            <p:cNvPr id="208" name="Google Shape;208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09" name="Google Shape;209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210" name="Google Shape;210;p1"/>
          <p:cNvGrpSpPr/>
          <p:nvPr/>
        </p:nvGrpSpPr>
        <p:grpSpPr>
          <a:xfrm>
            <a:off x="7495645" y="522961"/>
            <a:ext cx="3473128" cy="780990"/>
            <a:chOff x="1894761" y="653587"/>
            <a:chExt cx="3473128" cy="780990"/>
          </a:xfrm>
        </p:grpSpPr>
        <p:sp>
          <p:nvSpPr>
            <p:cNvPr id="211" name="Google Shape;211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12" name="Google Shape;212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213" name="Google Shape;213;p1"/>
          <p:cNvGrpSpPr/>
          <p:nvPr/>
        </p:nvGrpSpPr>
        <p:grpSpPr>
          <a:xfrm>
            <a:off x="7495645" y="1522421"/>
            <a:ext cx="3473128" cy="780990"/>
            <a:chOff x="1894761" y="653587"/>
            <a:chExt cx="3473128" cy="780990"/>
          </a:xfrm>
        </p:grpSpPr>
        <p:sp>
          <p:nvSpPr>
            <p:cNvPr id="214" name="Google Shape;214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15" name="Google Shape;215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216" name="Google Shape;216;p1"/>
          <p:cNvGrpSpPr/>
          <p:nvPr/>
        </p:nvGrpSpPr>
        <p:grpSpPr>
          <a:xfrm>
            <a:off x="7495645" y="2596961"/>
            <a:ext cx="3473128" cy="780990"/>
            <a:chOff x="1894761" y="653587"/>
            <a:chExt cx="3473128" cy="780990"/>
          </a:xfrm>
        </p:grpSpPr>
        <p:sp>
          <p:nvSpPr>
            <p:cNvPr id="217" name="Google Shape;217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18" name="Google Shape;218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219" name="Google Shape;219;p1"/>
          <p:cNvGrpSpPr/>
          <p:nvPr/>
        </p:nvGrpSpPr>
        <p:grpSpPr>
          <a:xfrm>
            <a:off x="7495645" y="3640656"/>
            <a:ext cx="3473128" cy="780990"/>
            <a:chOff x="1894761" y="653587"/>
            <a:chExt cx="3473128" cy="780990"/>
          </a:xfrm>
        </p:grpSpPr>
        <p:sp>
          <p:nvSpPr>
            <p:cNvPr id="220" name="Google Shape;220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21" name="Google Shape;221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222" name="Google Shape;222;p1"/>
          <p:cNvGrpSpPr/>
          <p:nvPr/>
        </p:nvGrpSpPr>
        <p:grpSpPr>
          <a:xfrm>
            <a:off x="7495645" y="4715121"/>
            <a:ext cx="3473128" cy="780990"/>
            <a:chOff x="1894761" y="653587"/>
            <a:chExt cx="3473128" cy="780990"/>
          </a:xfrm>
        </p:grpSpPr>
        <p:sp>
          <p:nvSpPr>
            <p:cNvPr id="223" name="Google Shape;223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24" name="Google Shape;224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225" name="Google Shape;225;p1"/>
          <p:cNvGrpSpPr/>
          <p:nvPr/>
        </p:nvGrpSpPr>
        <p:grpSpPr>
          <a:xfrm>
            <a:off x="7495645" y="5673544"/>
            <a:ext cx="3473128" cy="780990"/>
            <a:chOff x="1894761" y="653587"/>
            <a:chExt cx="3473128" cy="780990"/>
          </a:xfrm>
        </p:grpSpPr>
        <p:sp>
          <p:nvSpPr>
            <p:cNvPr id="226" name="Google Shape;226;p1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227" name="Google Shape;227;p1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"/>
          <p:cNvGrpSpPr/>
          <p:nvPr/>
        </p:nvGrpSpPr>
        <p:grpSpPr>
          <a:xfrm>
            <a:off x="719027" y="638629"/>
            <a:ext cx="5246344" cy="1062477"/>
            <a:chOff x="719027" y="638629"/>
            <a:chExt cx="5246344" cy="1062477"/>
          </a:xfrm>
        </p:grpSpPr>
        <p:sp>
          <p:nvSpPr>
            <p:cNvPr id="233" name="Google Shape;233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EE4D73"/>
                </a:gs>
                <a:gs pos="100000">
                  <a:srgbClr val="B82A4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EE4D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39" name="Google Shape;239;p2"/>
          <p:cNvGrpSpPr/>
          <p:nvPr/>
        </p:nvGrpSpPr>
        <p:grpSpPr>
          <a:xfrm>
            <a:off x="6466684" y="638629"/>
            <a:ext cx="5246344" cy="1062477"/>
            <a:chOff x="719027" y="638629"/>
            <a:chExt cx="5246344" cy="1062477"/>
          </a:xfrm>
        </p:grpSpPr>
        <p:sp>
          <p:nvSpPr>
            <p:cNvPr id="240" name="Google Shape;240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6BDE9"/>
                </a:gs>
                <a:gs pos="100000">
                  <a:srgbClr val="1EADE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01A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46" name="Google Shape;246;p2"/>
          <p:cNvGrpSpPr/>
          <p:nvPr/>
        </p:nvGrpSpPr>
        <p:grpSpPr>
          <a:xfrm>
            <a:off x="719027" y="1698172"/>
            <a:ext cx="5246344" cy="1062477"/>
            <a:chOff x="719027" y="638629"/>
            <a:chExt cx="5246344" cy="1062477"/>
          </a:xfrm>
        </p:grpSpPr>
        <p:sp>
          <p:nvSpPr>
            <p:cNvPr id="247" name="Google Shape;247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DE01E"/>
                </a:gs>
                <a:gs pos="100000">
                  <a:srgbClr val="F3BD1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F491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53" name="Google Shape;253;p2"/>
          <p:cNvGrpSpPr/>
          <p:nvPr/>
        </p:nvGrpSpPr>
        <p:grpSpPr>
          <a:xfrm>
            <a:off x="6466684" y="1698172"/>
            <a:ext cx="5246344" cy="1062477"/>
            <a:chOff x="719027" y="638629"/>
            <a:chExt cx="5246344" cy="1062477"/>
          </a:xfrm>
        </p:grpSpPr>
        <p:sp>
          <p:nvSpPr>
            <p:cNvPr id="254" name="Google Shape;254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7BC9B8"/>
                </a:gs>
                <a:gs pos="100000">
                  <a:srgbClr val="44B0C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03AB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60" name="Google Shape;260;p2"/>
          <p:cNvGrpSpPr/>
          <p:nvPr/>
        </p:nvGrpSpPr>
        <p:grpSpPr>
          <a:xfrm>
            <a:off x="719027" y="2699658"/>
            <a:ext cx="5246344" cy="1062477"/>
            <a:chOff x="719027" y="638629"/>
            <a:chExt cx="5246344" cy="1062477"/>
          </a:xfrm>
        </p:grpSpPr>
        <p:sp>
          <p:nvSpPr>
            <p:cNvPr id="261" name="Google Shape;261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A01E"/>
                </a:gs>
                <a:gs pos="100000">
                  <a:srgbClr val="FD643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E258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67" name="Google Shape;267;p2"/>
          <p:cNvGrpSpPr/>
          <p:nvPr/>
        </p:nvGrpSpPr>
        <p:grpSpPr>
          <a:xfrm>
            <a:off x="6466684" y="2699658"/>
            <a:ext cx="5246344" cy="1062477"/>
            <a:chOff x="719027" y="638629"/>
            <a:chExt cx="5246344" cy="1062477"/>
          </a:xfrm>
        </p:grpSpPr>
        <p:sp>
          <p:nvSpPr>
            <p:cNvPr id="268" name="Google Shape;268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68CE35"/>
                </a:gs>
                <a:gs pos="100000">
                  <a:srgbClr val="26B04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3695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74" name="Google Shape;274;p2"/>
          <p:cNvGrpSpPr/>
          <p:nvPr/>
        </p:nvGrpSpPr>
        <p:grpSpPr>
          <a:xfrm>
            <a:off x="719027" y="3714190"/>
            <a:ext cx="5246344" cy="1062477"/>
            <a:chOff x="719027" y="638629"/>
            <a:chExt cx="5246344" cy="1062477"/>
          </a:xfrm>
        </p:grpSpPr>
        <p:sp>
          <p:nvSpPr>
            <p:cNvPr id="275" name="Google Shape;275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53A6"/>
                </a:gs>
                <a:gs pos="100000">
                  <a:srgbClr val="CA3597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9F20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81" name="Google Shape;281;p2"/>
          <p:cNvGrpSpPr/>
          <p:nvPr/>
        </p:nvGrpSpPr>
        <p:grpSpPr>
          <a:xfrm>
            <a:off x="6466684" y="3714190"/>
            <a:ext cx="5246344" cy="1062477"/>
            <a:chOff x="719027" y="638629"/>
            <a:chExt cx="5246344" cy="1062477"/>
          </a:xfrm>
        </p:grpSpPr>
        <p:sp>
          <p:nvSpPr>
            <p:cNvPr id="282" name="Google Shape;282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B9DD2B"/>
                </a:gs>
                <a:gs pos="100000">
                  <a:srgbClr val="7DC240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6ABA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88" name="Google Shape;288;p2"/>
          <p:cNvGrpSpPr/>
          <p:nvPr/>
        </p:nvGrpSpPr>
        <p:grpSpPr>
          <a:xfrm>
            <a:off x="719027" y="4730190"/>
            <a:ext cx="5246344" cy="1062477"/>
            <a:chOff x="719027" y="638629"/>
            <a:chExt cx="5246344" cy="1062477"/>
          </a:xfrm>
        </p:grpSpPr>
        <p:sp>
          <p:nvSpPr>
            <p:cNvPr id="289" name="Google Shape;289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7A6CD0"/>
                </a:gs>
                <a:gs pos="100000">
                  <a:srgbClr val="5745B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563B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95" name="Google Shape;295;p2"/>
          <p:cNvGrpSpPr/>
          <p:nvPr/>
        </p:nvGrpSpPr>
        <p:grpSpPr>
          <a:xfrm>
            <a:off x="6466684" y="4730190"/>
            <a:ext cx="5246344" cy="1062477"/>
            <a:chOff x="719027" y="638629"/>
            <a:chExt cx="5246344" cy="1062477"/>
          </a:xfrm>
        </p:grpSpPr>
        <p:sp>
          <p:nvSpPr>
            <p:cNvPr id="296" name="Google Shape;296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656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D6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302" name="Google Shape;302;p2"/>
          <p:cNvGrpSpPr/>
          <p:nvPr/>
        </p:nvGrpSpPr>
        <p:grpSpPr>
          <a:xfrm>
            <a:off x="719027" y="5795523"/>
            <a:ext cx="5246344" cy="1062477"/>
            <a:chOff x="719027" y="638629"/>
            <a:chExt cx="5246344" cy="1062477"/>
          </a:xfrm>
        </p:grpSpPr>
        <p:sp>
          <p:nvSpPr>
            <p:cNvPr id="303" name="Google Shape;303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0083E0"/>
                </a:gs>
                <a:gs pos="100000">
                  <a:srgbClr val="0C64C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1C60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309" name="Google Shape;309;p2"/>
          <p:cNvGrpSpPr/>
          <p:nvPr/>
        </p:nvGrpSpPr>
        <p:grpSpPr>
          <a:xfrm>
            <a:off x="6466684" y="5795523"/>
            <a:ext cx="5246344" cy="1062477"/>
            <a:chOff x="719027" y="638629"/>
            <a:chExt cx="5246344" cy="1062477"/>
          </a:xfrm>
        </p:grpSpPr>
        <p:sp>
          <p:nvSpPr>
            <p:cNvPr id="310" name="Google Shape;310;p2"/>
            <p:cNvSpPr/>
            <p:nvPr/>
          </p:nvSpPr>
          <p:spPr>
            <a:xfrm>
              <a:off x="1725478" y="1404950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fmla="val 106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E27100"/>
                </a:gs>
                <a:gs pos="100000">
                  <a:srgbClr val="663300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5028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sp>
        <p:nvSpPr>
          <p:cNvPr id="316" name="Google Shape;316;p2"/>
          <p:cNvSpPr txBox="1"/>
          <p:nvPr/>
        </p:nvSpPr>
        <p:spPr>
          <a:xfrm>
            <a:off x="1326935" y="843153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317" name="Google Shape;317;p2"/>
          <p:cNvSpPr txBox="1"/>
          <p:nvPr/>
        </p:nvSpPr>
        <p:spPr>
          <a:xfrm>
            <a:off x="1326935" y="1934347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318" name="Google Shape;318;p2"/>
          <p:cNvSpPr txBox="1"/>
          <p:nvPr/>
        </p:nvSpPr>
        <p:spPr>
          <a:xfrm>
            <a:off x="1326935" y="2904759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319" name="Google Shape;319;p2"/>
          <p:cNvSpPr txBox="1"/>
          <p:nvPr/>
        </p:nvSpPr>
        <p:spPr>
          <a:xfrm>
            <a:off x="1326935" y="3935719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320" name="Google Shape;320;p2"/>
          <p:cNvSpPr txBox="1"/>
          <p:nvPr/>
        </p:nvSpPr>
        <p:spPr>
          <a:xfrm>
            <a:off x="1326935" y="4952741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321" name="Google Shape;321;p2"/>
          <p:cNvSpPr txBox="1"/>
          <p:nvPr/>
        </p:nvSpPr>
        <p:spPr>
          <a:xfrm>
            <a:off x="1326935" y="6024122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322" name="Google Shape;322;p2"/>
          <p:cNvSpPr txBox="1"/>
          <p:nvPr/>
        </p:nvSpPr>
        <p:spPr>
          <a:xfrm>
            <a:off x="7069406" y="843153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sp>
        <p:nvSpPr>
          <p:cNvPr id="323" name="Google Shape;323;p2"/>
          <p:cNvSpPr txBox="1"/>
          <p:nvPr/>
        </p:nvSpPr>
        <p:spPr>
          <a:xfrm>
            <a:off x="7069406" y="1934347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/>
          </a:p>
        </p:txBody>
      </p:sp>
      <p:sp>
        <p:nvSpPr>
          <p:cNvPr id="324" name="Google Shape;324;p2"/>
          <p:cNvSpPr txBox="1"/>
          <p:nvPr/>
        </p:nvSpPr>
        <p:spPr>
          <a:xfrm>
            <a:off x="7069406" y="2904759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325" name="Google Shape;325;p2"/>
          <p:cNvSpPr txBox="1"/>
          <p:nvPr/>
        </p:nvSpPr>
        <p:spPr>
          <a:xfrm>
            <a:off x="7069406" y="3935719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26" name="Google Shape;326;p2"/>
          <p:cNvSpPr txBox="1"/>
          <p:nvPr/>
        </p:nvSpPr>
        <p:spPr>
          <a:xfrm>
            <a:off x="7069406" y="4952741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327" name="Google Shape;327;p2"/>
          <p:cNvSpPr txBox="1"/>
          <p:nvPr/>
        </p:nvSpPr>
        <p:spPr>
          <a:xfrm>
            <a:off x="7069406" y="6024122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pic>
        <p:nvPicPr>
          <p:cNvPr descr="Bar graph with upward trend" id="328" name="Google Shape;3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579" y="605531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329" name="Google Shape;3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579" y="499825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330" name="Google Shape;33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0579" y="400333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331" name="Google Shape;33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6518" y="87517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se" id="332" name="Google Shape;33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0579" y="192358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lder" id="333" name="Google Shape;33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20579" y="295761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hake" id="334" name="Google Shape;33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65820" y="9010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hy" id="335" name="Google Shape;335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65820" y="189699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ey" id="336" name="Google Shape;336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65820" y="294705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velope" id="337" name="Google Shape;337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65820" y="392356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 Fi" id="338" name="Google Shape;338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065820" y="496384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ker" id="339" name="Google Shape;339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065820" y="6024122"/>
            <a:ext cx="4572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2"/>
          <p:cNvGrpSpPr/>
          <p:nvPr/>
        </p:nvGrpSpPr>
        <p:grpSpPr>
          <a:xfrm>
            <a:off x="1894761" y="653587"/>
            <a:ext cx="3473128" cy="780990"/>
            <a:chOff x="1894761" y="653587"/>
            <a:chExt cx="3473128" cy="780990"/>
          </a:xfrm>
        </p:grpSpPr>
        <p:sp>
          <p:nvSpPr>
            <p:cNvPr id="341" name="Google Shape;341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42" name="Google Shape;342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43" name="Google Shape;343;p2"/>
          <p:cNvGrpSpPr/>
          <p:nvPr/>
        </p:nvGrpSpPr>
        <p:grpSpPr>
          <a:xfrm>
            <a:off x="1894761" y="1682075"/>
            <a:ext cx="3473128" cy="780990"/>
            <a:chOff x="1894761" y="653587"/>
            <a:chExt cx="3473128" cy="780990"/>
          </a:xfrm>
        </p:grpSpPr>
        <p:sp>
          <p:nvSpPr>
            <p:cNvPr id="344" name="Google Shape;344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45" name="Google Shape;345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46" name="Google Shape;346;p2"/>
          <p:cNvGrpSpPr/>
          <p:nvPr/>
        </p:nvGrpSpPr>
        <p:grpSpPr>
          <a:xfrm>
            <a:off x="1894761" y="2756615"/>
            <a:ext cx="3473128" cy="780990"/>
            <a:chOff x="1894761" y="653587"/>
            <a:chExt cx="3473128" cy="780990"/>
          </a:xfrm>
        </p:grpSpPr>
        <p:sp>
          <p:nvSpPr>
            <p:cNvPr id="347" name="Google Shape;347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48" name="Google Shape;348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49" name="Google Shape;349;p2"/>
          <p:cNvGrpSpPr/>
          <p:nvPr/>
        </p:nvGrpSpPr>
        <p:grpSpPr>
          <a:xfrm>
            <a:off x="1894761" y="3800310"/>
            <a:ext cx="3473128" cy="780990"/>
            <a:chOff x="1894761" y="653587"/>
            <a:chExt cx="3473128" cy="780990"/>
          </a:xfrm>
        </p:grpSpPr>
        <p:sp>
          <p:nvSpPr>
            <p:cNvPr id="350" name="Google Shape;350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51" name="Google Shape;351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52" name="Google Shape;352;p2"/>
          <p:cNvGrpSpPr/>
          <p:nvPr/>
        </p:nvGrpSpPr>
        <p:grpSpPr>
          <a:xfrm>
            <a:off x="1894761" y="4874775"/>
            <a:ext cx="3473128" cy="780990"/>
            <a:chOff x="1894761" y="653587"/>
            <a:chExt cx="3473128" cy="780990"/>
          </a:xfrm>
        </p:grpSpPr>
        <p:sp>
          <p:nvSpPr>
            <p:cNvPr id="353" name="Google Shape;353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54" name="Google Shape;354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55" name="Google Shape;355;p2"/>
          <p:cNvGrpSpPr/>
          <p:nvPr/>
        </p:nvGrpSpPr>
        <p:grpSpPr>
          <a:xfrm>
            <a:off x="1894761" y="5862226"/>
            <a:ext cx="3473128" cy="780990"/>
            <a:chOff x="1894761" y="653587"/>
            <a:chExt cx="3473128" cy="780990"/>
          </a:xfrm>
        </p:grpSpPr>
        <p:sp>
          <p:nvSpPr>
            <p:cNvPr id="356" name="Google Shape;356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57" name="Google Shape;357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58" name="Google Shape;358;p2"/>
          <p:cNvGrpSpPr/>
          <p:nvPr/>
        </p:nvGrpSpPr>
        <p:grpSpPr>
          <a:xfrm>
            <a:off x="7611757" y="653587"/>
            <a:ext cx="3473128" cy="780990"/>
            <a:chOff x="1894761" y="653587"/>
            <a:chExt cx="3473128" cy="780990"/>
          </a:xfrm>
        </p:grpSpPr>
        <p:sp>
          <p:nvSpPr>
            <p:cNvPr id="359" name="Google Shape;359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60" name="Google Shape;360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>
            <a:off x="7611757" y="1682075"/>
            <a:ext cx="3473128" cy="780990"/>
            <a:chOff x="1894761" y="653587"/>
            <a:chExt cx="3473128" cy="780990"/>
          </a:xfrm>
        </p:grpSpPr>
        <p:sp>
          <p:nvSpPr>
            <p:cNvPr id="362" name="Google Shape;362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63" name="Google Shape;363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64" name="Google Shape;364;p2"/>
          <p:cNvGrpSpPr/>
          <p:nvPr/>
        </p:nvGrpSpPr>
        <p:grpSpPr>
          <a:xfrm>
            <a:off x="7611757" y="2756615"/>
            <a:ext cx="3473128" cy="780990"/>
            <a:chOff x="1894761" y="653587"/>
            <a:chExt cx="3473128" cy="780990"/>
          </a:xfrm>
        </p:grpSpPr>
        <p:sp>
          <p:nvSpPr>
            <p:cNvPr id="365" name="Google Shape;365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66" name="Google Shape;366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67" name="Google Shape;367;p2"/>
          <p:cNvGrpSpPr/>
          <p:nvPr/>
        </p:nvGrpSpPr>
        <p:grpSpPr>
          <a:xfrm>
            <a:off x="7611757" y="3800310"/>
            <a:ext cx="3473128" cy="780990"/>
            <a:chOff x="1894761" y="653587"/>
            <a:chExt cx="3473128" cy="780990"/>
          </a:xfrm>
        </p:grpSpPr>
        <p:sp>
          <p:nvSpPr>
            <p:cNvPr id="368" name="Google Shape;368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69" name="Google Shape;369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70" name="Google Shape;370;p2"/>
          <p:cNvGrpSpPr/>
          <p:nvPr/>
        </p:nvGrpSpPr>
        <p:grpSpPr>
          <a:xfrm>
            <a:off x="7611757" y="4874775"/>
            <a:ext cx="3473128" cy="780990"/>
            <a:chOff x="1894761" y="653587"/>
            <a:chExt cx="3473128" cy="780990"/>
          </a:xfrm>
        </p:grpSpPr>
        <p:sp>
          <p:nvSpPr>
            <p:cNvPr id="371" name="Google Shape;371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72" name="Google Shape;372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  <p:grpSp>
        <p:nvGrpSpPr>
          <p:cNvPr id="373" name="Google Shape;373;p2"/>
          <p:cNvGrpSpPr/>
          <p:nvPr/>
        </p:nvGrpSpPr>
        <p:grpSpPr>
          <a:xfrm>
            <a:off x="7611757" y="5862226"/>
            <a:ext cx="3473128" cy="780990"/>
            <a:chOff x="1894761" y="653587"/>
            <a:chExt cx="3473128" cy="780990"/>
          </a:xfrm>
        </p:grpSpPr>
        <p:sp>
          <p:nvSpPr>
            <p:cNvPr id="374" name="Google Shape;374;p2"/>
            <p:cNvSpPr txBox="1"/>
            <p:nvPr/>
          </p:nvSpPr>
          <p:spPr>
            <a:xfrm>
              <a:off x="1894761" y="653587"/>
              <a:ext cx="347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375" name="Google Shape;375;p2"/>
            <p:cNvSpPr txBox="1"/>
            <p:nvPr/>
          </p:nvSpPr>
          <p:spPr>
            <a:xfrm>
              <a:off x="1916766" y="972912"/>
              <a:ext cx="3451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8B0B7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"/>
          <p:cNvGrpSpPr/>
          <p:nvPr/>
        </p:nvGrpSpPr>
        <p:grpSpPr>
          <a:xfrm>
            <a:off x="1095829" y="837891"/>
            <a:ext cx="10000342" cy="5657252"/>
            <a:chOff x="719027" y="638629"/>
            <a:chExt cx="10994001" cy="6219371"/>
          </a:xfrm>
        </p:grpSpPr>
        <p:grpSp>
          <p:nvGrpSpPr>
            <p:cNvPr id="381" name="Google Shape;381;p3"/>
            <p:cNvGrpSpPr/>
            <p:nvPr/>
          </p:nvGrpSpPr>
          <p:grpSpPr>
            <a:xfrm>
              <a:off x="719027" y="638629"/>
              <a:ext cx="5246344" cy="1062477"/>
              <a:chOff x="719027" y="638629"/>
              <a:chExt cx="5246344" cy="1062477"/>
            </a:xfrm>
          </p:grpSpPr>
          <p:sp>
            <p:nvSpPr>
              <p:cNvPr id="382" name="Google Shape;382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EE4D73"/>
                  </a:gs>
                  <a:gs pos="100000">
                    <a:srgbClr val="B82A4C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EE4D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388" name="Google Shape;388;p3"/>
            <p:cNvGrpSpPr/>
            <p:nvPr/>
          </p:nvGrpSpPr>
          <p:grpSpPr>
            <a:xfrm>
              <a:off x="6466684" y="638629"/>
              <a:ext cx="5246344" cy="1062477"/>
              <a:chOff x="719027" y="638629"/>
              <a:chExt cx="5246344" cy="1062477"/>
            </a:xfrm>
          </p:grpSpPr>
          <p:sp>
            <p:nvSpPr>
              <p:cNvPr id="389" name="Google Shape;389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56BDE9"/>
                  </a:gs>
                  <a:gs pos="100000">
                    <a:srgbClr val="1EADE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01A1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395" name="Google Shape;395;p3"/>
            <p:cNvGrpSpPr/>
            <p:nvPr/>
          </p:nvGrpSpPr>
          <p:grpSpPr>
            <a:xfrm>
              <a:off x="719027" y="1698172"/>
              <a:ext cx="5246344" cy="1062477"/>
              <a:chOff x="719027" y="638629"/>
              <a:chExt cx="5246344" cy="1062477"/>
            </a:xfrm>
          </p:grpSpPr>
          <p:sp>
            <p:nvSpPr>
              <p:cNvPr id="396" name="Google Shape;396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DE01E"/>
                  </a:gs>
                  <a:gs pos="100000">
                    <a:srgbClr val="F3BD1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F491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402" name="Google Shape;402;p3"/>
            <p:cNvGrpSpPr/>
            <p:nvPr/>
          </p:nvGrpSpPr>
          <p:grpSpPr>
            <a:xfrm>
              <a:off x="6466684" y="1698172"/>
              <a:ext cx="5246344" cy="1062477"/>
              <a:chOff x="719027" y="638629"/>
              <a:chExt cx="5246344" cy="1062477"/>
            </a:xfrm>
          </p:grpSpPr>
          <p:sp>
            <p:nvSpPr>
              <p:cNvPr id="403" name="Google Shape;403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7BC9B8"/>
                  </a:gs>
                  <a:gs pos="100000">
                    <a:srgbClr val="44B0C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03ABB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409" name="Google Shape;409;p3"/>
            <p:cNvGrpSpPr/>
            <p:nvPr/>
          </p:nvGrpSpPr>
          <p:grpSpPr>
            <a:xfrm>
              <a:off x="719027" y="2699658"/>
              <a:ext cx="5246344" cy="1062477"/>
              <a:chOff x="719027" y="638629"/>
              <a:chExt cx="5246344" cy="1062477"/>
            </a:xfrm>
          </p:grpSpPr>
          <p:sp>
            <p:nvSpPr>
              <p:cNvPr id="410" name="Google Shape;410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FA01E"/>
                  </a:gs>
                  <a:gs pos="100000">
                    <a:srgbClr val="FD643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E258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416" name="Google Shape;416;p3"/>
            <p:cNvGrpSpPr/>
            <p:nvPr/>
          </p:nvGrpSpPr>
          <p:grpSpPr>
            <a:xfrm>
              <a:off x="6466684" y="2699658"/>
              <a:ext cx="5246344" cy="1062477"/>
              <a:chOff x="719027" y="638629"/>
              <a:chExt cx="5246344" cy="1062477"/>
            </a:xfrm>
          </p:grpSpPr>
          <p:sp>
            <p:nvSpPr>
              <p:cNvPr id="417" name="Google Shape;417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68CE35"/>
                  </a:gs>
                  <a:gs pos="100000">
                    <a:srgbClr val="26B04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3695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423" name="Google Shape;423;p3"/>
            <p:cNvGrpSpPr/>
            <p:nvPr/>
          </p:nvGrpSpPr>
          <p:grpSpPr>
            <a:xfrm>
              <a:off x="719027" y="3714190"/>
              <a:ext cx="5246344" cy="1062477"/>
              <a:chOff x="719027" y="638629"/>
              <a:chExt cx="5246344" cy="1062477"/>
            </a:xfrm>
          </p:grpSpPr>
          <p:sp>
            <p:nvSpPr>
              <p:cNvPr id="424" name="Google Shape;424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053A6"/>
                  </a:gs>
                  <a:gs pos="100000">
                    <a:srgbClr val="CA3597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9F20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430" name="Google Shape;430;p3"/>
            <p:cNvGrpSpPr/>
            <p:nvPr/>
          </p:nvGrpSpPr>
          <p:grpSpPr>
            <a:xfrm>
              <a:off x="6466684" y="3714190"/>
              <a:ext cx="5246344" cy="1062477"/>
              <a:chOff x="719027" y="638629"/>
              <a:chExt cx="5246344" cy="1062477"/>
            </a:xfrm>
          </p:grpSpPr>
          <p:sp>
            <p:nvSpPr>
              <p:cNvPr id="431" name="Google Shape;431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B9DD2B"/>
                  </a:gs>
                  <a:gs pos="100000">
                    <a:srgbClr val="7DC240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6ABA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437" name="Google Shape;437;p3"/>
            <p:cNvGrpSpPr/>
            <p:nvPr/>
          </p:nvGrpSpPr>
          <p:grpSpPr>
            <a:xfrm>
              <a:off x="719027" y="4730190"/>
              <a:ext cx="5246344" cy="1062477"/>
              <a:chOff x="719027" y="638629"/>
              <a:chExt cx="5246344" cy="1062477"/>
            </a:xfrm>
          </p:grpSpPr>
          <p:sp>
            <p:nvSpPr>
              <p:cNvPr id="438" name="Google Shape;438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7A6CD0"/>
                  </a:gs>
                  <a:gs pos="100000">
                    <a:srgbClr val="5745B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563B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444" name="Google Shape;444;p3"/>
            <p:cNvGrpSpPr/>
            <p:nvPr/>
          </p:nvGrpSpPr>
          <p:grpSpPr>
            <a:xfrm>
              <a:off x="6466684" y="4730190"/>
              <a:ext cx="5246344" cy="1062477"/>
              <a:chOff x="719027" y="638629"/>
              <a:chExt cx="5246344" cy="1062477"/>
            </a:xfrm>
          </p:grpSpPr>
          <p:sp>
            <p:nvSpPr>
              <p:cNvPr id="445" name="Google Shape;445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F6565"/>
                  </a:gs>
                  <a:gs pos="100000">
                    <a:srgbClr val="FF0000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D6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451" name="Google Shape;451;p3"/>
            <p:cNvGrpSpPr/>
            <p:nvPr/>
          </p:nvGrpSpPr>
          <p:grpSpPr>
            <a:xfrm>
              <a:off x="719027" y="5795523"/>
              <a:ext cx="5246344" cy="1062477"/>
              <a:chOff x="719027" y="638629"/>
              <a:chExt cx="5246344" cy="1062477"/>
            </a:xfrm>
          </p:grpSpPr>
          <p:sp>
            <p:nvSpPr>
              <p:cNvPr id="452" name="Google Shape;452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0083E0"/>
                  </a:gs>
                  <a:gs pos="100000">
                    <a:srgbClr val="0C64C5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1C60C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grpSp>
          <p:nvGrpSpPr>
            <p:cNvPr id="458" name="Google Shape;458;p3"/>
            <p:cNvGrpSpPr/>
            <p:nvPr/>
          </p:nvGrpSpPr>
          <p:grpSpPr>
            <a:xfrm>
              <a:off x="6466684" y="5795523"/>
              <a:ext cx="5246344" cy="1062477"/>
              <a:chOff x="719027" y="638629"/>
              <a:chExt cx="5246344" cy="1062477"/>
            </a:xfrm>
          </p:grpSpPr>
          <p:sp>
            <p:nvSpPr>
              <p:cNvPr id="459" name="Google Shape;459;p3"/>
              <p:cNvSpPr/>
              <p:nvPr/>
            </p:nvSpPr>
            <p:spPr>
              <a:xfrm>
                <a:off x="1725478" y="1404950"/>
                <a:ext cx="4015846" cy="296156"/>
              </a:xfrm>
              <a:prstGeom prst="ellipse">
                <a:avLst/>
              </a:prstGeom>
              <a:solidFill>
                <a:schemeClr val="dk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 flipH="1">
                <a:off x="719027" y="668886"/>
                <a:ext cx="280513" cy="98325"/>
              </a:xfrm>
              <a:prstGeom prst="rtTriangle">
                <a:avLst/>
              </a:prstGeom>
              <a:solidFill>
                <a:srgbClr val="B82A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899886" y="638629"/>
                <a:ext cx="5065485" cy="914400"/>
              </a:xfrm>
              <a:prstGeom prst="roundRect">
                <a:avLst>
                  <a:gd fmla="val 1069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 rot="5400000">
                <a:off x="985340" y="500898"/>
                <a:ext cx="657235" cy="118986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E27100"/>
                  </a:gs>
                  <a:gs pos="100000">
                    <a:srgbClr val="663300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1313957" y="867228"/>
                <a:ext cx="457200" cy="457200"/>
              </a:xfrm>
              <a:prstGeom prst="ellipse">
                <a:avLst/>
              </a:prstGeom>
              <a:solidFill>
                <a:srgbClr val="5028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3"/>
              <p:cNvSpPr txBox="1"/>
              <p:nvPr/>
            </p:nvSpPr>
            <p:spPr>
              <a:xfrm>
                <a:off x="825843" y="957328"/>
                <a:ext cx="529898" cy="287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STEP</a:t>
                </a:r>
                <a:endParaRPr/>
              </a:p>
            </p:txBody>
          </p:sp>
        </p:grpSp>
        <p:sp>
          <p:nvSpPr>
            <p:cNvPr id="465" name="Google Shape;465;p3"/>
            <p:cNvSpPr txBox="1"/>
            <p:nvPr/>
          </p:nvSpPr>
          <p:spPr>
            <a:xfrm>
              <a:off x="1326935" y="843153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466" name="Google Shape;466;p3"/>
            <p:cNvSpPr txBox="1"/>
            <p:nvPr/>
          </p:nvSpPr>
          <p:spPr>
            <a:xfrm>
              <a:off x="1326935" y="1934346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  <p:sp>
          <p:nvSpPr>
            <p:cNvPr id="467" name="Google Shape;467;p3"/>
            <p:cNvSpPr txBox="1"/>
            <p:nvPr/>
          </p:nvSpPr>
          <p:spPr>
            <a:xfrm>
              <a:off x="1326935" y="2904759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  <p:sp>
          <p:nvSpPr>
            <p:cNvPr id="468" name="Google Shape;468;p3"/>
            <p:cNvSpPr txBox="1"/>
            <p:nvPr/>
          </p:nvSpPr>
          <p:spPr>
            <a:xfrm>
              <a:off x="1326935" y="3935720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/>
            </a:p>
          </p:txBody>
        </p:sp>
        <p:sp>
          <p:nvSpPr>
            <p:cNvPr id="469" name="Google Shape;469;p3"/>
            <p:cNvSpPr txBox="1"/>
            <p:nvPr/>
          </p:nvSpPr>
          <p:spPr>
            <a:xfrm>
              <a:off x="1326935" y="4952741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/>
            </a:p>
          </p:txBody>
        </p:sp>
        <p:sp>
          <p:nvSpPr>
            <p:cNvPr id="470" name="Google Shape;470;p3"/>
            <p:cNvSpPr txBox="1"/>
            <p:nvPr/>
          </p:nvSpPr>
          <p:spPr>
            <a:xfrm>
              <a:off x="1326935" y="6024123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/>
            </a:p>
          </p:txBody>
        </p:sp>
        <p:sp>
          <p:nvSpPr>
            <p:cNvPr id="471" name="Google Shape;471;p3"/>
            <p:cNvSpPr txBox="1"/>
            <p:nvPr/>
          </p:nvSpPr>
          <p:spPr>
            <a:xfrm>
              <a:off x="7069407" y="843153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/>
            </a:p>
          </p:txBody>
        </p:sp>
        <p:sp>
          <p:nvSpPr>
            <p:cNvPr id="472" name="Google Shape;472;p3"/>
            <p:cNvSpPr txBox="1"/>
            <p:nvPr/>
          </p:nvSpPr>
          <p:spPr>
            <a:xfrm>
              <a:off x="7069407" y="1934346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08</a:t>
              </a:r>
              <a:endParaRPr/>
            </a:p>
          </p:txBody>
        </p:sp>
        <p:sp>
          <p:nvSpPr>
            <p:cNvPr id="473" name="Google Shape;473;p3"/>
            <p:cNvSpPr txBox="1"/>
            <p:nvPr/>
          </p:nvSpPr>
          <p:spPr>
            <a:xfrm>
              <a:off x="7069407" y="2904759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09</a:t>
              </a:r>
              <a:endParaRPr/>
            </a:p>
          </p:txBody>
        </p:sp>
        <p:sp>
          <p:nvSpPr>
            <p:cNvPr id="474" name="Google Shape;474;p3"/>
            <p:cNvSpPr txBox="1"/>
            <p:nvPr/>
          </p:nvSpPr>
          <p:spPr>
            <a:xfrm>
              <a:off x="7069407" y="3935720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75" name="Google Shape;475;p3"/>
            <p:cNvSpPr txBox="1"/>
            <p:nvPr/>
          </p:nvSpPr>
          <p:spPr>
            <a:xfrm>
              <a:off x="7069407" y="4952741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476" name="Google Shape;476;p3"/>
            <p:cNvSpPr txBox="1"/>
            <p:nvPr/>
          </p:nvSpPr>
          <p:spPr>
            <a:xfrm>
              <a:off x="7069407" y="6024123"/>
              <a:ext cx="529898" cy="43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/>
            </a:p>
          </p:txBody>
        </p:sp>
        <p:pic>
          <p:nvPicPr>
            <p:cNvPr descr="Bar graph with upward trend" id="477" name="Google Shape;47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20579" y="605531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ingle gear" id="478" name="Google Shape;47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20579" y="499825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" id="479" name="Google Shape;47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20579" y="400333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bulb" id="480" name="Google Shape;480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26518" y="87517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use" id="481" name="Google Shape;481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20579" y="192358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older" id="482" name="Google Shape;482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320579" y="2957616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ndshake" id="483" name="Google Shape;483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065820" y="90102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phy" id="484" name="Google Shape;484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065820" y="189699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ey" id="485" name="Google Shape;485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065820" y="294705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nvelope" id="486" name="Google Shape;486;p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065820" y="3923566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 Fi" id="487" name="Google Shape;487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065820" y="496384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arker" id="488" name="Google Shape;488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065820" y="602412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9" name="Google Shape;489;p3"/>
            <p:cNvGrpSpPr/>
            <p:nvPr/>
          </p:nvGrpSpPr>
          <p:grpSpPr>
            <a:xfrm>
              <a:off x="1894761" y="653587"/>
              <a:ext cx="3584955" cy="826862"/>
              <a:chOff x="1894761" y="653587"/>
              <a:chExt cx="3584955" cy="826862"/>
            </a:xfrm>
          </p:grpSpPr>
          <p:sp>
            <p:nvSpPr>
              <p:cNvPr id="490" name="Google Shape;490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491" name="Google Shape;491;p3"/>
              <p:cNvSpPr txBox="1"/>
              <p:nvPr/>
            </p:nvSpPr>
            <p:spPr>
              <a:xfrm>
                <a:off x="1916765" y="972912"/>
                <a:ext cx="3562951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492" name="Google Shape;492;p3"/>
            <p:cNvGrpSpPr/>
            <p:nvPr/>
          </p:nvGrpSpPr>
          <p:grpSpPr>
            <a:xfrm>
              <a:off x="1894761" y="1682075"/>
              <a:ext cx="3593612" cy="826862"/>
              <a:chOff x="1894761" y="653587"/>
              <a:chExt cx="3593612" cy="826862"/>
            </a:xfrm>
          </p:grpSpPr>
          <p:sp>
            <p:nvSpPr>
              <p:cNvPr id="493" name="Google Shape;493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494" name="Google Shape;494;p3"/>
              <p:cNvSpPr txBox="1"/>
              <p:nvPr/>
            </p:nvSpPr>
            <p:spPr>
              <a:xfrm>
                <a:off x="1916765" y="972912"/>
                <a:ext cx="3571608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495" name="Google Shape;495;p3"/>
            <p:cNvGrpSpPr/>
            <p:nvPr/>
          </p:nvGrpSpPr>
          <p:grpSpPr>
            <a:xfrm>
              <a:off x="1894761" y="2756615"/>
              <a:ext cx="3576824" cy="826862"/>
              <a:chOff x="1894761" y="653587"/>
              <a:chExt cx="3576824" cy="826862"/>
            </a:xfrm>
          </p:grpSpPr>
          <p:sp>
            <p:nvSpPr>
              <p:cNvPr id="496" name="Google Shape;496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497" name="Google Shape;497;p3"/>
              <p:cNvSpPr txBox="1"/>
              <p:nvPr/>
            </p:nvSpPr>
            <p:spPr>
              <a:xfrm>
                <a:off x="1916766" y="972912"/>
                <a:ext cx="3554819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498" name="Google Shape;498;p3"/>
            <p:cNvGrpSpPr/>
            <p:nvPr/>
          </p:nvGrpSpPr>
          <p:grpSpPr>
            <a:xfrm>
              <a:off x="1894761" y="3800310"/>
              <a:ext cx="3576824" cy="826862"/>
              <a:chOff x="1894761" y="653587"/>
              <a:chExt cx="3576824" cy="826862"/>
            </a:xfrm>
          </p:grpSpPr>
          <p:sp>
            <p:nvSpPr>
              <p:cNvPr id="499" name="Google Shape;499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500" name="Google Shape;500;p3"/>
              <p:cNvSpPr txBox="1"/>
              <p:nvPr/>
            </p:nvSpPr>
            <p:spPr>
              <a:xfrm>
                <a:off x="1916766" y="972912"/>
                <a:ext cx="3554819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501" name="Google Shape;501;p3"/>
            <p:cNvGrpSpPr/>
            <p:nvPr/>
          </p:nvGrpSpPr>
          <p:grpSpPr>
            <a:xfrm>
              <a:off x="1894761" y="4874775"/>
              <a:ext cx="3562951" cy="826862"/>
              <a:chOff x="1894761" y="653587"/>
              <a:chExt cx="3562951" cy="826862"/>
            </a:xfrm>
          </p:grpSpPr>
          <p:sp>
            <p:nvSpPr>
              <p:cNvPr id="502" name="Google Shape;502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503" name="Google Shape;503;p3"/>
              <p:cNvSpPr txBox="1"/>
              <p:nvPr/>
            </p:nvSpPr>
            <p:spPr>
              <a:xfrm>
                <a:off x="1916765" y="972912"/>
                <a:ext cx="3540947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504" name="Google Shape;504;p3"/>
            <p:cNvGrpSpPr/>
            <p:nvPr/>
          </p:nvGrpSpPr>
          <p:grpSpPr>
            <a:xfrm>
              <a:off x="1894761" y="5862226"/>
              <a:ext cx="3576824" cy="826862"/>
              <a:chOff x="1894761" y="653587"/>
              <a:chExt cx="3576824" cy="826862"/>
            </a:xfrm>
          </p:grpSpPr>
          <p:sp>
            <p:nvSpPr>
              <p:cNvPr id="505" name="Google Shape;505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506" name="Google Shape;506;p3"/>
              <p:cNvSpPr txBox="1"/>
              <p:nvPr/>
            </p:nvSpPr>
            <p:spPr>
              <a:xfrm>
                <a:off x="1916766" y="972912"/>
                <a:ext cx="3554819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507" name="Google Shape;507;p3"/>
            <p:cNvGrpSpPr/>
            <p:nvPr/>
          </p:nvGrpSpPr>
          <p:grpSpPr>
            <a:xfrm>
              <a:off x="7611757" y="653587"/>
              <a:ext cx="3608629" cy="826862"/>
              <a:chOff x="1894761" y="653587"/>
              <a:chExt cx="3608629" cy="826862"/>
            </a:xfrm>
          </p:grpSpPr>
          <p:sp>
            <p:nvSpPr>
              <p:cNvPr id="508" name="Google Shape;508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509" name="Google Shape;509;p3"/>
              <p:cNvSpPr txBox="1"/>
              <p:nvPr/>
            </p:nvSpPr>
            <p:spPr>
              <a:xfrm>
                <a:off x="1916766" y="972912"/>
                <a:ext cx="3586624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510" name="Google Shape;510;p3"/>
            <p:cNvGrpSpPr/>
            <p:nvPr/>
          </p:nvGrpSpPr>
          <p:grpSpPr>
            <a:xfrm>
              <a:off x="7611757" y="1682075"/>
              <a:ext cx="3650867" cy="826862"/>
              <a:chOff x="1894761" y="653587"/>
              <a:chExt cx="3650867" cy="826862"/>
            </a:xfrm>
          </p:grpSpPr>
          <p:sp>
            <p:nvSpPr>
              <p:cNvPr id="511" name="Google Shape;511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512" name="Google Shape;512;p3"/>
              <p:cNvSpPr txBox="1"/>
              <p:nvPr/>
            </p:nvSpPr>
            <p:spPr>
              <a:xfrm>
                <a:off x="1916765" y="972912"/>
                <a:ext cx="3628863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513" name="Google Shape;513;p3"/>
            <p:cNvGrpSpPr/>
            <p:nvPr/>
          </p:nvGrpSpPr>
          <p:grpSpPr>
            <a:xfrm>
              <a:off x="7611757" y="2756615"/>
              <a:ext cx="3608629" cy="826862"/>
              <a:chOff x="1894761" y="653587"/>
              <a:chExt cx="3608629" cy="826862"/>
            </a:xfrm>
          </p:grpSpPr>
          <p:sp>
            <p:nvSpPr>
              <p:cNvPr id="514" name="Google Shape;514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515" name="Google Shape;515;p3"/>
              <p:cNvSpPr txBox="1"/>
              <p:nvPr/>
            </p:nvSpPr>
            <p:spPr>
              <a:xfrm>
                <a:off x="1916765" y="972912"/>
                <a:ext cx="3586625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516" name="Google Shape;516;p3"/>
            <p:cNvGrpSpPr/>
            <p:nvPr/>
          </p:nvGrpSpPr>
          <p:grpSpPr>
            <a:xfrm>
              <a:off x="7611757" y="3800310"/>
              <a:ext cx="3562951" cy="826862"/>
              <a:chOff x="1894761" y="653587"/>
              <a:chExt cx="3562951" cy="826862"/>
            </a:xfrm>
          </p:grpSpPr>
          <p:sp>
            <p:nvSpPr>
              <p:cNvPr id="517" name="Google Shape;517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518" name="Google Shape;518;p3"/>
              <p:cNvSpPr txBox="1"/>
              <p:nvPr/>
            </p:nvSpPr>
            <p:spPr>
              <a:xfrm>
                <a:off x="1916765" y="972912"/>
                <a:ext cx="3540947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519" name="Google Shape;519;p3"/>
            <p:cNvGrpSpPr/>
            <p:nvPr/>
          </p:nvGrpSpPr>
          <p:grpSpPr>
            <a:xfrm>
              <a:off x="7611757" y="4874775"/>
              <a:ext cx="3562951" cy="826862"/>
              <a:chOff x="1894761" y="653587"/>
              <a:chExt cx="3562951" cy="826862"/>
            </a:xfrm>
          </p:grpSpPr>
          <p:sp>
            <p:nvSpPr>
              <p:cNvPr id="520" name="Google Shape;520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521" name="Google Shape;521;p3"/>
              <p:cNvSpPr txBox="1"/>
              <p:nvPr/>
            </p:nvSpPr>
            <p:spPr>
              <a:xfrm>
                <a:off x="1916765" y="972912"/>
                <a:ext cx="3540947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  <p:grpSp>
          <p:nvGrpSpPr>
            <p:cNvPr id="522" name="Google Shape;522;p3"/>
            <p:cNvGrpSpPr/>
            <p:nvPr/>
          </p:nvGrpSpPr>
          <p:grpSpPr>
            <a:xfrm>
              <a:off x="7611757" y="5862226"/>
              <a:ext cx="3562951" cy="826862"/>
              <a:chOff x="1894761" y="653587"/>
              <a:chExt cx="3562951" cy="826862"/>
            </a:xfrm>
          </p:grpSpPr>
          <p:sp>
            <p:nvSpPr>
              <p:cNvPr id="523" name="Google Shape;523;p3"/>
              <p:cNvSpPr txBox="1"/>
              <p:nvPr/>
            </p:nvSpPr>
            <p:spPr>
              <a:xfrm>
                <a:off x="1894761" y="653587"/>
                <a:ext cx="34700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/>
              </a:p>
            </p:txBody>
          </p:sp>
          <p:sp>
            <p:nvSpPr>
              <p:cNvPr id="524" name="Google Shape;524;p3"/>
              <p:cNvSpPr txBox="1"/>
              <p:nvPr/>
            </p:nvSpPr>
            <p:spPr>
              <a:xfrm>
                <a:off x="1916765" y="972912"/>
                <a:ext cx="3540947" cy="507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elit. Maecenas porttitor congue massa</a:t>
                </a:r>
                <a:endParaRPr/>
              </a:p>
            </p:txBody>
          </p:sp>
        </p:grpSp>
      </p:grpSp>
      <p:sp>
        <p:nvSpPr>
          <p:cNvPr id="525" name="Google Shape;525;p3"/>
          <p:cNvSpPr txBox="1"/>
          <p:nvPr/>
        </p:nvSpPr>
        <p:spPr>
          <a:xfrm>
            <a:off x="0" y="4237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12 Points Agenda Slide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8B0B7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4"/>
          <p:cNvGrpSpPr/>
          <p:nvPr/>
        </p:nvGrpSpPr>
        <p:grpSpPr>
          <a:xfrm>
            <a:off x="325016" y="358239"/>
            <a:ext cx="5282776" cy="1140199"/>
            <a:chOff x="354045" y="561439"/>
            <a:chExt cx="5282776" cy="1140199"/>
          </a:xfrm>
        </p:grpSpPr>
        <p:sp>
          <p:nvSpPr>
            <p:cNvPr id="531" name="Google Shape;531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537" name="Google Shape;537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538" name="Google Shape;5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Google Shape;539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540" name="Google Shape;540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541" name="Google Shape;541;p4"/>
          <p:cNvGrpSpPr/>
          <p:nvPr/>
        </p:nvGrpSpPr>
        <p:grpSpPr>
          <a:xfrm>
            <a:off x="6066971" y="358239"/>
            <a:ext cx="5282776" cy="1140199"/>
            <a:chOff x="354045" y="561439"/>
            <a:chExt cx="5282776" cy="1140199"/>
          </a:xfrm>
        </p:grpSpPr>
        <p:sp>
          <p:nvSpPr>
            <p:cNvPr id="542" name="Google Shape;542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548" name="Google Shape;548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549" name="Google Shape;54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551" name="Google Shape;551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552" name="Google Shape;552;p4"/>
          <p:cNvGrpSpPr/>
          <p:nvPr/>
        </p:nvGrpSpPr>
        <p:grpSpPr>
          <a:xfrm>
            <a:off x="325016" y="1446810"/>
            <a:ext cx="5282776" cy="1140199"/>
            <a:chOff x="354045" y="561439"/>
            <a:chExt cx="5282776" cy="1140199"/>
          </a:xfrm>
        </p:grpSpPr>
        <p:sp>
          <p:nvSpPr>
            <p:cNvPr id="553" name="Google Shape;553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559" name="Google Shape;559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560" name="Google Shape;56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Google Shape;561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  <p:sp>
          <p:nvSpPr>
            <p:cNvPr id="562" name="Google Shape;562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563" name="Google Shape;563;p4"/>
          <p:cNvGrpSpPr/>
          <p:nvPr/>
        </p:nvGrpSpPr>
        <p:grpSpPr>
          <a:xfrm>
            <a:off x="6066971" y="1446810"/>
            <a:ext cx="5282776" cy="1140199"/>
            <a:chOff x="354045" y="561439"/>
            <a:chExt cx="5282776" cy="1140199"/>
          </a:xfrm>
        </p:grpSpPr>
        <p:sp>
          <p:nvSpPr>
            <p:cNvPr id="564" name="Google Shape;564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570" name="Google Shape;570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571" name="Google Shape;57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573" name="Google Shape;573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574" name="Google Shape;574;p4"/>
          <p:cNvGrpSpPr/>
          <p:nvPr/>
        </p:nvGrpSpPr>
        <p:grpSpPr>
          <a:xfrm>
            <a:off x="325016" y="2520867"/>
            <a:ext cx="5282776" cy="1140199"/>
            <a:chOff x="354045" y="561439"/>
            <a:chExt cx="5282776" cy="1140199"/>
          </a:xfrm>
        </p:grpSpPr>
        <p:sp>
          <p:nvSpPr>
            <p:cNvPr id="575" name="Google Shape;575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581" name="Google Shape;581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582" name="Google Shape;58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  <p:sp>
          <p:nvSpPr>
            <p:cNvPr id="584" name="Google Shape;584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585" name="Google Shape;585;p4"/>
          <p:cNvGrpSpPr/>
          <p:nvPr/>
        </p:nvGrpSpPr>
        <p:grpSpPr>
          <a:xfrm>
            <a:off x="6066971" y="2520867"/>
            <a:ext cx="5282776" cy="1140199"/>
            <a:chOff x="354045" y="561439"/>
            <a:chExt cx="5282776" cy="1140199"/>
          </a:xfrm>
        </p:grpSpPr>
        <p:sp>
          <p:nvSpPr>
            <p:cNvPr id="586" name="Google Shape;586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592" name="Google Shape;592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593" name="Google Shape;59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595" name="Google Shape;595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596" name="Google Shape;596;p4"/>
          <p:cNvGrpSpPr/>
          <p:nvPr/>
        </p:nvGrpSpPr>
        <p:grpSpPr>
          <a:xfrm>
            <a:off x="325016" y="3520291"/>
            <a:ext cx="5282776" cy="1140199"/>
            <a:chOff x="354045" y="561439"/>
            <a:chExt cx="5282776" cy="1140199"/>
          </a:xfrm>
        </p:grpSpPr>
        <p:sp>
          <p:nvSpPr>
            <p:cNvPr id="597" name="Google Shape;597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603" name="Google Shape;603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604" name="Google Shape;60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Google Shape;605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/>
            </a:p>
          </p:txBody>
        </p:sp>
        <p:sp>
          <p:nvSpPr>
            <p:cNvPr id="606" name="Google Shape;606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607" name="Google Shape;607;p4"/>
          <p:cNvGrpSpPr/>
          <p:nvPr/>
        </p:nvGrpSpPr>
        <p:grpSpPr>
          <a:xfrm>
            <a:off x="6066971" y="3520291"/>
            <a:ext cx="5282776" cy="1140199"/>
            <a:chOff x="354045" y="561439"/>
            <a:chExt cx="5282776" cy="1140199"/>
          </a:xfrm>
        </p:grpSpPr>
        <p:sp>
          <p:nvSpPr>
            <p:cNvPr id="608" name="Google Shape;608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614" name="Google Shape;614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615" name="Google Shape;61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Google Shape;616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617" name="Google Shape;617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618" name="Google Shape;618;p4"/>
          <p:cNvGrpSpPr/>
          <p:nvPr/>
        </p:nvGrpSpPr>
        <p:grpSpPr>
          <a:xfrm>
            <a:off x="325016" y="4572193"/>
            <a:ext cx="5282776" cy="1140199"/>
            <a:chOff x="354045" y="561439"/>
            <a:chExt cx="5282776" cy="1140199"/>
          </a:xfrm>
        </p:grpSpPr>
        <p:sp>
          <p:nvSpPr>
            <p:cNvPr id="619" name="Google Shape;619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625" name="Google Shape;625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626" name="Google Shape;62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628" name="Google Shape;628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629" name="Google Shape;629;p4"/>
          <p:cNvGrpSpPr/>
          <p:nvPr/>
        </p:nvGrpSpPr>
        <p:grpSpPr>
          <a:xfrm>
            <a:off x="6066971" y="4572193"/>
            <a:ext cx="5282776" cy="1140199"/>
            <a:chOff x="354045" y="561439"/>
            <a:chExt cx="5282776" cy="1140199"/>
          </a:xfrm>
        </p:grpSpPr>
        <p:sp>
          <p:nvSpPr>
            <p:cNvPr id="630" name="Google Shape;630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636" name="Google Shape;636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637" name="Google Shape;63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639" name="Google Shape;639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640" name="Google Shape;640;p4"/>
          <p:cNvGrpSpPr/>
          <p:nvPr/>
        </p:nvGrpSpPr>
        <p:grpSpPr>
          <a:xfrm>
            <a:off x="325016" y="5610345"/>
            <a:ext cx="5282776" cy="1140199"/>
            <a:chOff x="354045" y="561439"/>
            <a:chExt cx="5282776" cy="1140199"/>
          </a:xfrm>
        </p:grpSpPr>
        <p:sp>
          <p:nvSpPr>
            <p:cNvPr id="641" name="Google Shape;641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647" name="Google Shape;647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648" name="Google Shape;64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650" name="Google Shape;650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651" name="Google Shape;651;p4"/>
          <p:cNvGrpSpPr/>
          <p:nvPr/>
        </p:nvGrpSpPr>
        <p:grpSpPr>
          <a:xfrm>
            <a:off x="6066971" y="5610345"/>
            <a:ext cx="5282776" cy="1140199"/>
            <a:chOff x="354045" y="561439"/>
            <a:chExt cx="5282776" cy="1140199"/>
          </a:xfrm>
        </p:grpSpPr>
        <p:sp>
          <p:nvSpPr>
            <p:cNvPr id="652" name="Google Shape;652;p4"/>
            <p:cNvSpPr/>
            <p:nvPr/>
          </p:nvSpPr>
          <p:spPr>
            <a:xfrm>
              <a:off x="1228107" y="1250040"/>
              <a:ext cx="3788228" cy="451598"/>
            </a:xfrm>
            <a:prstGeom prst="ellipse">
              <a:avLst/>
            </a:prstGeom>
            <a:solidFill>
              <a:schemeClr val="dk1">
                <a:alpha val="3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"/>
            <p:cNvSpPr/>
            <p:nvPr/>
          </p:nvSpPr>
          <p:spPr>
            <a:xfrm flipH="1">
              <a:off x="440551" y="604306"/>
              <a:ext cx="242048" cy="123876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07621" y="561439"/>
              <a:ext cx="5029200" cy="914400"/>
            </a:xfrm>
            <a:prstGeom prst="roundRect">
              <a:avLst>
                <a:gd fmla="val 843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 rot="5400000">
              <a:off x="580401" y="588333"/>
              <a:ext cx="580913" cy="860612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F0000"/>
                </a:gs>
                <a:gs pos="100000">
                  <a:srgbClr val="FF505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790338" y="836004"/>
              <a:ext cx="370976" cy="3709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"/>
            <p:cNvSpPr txBox="1"/>
            <p:nvPr/>
          </p:nvSpPr>
          <p:spPr>
            <a:xfrm>
              <a:off x="1288388" y="641351"/>
              <a:ext cx="23128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/>
            </a:p>
          </p:txBody>
        </p:sp>
        <p:sp>
          <p:nvSpPr>
            <p:cNvPr id="658" name="Google Shape;658;p4"/>
            <p:cNvSpPr txBox="1"/>
            <p:nvPr/>
          </p:nvSpPr>
          <p:spPr>
            <a:xfrm>
              <a:off x="1288388" y="942408"/>
              <a:ext cx="33271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consectetuer adipiscing elit. Maecenas porttitor congue massa</a:t>
              </a:r>
              <a:endParaRPr/>
            </a:p>
          </p:txBody>
        </p:sp>
        <p:pic>
          <p:nvPicPr>
            <p:cNvPr descr="Venn diagram" id="659" name="Google Shape;65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2411" y="744319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0" name="Google Shape;660;p4"/>
            <p:cNvSpPr txBox="1"/>
            <p:nvPr/>
          </p:nvSpPr>
          <p:spPr>
            <a:xfrm>
              <a:off x="754837" y="837648"/>
              <a:ext cx="47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661" name="Google Shape;661;p4"/>
            <p:cNvSpPr txBox="1"/>
            <p:nvPr/>
          </p:nvSpPr>
          <p:spPr>
            <a:xfrm>
              <a:off x="354045" y="896241"/>
              <a:ext cx="4782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"/>
          <p:cNvSpPr/>
          <p:nvPr/>
        </p:nvSpPr>
        <p:spPr>
          <a:xfrm flipH="1">
            <a:off x="0" y="5643154"/>
            <a:ext cx="12192000" cy="1214846"/>
          </a:xfrm>
          <a:prstGeom prst="rtTriangle">
            <a:avLst/>
          </a:prstGeom>
          <a:solidFill>
            <a:srgbClr val="57C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, company name&#10;&#10;Description automatically generated" id="667" name="Google Shape;6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8823" y="801188"/>
            <a:ext cx="3814354" cy="4333019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"/>
          <p:cNvSpPr/>
          <p:nvPr/>
        </p:nvSpPr>
        <p:spPr>
          <a:xfrm>
            <a:off x="0" y="5643154"/>
            <a:ext cx="12192000" cy="1214846"/>
          </a:xfrm>
          <a:prstGeom prst="rtTriangle">
            <a:avLst/>
          </a:prstGeom>
          <a:solidFill>
            <a:srgbClr val="1B32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"/>
          <p:cNvSpPr txBox="1"/>
          <p:nvPr/>
        </p:nvSpPr>
        <p:spPr>
          <a:xfrm>
            <a:off x="4098388" y="5134207"/>
            <a:ext cx="39952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LIKE | SHARE | SUBSCRIBE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"/>
          <p:cNvSpPr txBox="1"/>
          <p:nvPr/>
        </p:nvSpPr>
        <p:spPr>
          <a:xfrm>
            <a:off x="0" y="266009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LIKE | SHARE | SUBSCRIBE</a:t>
            </a:r>
            <a:endParaRPr/>
          </a:p>
        </p:txBody>
      </p:sp>
      <p:sp>
        <p:nvSpPr>
          <p:cNvPr id="675" name="Google Shape;675;p6"/>
          <p:cNvSpPr/>
          <p:nvPr/>
        </p:nvSpPr>
        <p:spPr>
          <a:xfrm>
            <a:off x="1" y="3823423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6C8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1E96C8"/>
                </a:solidFill>
                <a:latin typeface="Calibri"/>
                <a:ea typeface="Calibri"/>
                <a:cs typeface="Calibri"/>
                <a:sym typeface="Calibri"/>
              </a:rPr>
              <a:t>Follow this link to join my TELEGRAM group: https://t.me/power_university</a:t>
            </a:r>
            <a:endParaRPr/>
          </a:p>
        </p:txBody>
      </p:sp>
      <p:pic>
        <p:nvPicPr>
          <p:cNvPr descr="Telegram Logo transparent PNG - StickPNG" id="676" name="Google Shape;6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785" y="3651013"/>
            <a:ext cx="683373" cy="6833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" name="Google Shape;677;p6"/>
          <p:cNvGrpSpPr/>
          <p:nvPr/>
        </p:nvGrpSpPr>
        <p:grpSpPr>
          <a:xfrm>
            <a:off x="0" y="4684542"/>
            <a:ext cx="12192000" cy="2173458"/>
            <a:chOff x="0" y="4684542"/>
            <a:chExt cx="12192000" cy="2173458"/>
          </a:xfrm>
        </p:grpSpPr>
        <p:sp>
          <p:nvSpPr>
            <p:cNvPr id="678" name="Google Shape;678;p6"/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&#10;&#10;Description automatically generated" id="679" name="Google Shape;67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67008" y="5540517"/>
              <a:ext cx="3373998" cy="1184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logo&#10;&#10;Description automatically generated" id="680" name="Google Shape;680;p6"/>
            <p:cNvPicPr preferRelativeResize="0"/>
            <p:nvPr/>
          </p:nvPicPr>
          <p:blipFill rotWithShape="1">
            <a:blip r:embed="rId5">
              <a:alphaModFix/>
            </a:blip>
            <a:srcRect b="31257" l="0" r="0" t="35139"/>
            <a:stretch/>
          </p:blipFill>
          <p:spPr>
            <a:xfrm>
              <a:off x="6377605" y="5714202"/>
              <a:ext cx="2876723" cy="966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p6"/>
            <p:cNvSpPr txBox="1"/>
            <p:nvPr/>
          </p:nvSpPr>
          <p:spPr>
            <a:xfrm>
              <a:off x="0" y="4684542"/>
              <a:ext cx="12192000" cy="3693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Oswald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KINDLY DONATE THROUGH</a:t>
              </a: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 flipH="1" rot="10800000">
              <a:off x="5755906" y="5027917"/>
              <a:ext cx="680188" cy="380034"/>
            </a:xfrm>
            <a:prstGeom prst="triangle">
              <a:avLst>
                <a:gd fmla="val 50000" name="adj"/>
              </a:avLst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graphical user interface, application&#10;&#10;Description automatically generated" id="683" name="Google Shape;68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3222" y="2496053"/>
            <a:ext cx="966636" cy="1251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684" name="Google Shape;68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8802" y="208170"/>
            <a:ext cx="2174583" cy="24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8B0B7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719027" y="668886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899886" y="638629"/>
            <a:ext cx="5065485" cy="914400"/>
          </a:xfrm>
          <a:prstGeom prst="roundRect">
            <a:avLst>
              <a:gd fmla="val 1069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7"/>
          <p:cNvSpPr/>
          <p:nvPr/>
        </p:nvSpPr>
        <p:spPr>
          <a:xfrm rot="5400000">
            <a:off x="985340" y="500898"/>
            <a:ext cx="657235" cy="1189861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EE4D73"/>
              </a:gs>
              <a:gs pos="100000">
                <a:srgbClr val="B82A4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7"/>
          <p:cNvSpPr/>
          <p:nvPr/>
        </p:nvSpPr>
        <p:spPr>
          <a:xfrm>
            <a:off x="1313957" y="867228"/>
            <a:ext cx="457200" cy="457200"/>
          </a:xfrm>
          <a:prstGeom prst="ellipse">
            <a:avLst/>
          </a:prstGeom>
          <a:solidFill>
            <a:srgbClr val="EE4D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7"/>
          <p:cNvSpPr txBox="1"/>
          <p:nvPr/>
        </p:nvSpPr>
        <p:spPr>
          <a:xfrm>
            <a:off x="92897" y="45544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695" name="Google Shape;695;p7"/>
          <p:cNvSpPr txBox="1"/>
          <p:nvPr/>
        </p:nvSpPr>
        <p:spPr>
          <a:xfrm>
            <a:off x="825843" y="957328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2021-08-08T19:42:55Z</dcterms:created>
  <dc:creator>Abdul Rehman</dc:creator>
</cp:coreProperties>
</file>