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8" r:id="rId3"/>
    <p:sldId id="259" r:id="rId4"/>
    <p:sldId id="297" r:id="rId5"/>
    <p:sldId id="298" r:id="rId6"/>
    <p:sldId id="299" r:id="rId7"/>
    <p:sldId id="304" r:id="rId8"/>
    <p:sldId id="300" r:id="rId9"/>
    <p:sldId id="301" r:id="rId10"/>
    <p:sldId id="302" r:id="rId11"/>
    <p:sldId id="303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Hanken Grotesk" panose="020B0604020202020204" charset="0"/>
      <p:regular r:id="rId16"/>
      <p:bold r:id="rId17"/>
      <p:italic r:id="rId18"/>
      <p:boldItalic r:id="rId19"/>
    </p:embeddedFont>
    <p:embeddedFont>
      <p:font typeface="Nunito Light" pitchFamily="2" charset="0"/>
      <p:regular r:id="rId20"/>
      <p:italic r:id="rId21"/>
    </p:embeddedFont>
    <p:embeddedFont>
      <p:font typeface="Raleway Black" pitchFamily="2" charset="0"/>
      <p:bold r:id="rId22"/>
      <p:boldItalic r:id="rId23"/>
    </p:embeddedFont>
    <p:embeddedFont>
      <p:font typeface="Raleway ExtraBold" pitchFamily="2" charset="0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A3BB73-BD5E-4A95-9639-3CFA1C7DD95B}">
  <a:tblStyle styleId="{AFA3BB73-BD5E-4A95-9639-3CFA1C7DD9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4A828E9-3AE3-4272-A7C7-473FC507E89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45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6EE97498-9BEF-FB55-2554-5A6BADD5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989F4B04-0572-FF03-4694-AA172F326F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917570D9-02DD-0A5E-83FF-71BEC6565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183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C005231E-7D4A-1142-67B5-46FD20CF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87FB5C41-49C0-FBED-2ED6-133BA3570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99756264-6D6F-ACFA-E66C-AD48A2041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11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7A0236EB-3581-0517-0D65-5DC22E8B9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0635C62D-7A71-D1DE-7AC3-52825EEE6A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B8C0AA23-EC56-5042-4A6E-1951F4CBC7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9226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C94FE505-3D63-5C69-5430-F0DDC4CB9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53BEC354-9F0C-7E5F-E78F-B7C53A3F4B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5A622D39-8A16-668D-F1ED-E60192D77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216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F2466845-6F14-11AF-FB81-9D1CB1924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3525D050-3F51-DA6E-4AAB-0884B7CA54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E223A7CA-3811-DDE3-A964-2E88310928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40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485F6723-2273-0D7A-D0DC-B6296A54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170E61B3-7D01-2384-CF7E-4BDBA72DD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4FB062BC-D64D-90F1-C285-560C8DA5E2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2599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775425ED-EF43-B2F0-977D-8028313B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8BE3E855-93E2-358D-9D60-AB373086F7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410B6032-EEE7-AD9D-38EC-D1B2F3E226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66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29D175FF-215F-BB35-9B7D-821B31CAC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D3A78475-7160-6E5E-17B1-37AE3EBD13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114AEC6E-CBB3-4B20-3ED0-CA74732B0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52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AUTOMATIC DEPLOYMENT SYSTEM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Presenter:</a:t>
            </a:r>
            <a:r>
              <a:rPr lang="en-IN" dirty="0"/>
              <a:t> Mihir Bhavsar - 8022057037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Company Name: Parkar Digital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Role: Cloud Infrastructure Intern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045B1EED-B2E9-B42A-F376-4E2018013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DCBF6B81-0068-155B-4D97-7C933FCD74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43A89CD6-9C41-5FEB-09EF-A5AF408841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Expected Outcomes: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       - Fully automated and reliable deployment system.</a:t>
            </a:r>
          </a:p>
          <a:p>
            <a:pPr marL="152400" indent="0">
              <a:buNone/>
            </a:pPr>
            <a:r>
              <a:rPr lang="en-US" sz="1400" dirty="0"/>
              <a:t>       - Reduced manual efforts and faster deployment cycles.</a:t>
            </a:r>
          </a:p>
          <a:p>
            <a:pPr marL="152400" indent="0">
              <a:buNone/>
            </a:pPr>
            <a:r>
              <a:rPr lang="en-US" sz="1400" dirty="0"/>
              <a:t>       - Improved scalability and cost-effectiveness.</a:t>
            </a:r>
          </a:p>
          <a:p>
            <a:endParaRPr lang="en-US" sz="1400" dirty="0"/>
          </a:p>
          <a:p>
            <a:r>
              <a:rPr lang="en-US" sz="1400" dirty="0"/>
              <a:t>Future Scope:</a:t>
            </a:r>
          </a:p>
          <a:p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       - Explore AI-driven optimizations for predictive scaling.</a:t>
            </a:r>
          </a:p>
          <a:p>
            <a:pPr marL="152400" indent="0">
              <a:buNone/>
            </a:pPr>
            <a:r>
              <a:rPr lang="en-US" sz="1400" dirty="0"/>
              <a:t>       - Extend deployment automation to multi-cloud environments.</a:t>
            </a:r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14C46F7A-5615-4D42-EC4A-E196B6070DD5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CFE8378C-4A5C-BF0F-1937-802208B4F803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9035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7624A8FF-291C-DCBE-86BB-47BF68C1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04130812-0EAF-EF6E-DD97-9883B097BF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YOU.</a:t>
            </a:r>
            <a:endParaRPr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F7D6534E-B76D-A506-5C1C-047D72AC4C30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745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OBJECTIVES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TECHNOLOGIES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ARCHITECURE DIAGRAM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731" name="Google Shape;731;p31"/>
          <p:cNvSpPr txBox="1">
            <a:spLocks noGrp="1"/>
          </p:cNvSpPr>
          <p:nvPr>
            <p:ph type="subTitle" idx="1"/>
          </p:nvPr>
        </p:nvSpPr>
        <p:spPr>
          <a:xfrm>
            <a:off x="1748339" y="1116907"/>
            <a:ext cx="5855020" cy="29096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/>
            <a:r>
              <a:rPr lang="en-IN" dirty="0"/>
              <a:t>What is Automatic Deployment?</a:t>
            </a:r>
          </a:p>
          <a:p>
            <a:pPr marL="171450" indent="-171450"/>
            <a:endParaRPr lang="en-IN" dirty="0"/>
          </a:p>
          <a:p>
            <a:pPr marL="0" indent="0">
              <a:buNone/>
            </a:pPr>
            <a:r>
              <a:rPr lang="en-IN" dirty="0"/>
              <a:t>   - </a:t>
            </a:r>
            <a:r>
              <a:rPr lang="en-US" dirty="0"/>
              <a:t>Automatic Deployment refers to the use of automation tools and cloud computing techniques to deploy applications or infrastructure with minimal manual intervention.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171450" indent="-171450"/>
            <a:r>
              <a:rPr lang="en-IN" dirty="0"/>
              <a:t>Why is it Important?</a:t>
            </a:r>
          </a:p>
          <a:p>
            <a:pPr marL="171450" indent="-171450"/>
            <a:endParaRPr lang="en-IN" dirty="0"/>
          </a:p>
          <a:p>
            <a:pPr>
              <a:buFontTx/>
              <a:buChar char="-"/>
            </a:pPr>
            <a:r>
              <a:rPr lang="en-US" dirty="0"/>
              <a:t>Efficiency: Reduces deployment time significantly.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Consistency: Ensures error-free deployments.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Scalability: Supports dynamic scaling of resources.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Cost-Effectiveness: Optimizes resource utilization, reducing costs.</a:t>
            </a:r>
          </a:p>
          <a:p>
            <a:pPr>
              <a:buFontTx/>
              <a:buChar char="-"/>
            </a:pPr>
            <a:endParaRPr lang="en-US" dirty="0"/>
          </a:p>
          <a:p>
            <a:pPr marL="171450" indent="-171450"/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3" name="Google Shape;733;p31"/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B2F30BAE-2890-C01D-233C-BC3C7FCEB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3B4870DF-F0E1-2448-8FFF-156B29627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OBJECTIVES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3D7327E6-2DCF-32EE-123A-3ED84B374BC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Faster Deployment: Automate the entire deployment process to save time and effort.</a:t>
            </a:r>
          </a:p>
          <a:p>
            <a:endParaRPr lang="en-US" sz="1400" dirty="0"/>
          </a:p>
          <a:p>
            <a:r>
              <a:rPr lang="en-US" sz="1400" dirty="0"/>
              <a:t>Scalability: Enable seamless scaling of resources to meet changing demands.</a:t>
            </a:r>
          </a:p>
          <a:p>
            <a:endParaRPr lang="en-US" sz="1400" dirty="0"/>
          </a:p>
          <a:p>
            <a:r>
              <a:rPr lang="en-US" sz="1400" dirty="0"/>
              <a:t>Cost Efficiency: Optimize cloud resources to minimize expenses.</a:t>
            </a:r>
          </a:p>
          <a:p>
            <a:endParaRPr lang="en-US" sz="1400" dirty="0"/>
          </a:p>
          <a:p>
            <a:r>
              <a:rPr lang="en-US" sz="1400" dirty="0"/>
              <a:t>Reliability: Ensure consistent and error-free deployments across all environments.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99D28244-BCB3-8FFF-BC9A-5A5869C33DEC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44882D47-1021-7E9F-CDC9-3E1ECD904D7A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3592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8274A421-0C9D-8F7B-E149-3CF1D47A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A5042CC2-6102-5D96-25B1-509F0FE3F8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6F590209-F241-B168-E0AA-34C3CFF461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44490" y="1164000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Cloud Providers: AWS, Azure, Google Cloud Platform</a:t>
            </a:r>
          </a:p>
          <a:p>
            <a:endParaRPr lang="en-IN" sz="1400" dirty="0"/>
          </a:p>
          <a:p>
            <a:r>
              <a:rPr lang="en-IN" sz="1400" dirty="0"/>
              <a:t>Infrastructure as Code (IaC): Terraform, ARM Templates</a:t>
            </a:r>
          </a:p>
          <a:p>
            <a:pPr marL="152400" indent="0">
              <a:buNone/>
            </a:pPr>
            <a:endParaRPr lang="en-IN" sz="1400" dirty="0"/>
          </a:p>
          <a:p>
            <a:r>
              <a:rPr lang="en-IN" sz="1400" dirty="0"/>
              <a:t>CI/CD Tools: GitHub Actions, GitLab CI/CD</a:t>
            </a:r>
          </a:p>
          <a:p>
            <a:endParaRPr lang="en-IN" sz="1400" dirty="0"/>
          </a:p>
          <a:p>
            <a:r>
              <a:rPr lang="en-IN" sz="1400" dirty="0"/>
              <a:t>Configuration Management: Ansible</a:t>
            </a:r>
          </a:p>
          <a:p>
            <a:endParaRPr lang="en-IN" sz="1400" dirty="0"/>
          </a:p>
          <a:p>
            <a:r>
              <a:rPr lang="en-IN" sz="1400" dirty="0"/>
              <a:t>Monitoring &amp; Logging: AWS CloudWatch, Grafana</a:t>
            </a:r>
          </a:p>
          <a:p>
            <a:endParaRPr lang="en-IN" sz="1400" dirty="0"/>
          </a:p>
          <a:p>
            <a:r>
              <a:rPr lang="en-IN" sz="1400" dirty="0"/>
              <a:t>Scripting and Automation: Python, Shell Scripting</a:t>
            </a:r>
            <a:endParaRPr sz="1400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A1505977-717A-5697-C73B-C739C6568322}"/>
              </a:ext>
            </a:extLst>
          </p:cNvPr>
          <p:cNvSpPr/>
          <p:nvPr/>
        </p:nvSpPr>
        <p:spPr>
          <a:xfrm>
            <a:off x="4712510" y="4269949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1545F3BE-F056-74CB-0889-47980A40DEC6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514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12CD22E6-2E6C-AE76-4727-E50EBEDDE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79243538-4DAD-CBC4-7F92-B69F8CC634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FLOW CHART</a:t>
            </a:r>
            <a:endParaRPr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243D76B5-AC7D-9F5E-C8CD-6A3731B4028B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DE994591-DB2A-DEA7-A9B0-7FE854CFEB0B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C1223A-5559-A4ED-4129-9C00A7E5F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540" y="1178824"/>
            <a:ext cx="3566618" cy="278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061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0DDB6C1A-254C-1813-3DBB-718C2396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20BFB576-F805-7CE8-E518-BA849B91A8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 DIAGRAM</a:t>
            </a:r>
            <a:endParaRPr dirty="0"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E183F938-A337-BB76-2D7B-9B1B640A9A33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91CC8-1A37-1B0F-D44C-27FA3598C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491" y="1213262"/>
            <a:ext cx="1975017" cy="363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802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20DAF118-D099-D38C-77FB-9B8E7CAB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F016B310-2B32-6C4A-DDAA-1ECB9D3AD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ROADMAP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70A45D3F-1EC5-C298-FA42-FAF18EA3B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95300" indent="-342900">
              <a:buFont typeface="+mj-lt"/>
              <a:buAutoNum type="arabicPeriod"/>
            </a:pPr>
            <a:r>
              <a:rPr lang="en-US" sz="1400" dirty="0"/>
              <a:t> Requirement Analysis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Environment Setup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Infrastructure Automation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CI/CD Pipeline Design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Testing and Rollback Strategies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Monitoring and Optimization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  <a:p>
            <a:pPr marL="495300" indent="-342900">
              <a:buFont typeface="+mj-lt"/>
              <a:buAutoNum type="arabicPeriod"/>
            </a:pPr>
            <a:r>
              <a:rPr lang="en-US" sz="1400" dirty="0"/>
              <a:t>Documentation</a:t>
            </a:r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3822D2CD-4AD9-3B80-3312-D6C263BE2408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3D424388-A1A4-9B9B-2778-AADDAFCF84BA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56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198D8A8D-C581-0875-9E08-2C399D22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AFB66C1D-4AD9-53F0-2A81-8FD1AD533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8218" y="308762"/>
            <a:ext cx="5815263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187A4FB1-0C1A-7A2A-5917-5889F2562A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68218" y="1245236"/>
            <a:ext cx="585502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400" dirty="0"/>
              <a:t>Security Concerns: Managing sensitive data and permissions securely.</a:t>
            </a:r>
          </a:p>
          <a:p>
            <a:endParaRPr lang="en-IN" sz="1400" dirty="0"/>
          </a:p>
          <a:p>
            <a:r>
              <a:rPr lang="en-IN" sz="1400" dirty="0"/>
              <a:t>Cost Optimization: Avoiding over-provisioning of cloud resources.</a:t>
            </a:r>
          </a:p>
          <a:p>
            <a:endParaRPr lang="en-IN" sz="1400" dirty="0"/>
          </a:p>
          <a:p>
            <a:r>
              <a:rPr lang="en-IN" sz="1400" dirty="0"/>
              <a:t>Complexity: Handling diverse technologies and environments.</a:t>
            </a:r>
          </a:p>
          <a:p>
            <a:endParaRPr lang="en-IN" sz="1400" dirty="0"/>
          </a:p>
          <a:p>
            <a:r>
              <a:rPr lang="en-IN" sz="1400" dirty="0"/>
              <a:t>Downtime Risks: Ensuring zero-downtime deployments during updates.</a:t>
            </a:r>
          </a:p>
          <a:p>
            <a:pPr marL="495300" indent="-34290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625991C1-AAF5-FD3A-B08A-58CF09B7ACD8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EFF6D337-9352-2198-F0A1-8E41A0603C8C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204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318</Words>
  <Application>Microsoft Office PowerPoint</Application>
  <PresentationFormat>On-screen Show (16:9)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Anaheim</vt:lpstr>
      <vt:lpstr>Raleway Black</vt:lpstr>
      <vt:lpstr>Arial</vt:lpstr>
      <vt:lpstr>Hanken Grotesk</vt:lpstr>
      <vt:lpstr>Nunito Light</vt:lpstr>
      <vt:lpstr>Raleway ExtraBold</vt:lpstr>
      <vt:lpstr>Technology Market Research Pitch Deck by Slidesgo</vt:lpstr>
      <vt:lpstr>AUTOMATIC DEPLOYMENT SYSTEM</vt:lpstr>
      <vt:lpstr>TABLE OF CONTENTS</vt:lpstr>
      <vt:lpstr>INTRODUCTION</vt:lpstr>
      <vt:lpstr>OBJECTIVES</vt:lpstr>
      <vt:lpstr>TECHNOLOGIES</vt:lpstr>
      <vt:lpstr>FLOW CHART</vt:lpstr>
      <vt:lpstr>ARCHITECTURE DIAGRAM</vt:lpstr>
      <vt:lpstr>ROADMAP</vt:lpstr>
      <vt:lpstr>CHALLENGES</vt:lpstr>
      <vt:lpstr>CONCLUSION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Mihir Bhavsar</cp:lastModifiedBy>
  <cp:revision>16</cp:revision>
  <dcterms:modified xsi:type="dcterms:W3CDTF">2025-02-14T16:55:20Z</dcterms:modified>
</cp:coreProperties>
</file>