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25BE-0680-41AF-A965-E425A82C98E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2800-F404-495E-B9CC-168067196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81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25BE-0680-41AF-A965-E425A82C98E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2800-F404-495E-B9CC-168067196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14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25BE-0680-41AF-A965-E425A82C98E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2800-F404-495E-B9CC-168067196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4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25BE-0680-41AF-A965-E425A82C98E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2800-F404-495E-B9CC-168067196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98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25BE-0680-41AF-A965-E425A82C98E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2800-F404-495E-B9CC-168067196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0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25BE-0680-41AF-A965-E425A82C98E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2800-F404-495E-B9CC-168067196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1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25BE-0680-41AF-A965-E425A82C98E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2800-F404-495E-B9CC-168067196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75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25BE-0680-41AF-A965-E425A82C98E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2800-F404-495E-B9CC-168067196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43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25BE-0680-41AF-A965-E425A82C98E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2800-F404-495E-B9CC-168067196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14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25BE-0680-41AF-A965-E425A82C98E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2800-F404-495E-B9CC-168067196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49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25BE-0680-41AF-A965-E425A82C98E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2800-F404-495E-B9CC-168067196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41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125BE-0680-41AF-A965-E425A82C98E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D2800-F404-495E-B9CC-168067196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56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9415" y="220051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u="sng" dirty="0" smtClean="0">
                <a:latin typeface="Quicksand" pitchFamily="2" charset="0"/>
              </a:rPr>
              <a:t>Why My Code is Best</a:t>
            </a:r>
          </a:p>
        </p:txBody>
      </p:sp>
      <p:sp>
        <p:nvSpPr>
          <p:cNvPr id="5" name="Circular Arrow 4"/>
          <p:cNvSpPr/>
          <p:nvPr/>
        </p:nvSpPr>
        <p:spPr>
          <a:xfrm>
            <a:off x="5154127" y="827425"/>
            <a:ext cx="2608149" cy="2608546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eform 5"/>
          <p:cNvSpPr/>
          <p:nvPr/>
        </p:nvSpPr>
        <p:spPr>
          <a:xfrm>
            <a:off x="5730614" y="1769189"/>
            <a:ext cx="1449298" cy="724475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>
                <a:latin typeface="Quicksand" pitchFamily="2" charset="0"/>
              </a:rPr>
              <a:t>Reliable</a:t>
            </a:r>
            <a:endParaRPr lang="en-US" sz="2800" kern="1200" dirty="0">
              <a:latin typeface="Quicksand" pitchFamily="2" charset="0"/>
            </a:endParaRPr>
          </a:p>
        </p:txBody>
      </p:sp>
      <p:sp>
        <p:nvSpPr>
          <p:cNvPr id="7" name="Shape 6"/>
          <p:cNvSpPr/>
          <p:nvPr/>
        </p:nvSpPr>
        <p:spPr>
          <a:xfrm>
            <a:off x="4429723" y="2326228"/>
            <a:ext cx="2608149" cy="2608546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5197846"/>
              <a:satOff val="-23984"/>
              <a:lumOff val="883"/>
              <a:alphaOff val="0"/>
            </a:schemeClr>
          </a:fillRef>
          <a:effectRef idx="0">
            <a:schemeClr val="accent4">
              <a:hueOff val="5197846"/>
              <a:satOff val="-23984"/>
              <a:lumOff val="883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Freeform 7"/>
          <p:cNvSpPr/>
          <p:nvPr/>
        </p:nvSpPr>
        <p:spPr>
          <a:xfrm>
            <a:off x="5009148" y="3276662"/>
            <a:ext cx="1449298" cy="724475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>
                <a:latin typeface="Quicksand" pitchFamily="2" charset="0"/>
              </a:rPr>
              <a:t>Easy</a:t>
            </a:r>
            <a:endParaRPr lang="en-US" sz="2800" kern="1200" dirty="0">
              <a:latin typeface="Quicksand" pitchFamily="2" charset="0"/>
            </a:endParaRPr>
          </a:p>
        </p:txBody>
      </p:sp>
      <p:sp>
        <p:nvSpPr>
          <p:cNvPr id="9" name="Block Arc 8"/>
          <p:cNvSpPr/>
          <p:nvPr/>
        </p:nvSpPr>
        <p:spPr>
          <a:xfrm>
            <a:off x="5339759" y="4004389"/>
            <a:ext cx="2240804" cy="2241702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10395692"/>
              <a:satOff val="-47968"/>
              <a:lumOff val="1765"/>
              <a:alphaOff val="0"/>
            </a:schemeClr>
          </a:fillRef>
          <a:effectRef idx="0">
            <a:schemeClr val="accent4">
              <a:hueOff val="10395692"/>
              <a:satOff val="-47968"/>
              <a:lumOff val="1765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5734042" y="4786303"/>
            <a:ext cx="1449298" cy="724475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>
                <a:latin typeface="Quicksand" pitchFamily="2" charset="0"/>
              </a:rPr>
              <a:t>Scalable</a:t>
            </a:r>
            <a:endParaRPr lang="en-US" sz="2800" kern="1200" dirty="0">
              <a:latin typeface="Quicks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43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Quicksand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kaushal.binjola11@gmail.com</dc:creator>
  <cp:lastModifiedBy>kaushal.binjola11@gmail.com</cp:lastModifiedBy>
  <cp:revision>3</cp:revision>
  <dcterms:created xsi:type="dcterms:W3CDTF">2021-10-24T15:43:32Z</dcterms:created>
  <dcterms:modified xsi:type="dcterms:W3CDTF">2021-10-24T16:05:41Z</dcterms:modified>
</cp:coreProperties>
</file>