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ANS - p value is 0.47 &gt; 0.05 (level of </a:t>
            </a:r>
            <a:r>
              <a:rPr lang="en-US" sz="2400" b="1" dirty="0" err="1"/>
              <a:t>signifcance</a:t>
            </a:r>
            <a:r>
              <a:rPr lang="en-US" sz="2400" b="1" dirty="0"/>
              <a:t>) thus we 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ANS - p value &lt; 0.05 (level of significance) thus we reject the null hypothesis.</a:t>
            </a:r>
          </a:p>
          <a:p>
            <a:pPr>
              <a:buNone/>
            </a:pPr>
            <a:r>
              <a:rPr lang="en-US" dirty="0"/>
              <a:t>Ha - there is significant difference in the average Turn Around Time (TAT) of reports of the laboratories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71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57549"/>
              </p:ext>
            </p:extLst>
          </p:nvPr>
        </p:nvGraphicFramePr>
        <p:xfrm>
          <a:off x="722244" y="1632668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48BE226-A193-6D2D-78EC-0FC0BFCD245A}"/>
              </a:ext>
            </a:extLst>
          </p:cNvPr>
          <p:cNvGrpSpPr/>
          <p:nvPr/>
        </p:nvGrpSpPr>
        <p:grpSpPr>
          <a:xfrm>
            <a:off x="457200" y="2875721"/>
            <a:ext cx="8534400" cy="2133600"/>
            <a:chOff x="381000" y="3352800"/>
            <a:chExt cx="8534400" cy="2133600"/>
          </a:xfrm>
        </p:grpSpPr>
        <p:sp>
          <p:nvSpPr>
            <p:cNvPr id="5" name="Rounded Rectangle 4"/>
            <p:cNvSpPr/>
            <p:nvPr/>
          </p:nvSpPr>
          <p:spPr>
            <a:xfrm>
              <a:off x="381000" y="3657600"/>
              <a:ext cx="2819400" cy="6858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</a:t>
              </a:r>
              <a:r>
                <a:rPr lang="en-US" dirty="0"/>
                <a:t>0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1000" y="4648200"/>
              <a:ext cx="2819400" cy="68580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</a:t>
              </a:r>
              <a:r>
                <a:rPr lang="en-US" dirty="0"/>
                <a:t>a</a:t>
              </a:r>
              <a:endParaRPr lang="en-US" sz="24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200400" y="3581400"/>
              <a:ext cx="3200400" cy="685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/>
                <a:t> All proportions are equal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200400" y="4648200"/>
              <a:ext cx="3200400" cy="685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Font typeface="Arial" pitchFamily="34" charset="0"/>
                <a:buChar char="•"/>
              </a:pPr>
              <a:r>
                <a:rPr lang="en-US" dirty="0"/>
                <a:t> Not all Proportions are equal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24600" y="3352800"/>
              <a:ext cx="2590800" cy="2133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sz="2000" dirty="0"/>
                <a:t>Check p-value</a:t>
              </a:r>
            </a:p>
            <a:p>
              <a:pPr marL="342900" indent="-342900">
                <a:buAutoNum type="arabicPeriod"/>
              </a:pPr>
              <a:r>
                <a:rPr lang="en-US" sz="2000" dirty="0"/>
                <a:t>If p-Value &lt; alpha, we reject Null Hypothesis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267014-466E-0476-7CF6-6200A3FA591E}"/>
              </a:ext>
            </a:extLst>
          </p:cNvPr>
          <p:cNvSpPr txBox="1">
            <a:spLocks/>
          </p:cNvSpPr>
          <p:nvPr/>
        </p:nvSpPr>
        <p:spPr>
          <a:xfrm>
            <a:off x="0" y="5425121"/>
            <a:ext cx="84582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21591-63B0-BD7F-509D-864CE9DE9DDC}"/>
              </a:ext>
            </a:extLst>
          </p:cNvPr>
          <p:cNvSpPr txBox="1"/>
          <p:nvPr/>
        </p:nvSpPr>
        <p:spPr>
          <a:xfrm>
            <a:off x="228601" y="5136771"/>
            <a:ext cx="845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ANS – p value &gt; 0.05 (level of </a:t>
            </a:r>
            <a:r>
              <a:rPr lang="en-IN" dirty="0" err="1"/>
              <a:t>signifcance</a:t>
            </a:r>
            <a:r>
              <a:rPr lang="en-IN" dirty="0"/>
              <a:t>) thus we failed to reject the null hypothesis.</a:t>
            </a:r>
          </a:p>
          <a:p>
            <a:r>
              <a:rPr lang="en-IN" dirty="0"/>
              <a:t>H0 - Male-Female Buyer Ratio is same across all the region.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TeleCall</a:t>
            </a:r>
            <a:r>
              <a:rPr lang="en-US" sz="24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/>
              <a:t>5% </a:t>
            </a:r>
            <a:r>
              <a:rPr lang="en-US" sz="2400" dirty="0"/>
              <a:t>significance level and help the manager draw appropriate inferences.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ANS - p value (0.277) &gt; 0.05 (level of </a:t>
            </a:r>
            <a:r>
              <a:rPr lang="en-US" sz="2400" dirty="0" err="1"/>
              <a:t>signifcance</a:t>
            </a:r>
            <a:r>
              <a:rPr lang="en-US" sz="2400" dirty="0"/>
              <a:t>) thus we failed to reject the null hypothesis.</a:t>
            </a:r>
          </a:p>
          <a:p>
            <a:pPr>
              <a:buNone/>
            </a:pPr>
            <a:r>
              <a:rPr lang="en-US" sz="2400" dirty="0"/>
              <a:t>	Ho - Defective % is same across all the </a:t>
            </a:r>
            <a:r>
              <a:rPr lang="en-US" sz="2400" dirty="0" err="1"/>
              <a:t>centre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422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KALANTRI KAUSHAL DWARKANATH</cp:lastModifiedBy>
  <cp:revision>6</cp:revision>
  <dcterms:created xsi:type="dcterms:W3CDTF">2015-11-14T12:07:48Z</dcterms:created>
  <dcterms:modified xsi:type="dcterms:W3CDTF">2022-08-02T08:48:22Z</dcterms:modified>
</cp:coreProperties>
</file>