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9410-CEEC-3671-D99C-A793860BA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F2951-F1C5-102E-E8D7-6F640FA62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25636-9BB3-5233-942B-1A9B63358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2811-B672-4414-92C7-9E96F7F6D98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03EC1-53F9-31B8-5552-359880F6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45D0A-C38D-7176-0902-4CD9B1D9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4A54-3340-4F1D-827E-263F27727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7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E69FF-99A1-8B15-2D8D-2AA446D7C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C716D-0D23-B2F0-9798-9F06EA709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1B1C6-5BCA-E97C-7872-5068F031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2811-B672-4414-92C7-9E96F7F6D98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5FC93-EC33-981F-3CF6-0B2930A96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05CF2-909C-26BE-4446-8B2F6D6B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4A54-3340-4F1D-827E-263F27727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0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BAA98A-59CB-6509-309A-774C5A65F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625DB-31D7-7707-7E2A-C25B74CB0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6C1B7-1689-8B70-C3B1-60E50C2A8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2811-B672-4414-92C7-9E96F7F6D98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64BE0-F2FF-7AAB-30B9-4E927CFB6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A01C8-5E52-9AF4-5ECF-039DD568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4A54-3340-4F1D-827E-263F27727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1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650A-7F52-5664-E313-755E7377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391DB-9473-6E67-29F2-02508AA22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D5B21-B0A3-63E4-17B5-AC9BFE7C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2811-B672-4414-92C7-9E96F7F6D98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D0068-0AB9-BE13-77E4-D98851B5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E96-3AE4-22B5-77F9-742271C2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4A54-3340-4F1D-827E-263F27727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9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AAB1-3AB5-AC5F-EBC2-BD9923F2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BB984-5E3A-901B-1B76-E32DA5EBF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AC910-0A41-363C-F419-20E5ADEA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2811-B672-4414-92C7-9E96F7F6D98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A9FDE-62CD-1CF5-9C86-55D637B5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0480-FDF2-C5E2-C8BA-AE11737A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4A54-3340-4F1D-827E-263F27727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8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186C-4F66-A55B-FCB4-A1653DC6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62355-DB32-3170-ECA0-19E5AB013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7E980-F394-FFD1-F1F4-2037FD354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9E021-C37B-A98D-130F-E18F9E93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2811-B672-4414-92C7-9E96F7F6D98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E1094-6706-4FEA-8632-35FAC03C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EEAA5-8C44-067D-C10C-C259D1BEB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4A54-3340-4F1D-827E-263F27727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2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C4F6-9CEA-FE3F-6CC8-46552CDF2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8EEFF-C2F5-61B0-0C2A-766699D5E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7D091-1DD5-75E7-831C-4C1AB51E7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C52902-B76C-E3B8-CDEC-B1BDC4C02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D59C5-C422-F4F2-6EAE-7185AD67E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4447B8-E354-5DC7-5C96-75902356E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2811-B672-4414-92C7-9E96F7F6D98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68A354-56C1-C258-E693-15D554E9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205416-91CB-BAAF-8BEE-F853523C6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4A54-3340-4F1D-827E-263F27727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7FA8-217D-3CE4-2EF0-9C434F2C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3292DD-353D-F895-74F5-A7AECE25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2811-B672-4414-92C7-9E96F7F6D98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83F66-2864-D4C9-4005-76770762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51E70-429E-919B-0A09-70984920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4A54-3340-4F1D-827E-263F27727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3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7C761-6FD6-F71C-9090-D7E859C2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2811-B672-4414-92C7-9E96F7F6D98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D46537-4CA1-CC79-9D59-0925844A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BD681-1FA5-1440-6820-31422035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4A54-3340-4F1D-827E-263F27727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5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4375D-6AE1-10D1-9408-4933432C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9627B-9811-A902-7012-21EEC9E47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082E8-08A0-1838-00CA-3527E61F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8B451-87E0-1F75-4071-AF79EF31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2811-B672-4414-92C7-9E96F7F6D98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21F48-F121-2758-B74B-9CC47B70E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F75C6-AA4E-0140-3ED6-60F90583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4A54-3340-4F1D-827E-263F27727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8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0BDD-F177-EE4F-F4D3-8F926B64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15D823-916C-073A-8652-8EEEA5D5B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107FE-4E33-BA01-6274-3616B7C1D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9D416-DA78-696D-22C5-0261AAE8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2811-B672-4414-92C7-9E96F7F6D98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31099-06A7-F8EF-CB42-C3C0AEEBC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AEB7D-46A0-9A86-2646-3516BE6B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84A54-3340-4F1D-827E-263F27727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9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1EEA0A-0B30-5584-2C5B-EB0152E0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7AAD6-9833-A367-7835-638C55EBE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AB7F9-E4EA-61C7-7753-C8C32F831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92811-B672-4414-92C7-9E96F7F6D98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9F830-B52B-5953-8583-56E0097B6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69B34-E666-3258-C8CC-4AE0870BE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84A54-3340-4F1D-827E-263F27727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2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urraystate.instructure.com/courses/144919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AB68-80F3-DE0F-5443-2B4F254CE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05"/>
            <a:ext cx="9144000" cy="2387600"/>
          </a:xfrm>
        </p:spPr>
        <p:txBody>
          <a:bodyPr/>
          <a:lstStyle/>
          <a:p>
            <a:r>
              <a:rPr lang="en-US" dirty="0"/>
              <a:t>R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ED179-94CC-0672-6F72-1D861065D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2323" y="3080929"/>
            <a:ext cx="9144000" cy="1655762"/>
          </a:xfrm>
        </p:spPr>
        <p:txBody>
          <a:bodyPr/>
          <a:lstStyle/>
          <a:p>
            <a:r>
              <a:rPr lang="en-US" dirty="0"/>
              <a:t>Analysis of </a:t>
            </a:r>
            <a:r>
              <a:rPr lang="en-US" dirty="0" err="1"/>
              <a:t>Youtube</a:t>
            </a:r>
            <a:r>
              <a:rPr lang="en-US" dirty="0"/>
              <a:t> Video trends for efficient prediction of future markets.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F31F14B-A702-10F9-A843-83F6F8B7AB2B}"/>
              </a:ext>
            </a:extLst>
          </p:cNvPr>
          <p:cNvSpPr txBox="1">
            <a:spLocks/>
          </p:cNvSpPr>
          <p:nvPr/>
        </p:nvSpPr>
        <p:spPr>
          <a:xfrm>
            <a:off x="1932039" y="428538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By: Kaushal Guragain </a:t>
            </a:r>
          </a:p>
          <a:p>
            <a:pPr algn="r"/>
            <a:r>
              <a:rPr lang="en-US" dirty="0"/>
              <a:t>M00361014</a:t>
            </a:r>
          </a:p>
          <a:p>
            <a:pPr algn="r"/>
            <a:r>
              <a:rPr lang="en-US" dirty="0"/>
              <a:t>CIS663-01-SP24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DE929D9-446F-748A-24DF-51971C6AF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CIS663-01-SP24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0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7C48-5861-2432-9FC9-8A4CB290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 I have done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0E43F-51EC-0015-5984-30236C49B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Simple Data cleaning, transformation, and loading.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manipulation from string to numbers to easier statistical calculation.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Some visualization of data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Spearman's test (1,2,3 were done for getting to step 4)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4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5A70B-DA0E-1008-1DE8-EA79DF14C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Cleaning, Transforming,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8C639-F089-A813-895B-8AACA3D1A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91916" cy="691433"/>
          </a:xfrm>
        </p:spPr>
        <p:txBody>
          <a:bodyPr/>
          <a:lstStyle/>
          <a:p>
            <a:r>
              <a:rPr lang="en-US" dirty="0"/>
              <a:t>My initial dataset.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FF99D-2255-329A-7D7B-1BDDCD72C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8" y="2517058"/>
            <a:ext cx="11658600" cy="406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5A70B-DA0E-1008-1DE8-EA79DF14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Cleaning, Transforming,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8C639-F089-A813-895B-8AACA3D1A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4316"/>
            <a:ext cx="10291916" cy="691433"/>
          </a:xfrm>
        </p:spPr>
        <p:txBody>
          <a:bodyPr/>
          <a:lstStyle/>
          <a:p>
            <a:r>
              <a:rPr lang="en-US" dirty="0"/>
              <a:t>Transformed dataset.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D208D9-1539-57C2-3CE8-FA55A8049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" y="1623811"/>
            <a:ext cx="12187134" cy="455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6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8D80-1732-CEF4-7B26-636247F2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C1A67-3F33-CBA1-CE9C-83259E36E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Frequency Distribution  with respect to unique rags in the tags column. </a:t>
            </a:r>
          </a:p>
          <a:p>
            <a:r>
              <a:rPr lang="en-US" dirty="0"/>
              <a:t>View Count Distribution with respect to unique tags in the tags column.</a:t>
            </a:r>
          </a:p>
        </p:txBody>
      </p:sp>
    </p:spTree>
    <p:extLst>
      <p:ext uri="{BB962C8B-B14F-4D97-AF65-F5344CB8AC3E}">
        <p14:creationId xmlns:p14="http://schemas.microsoft.com/office/powerpoint/2010/main" val="3016338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8D80-1732-CEF4-7B26-636247F24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5638"/>
            <a:ext cx="10515600" cy="1325563"/>
          </a:xfrm>
        </p:spPr>
        <p:txBody>
          <a:bodyPr/>
          <a:lstStyle/>
          <a:p>
            <a:r>
              <a:rPr lang="en-US" dirty="0"/>
              <a:t>Visualization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C1A67-3F33-CBA1-CE9C-83259E36E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888"/>
            <a:ext cx="10515600" cy="976569"/>
          </a:xfrm>
        </p:spPr>
        <p:txBody>
          <a:bodyPr/>
          <a:lstStyle/>
          <a:p>
            <a:r>
              <a:rPr lang="en-US" dirty="0"/>
              <a:t>Frequency Distribution  with respect to unique rags in the tags column.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B23FE2-2108-05E1-C0EB-3D60EDB1F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72" y="1487999"/>
            <a:ext cx="5521118" cy="522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4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8D80-1732-CEF4-7B26-636247F24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645"/>
            <a:ext cx="10515600" cy="864778"/>
          </a:xfrm>
        </p:spPr>
        <p:txBody>
          <a:bodyPr/>
          <a:lstStyle/>
          <a:p>
            <a:r>
              <a:rPr lang="en-US" dirty="0"/>
              <a:t>Visualization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C1A67-3F33-CBA1-CE9C-83259E36E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863"/>
            <a:ext cx="10515600" cy="966737"/>
          </a:xfrm>
        </p:spPr>
        <p:txBody>
          <a:bodyPr/>
          <a:lstStyle/>
          <a:p>
            <a:r>
              <a:rPr lang="en-US" dirty="0"/>
              <a:t>View Count Distribution with respect to unique tags in the tags column.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1B37F1-5D0E-4998-C0C8-36567FBCC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284" y="1650232"/>
            <a:ext cx="5211096" cy="492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AA1E-6AF3-1949-E8B2-FBB8A66B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Spearman’s test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14A577-8A8D-88DB-B065-BE5A10F629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92341"/>
            <a:ext cx="9903352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Spearman's rank correlation rho data: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combined_data$frequency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combined_data$average_view_count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= 1.0481e+13, p-value &lt; 2.2e-16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alternative hypothesis: true rho is not equal to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 estimates: rho 0.2960039  positively correlation (-1 to 1)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8D37CC6-CFAC-525F-3D16-41DB81A26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9" y="3256669"/>
            <a:ext cx="9574162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statistically significant positive correlation (rho = 0.2967) between tag frequency and average view count. #As one value increase the other value cannot increase(monotonic association between ranked variables)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111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3FDC-19DB-A97E-328D-32AC0C02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987447"/>
            <a:ext cx="10515600" cy="1325563"/>
          </a:xfrm>
        </p:spPr>
        <p:txBody>
          <a:bodyPr/>
          <a:lstStyle/>
          <a:p>
            <a:r>
              <a:rPr lang="en-US" dirty="0"/>
              <a:t>Thank You. Please ask questions and share some feedbacks. </a:t>
            </a:r>
          </a:p>
        </p:txBody>
      </p:sp>
    </p:spTree>
    <p:extLst>
      <p:ext uri="{BB962C8B-B14F-4D97-AF65-F5344CB8AC3E}">
        <p14:creationId xmlns:p14="http://schemas.microsoft.com/office/powerpoint/2010/main" val="698126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235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R Project </vt:lpstr>
      <vt:lpstr>Thing I have done so far</vt:lpstr>
      <vt:lpstr>Cleaning, Transforming, loading</vt:lpstr>
      <vt:lpstr>Cleaning, Transforming, loading</vt:lpstr>
      <vt:lpstr>Visualization </vt:lpstr>
      <vt:lpstr>Visualization </vt:lpstr>
      <vt:lpstr>Visualization </vt:lpstr>
      <vt:lpstr>Spearman’s test</vt:lpstr>
      <vt:lpstr>Thank You. Please ask questions and share some feedbacks.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Project </dc:title>
  <dc:creator>kaushal guragain</dc:creator>
  <cp:lastModifiedBy>kaushal guragain</cp:lastModifiedBy>
  <cp:revision>4</cp:revision>
  <dcterms:created xsi:type="dcterms:W3CDTF">2024-04-16T04:46:05Z</dcterms:created>
  <dcterms:modified xsi:type="dcterms:W3CDTF">2024-04-16T05:13:19Z</dcterms:modified>
</cp:coreProperties>
</file>