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DACC-0949-491D-BFD2-BDBB24E595C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AEC2-DD59-4389-9FF7-9927293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5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5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3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2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6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7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1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2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DB8E-CCD2-4ABF-87D7-021047499A6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14AC-546C-4CD7-88B1-B5CD2A92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Stacked Area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1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Chart is the  enhancement of line  chart where the area below the line is filed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782" b="13002"/>
          <a:stretch/>
        </p:blipFill>
        <p:spPr>
          <a:xfrm>
            <a:off x="1981200" y="1941731"/>
            <a:ext cx="813954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Basic Charts in Power </a:t>
            </a:r>
            <a:r>
              <a:rPr lang="en-GB" b="1" dirty="0" smtClean="0"/>
              <a:t>BI </a:t>
            </a:r>
            <a:br>
              <a:rPr lang="en-GB" b="1" dirty="0" smtClean="0"/>
            </a:br>
            <a:r>
              <a:rPr lang="en-GB" b="1" dirty="0" smtClean="0"/>
              <a:t>–100% Stacked Bar Chart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233" b="12726"/>
          <a:stretch/>
        </p:blipFill>
        <p:spPr>
          <a:xfrm>
            <a:off x="1981200" y="1752600"/>
            <a:ext cx="838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Basic Charts in Power </a:t>
            </a:r>
            <a:r>
              <a:rPr lang="en-GB" b="1" dirty="0" smtClean="0"/>
              <a:t>BI </a:t>
            </a:r>
            <a:br>
              <a:rPr lang="en-GB" b="1" dirty="0" smtClean="0"/>
            </a:br>
            <a:r>
              <a:rPr lang="en-GB" b="1" dirty="0" smtClean="0"/>
              <a:t>– Decomposition Tree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477" b="11314"/>
          <a:stretch/>
        </p:blipFill>
        <p:spPr>
          <a:xfrm>
            <a:off x="1882946" y="1524000"/>
            <a:ext cx="842610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Combo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0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Combo Chart is a combination  of Line &amp; Column chart.  Also be considers  as dual axis chart. It is used to compare the  two measures . </a:t>
            </a:r>
            <a:br>
              <a:rPr lang="en-US" dirty="0"/>
            </a:br>
            <a:r>
              <a:rPr lang="en-US" b="1" dirty="0"/>
              <a:t>Line  </a:t>
            </a:r>
            <a:r>
              <a:rPr lang="en-US" b="1" dirty="0"/>
              <a:t>&amp; Clustered Column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3281"/>
          <a:stretch/>
        </p:blipFill>
        <p:spPr bwMode="auto">
          <a:xfrm>
            <a:off x="2000250" y="2305051"/>
            <a:ext cx="800100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Combo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0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Combo Chart is a combination  of Line &amp; Column chart. Also be considers  as dual axis chart. It is used to compare the  two measures . </a:t>
            </a:r>
            <a:br>
              <a:rPr lang="en-US" dirty="0"/>
            </a:br>
            <a:r>
              <a:rPr lang="en-US" b="1" dirty="0"/>
              <a:t>Line &amp; Stacked  </a:t>
            </a:r>
            <a:r>
              <a:rPr lang="en-US" b="1" dirty="0"/>
              <a:t>column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 b="13281"/>
          <a:stretch/>
        </p:blipFill>
        <p:spPr bwMode="auto">
          <a:xfrm>
            <a:off x="1752600" y="2194544"/>
            <a:ext cx="8610600" cy="395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4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Scatter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1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chart is used to compare the two numeric files (measures) . It is the only default  animation chart in Power BI.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3020"/>
          <a:stretch/>
        </p:blipFill>
        <p:spPr bwMode="auto">
          <a:xfrm>
            <a:off x="1715525" y="1866900"/>
            <a:ext cx="8646651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Waterfall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0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 chart </a:t>
            </a:r>
            <a:r>
              <a:rPr lang="en-US" dirty="0"/>
              <a:t>i</a:t>
            </a:r>
            <a:r>
              <a:rPr lang="en-US" dirty="0"/>
              <a:t>s useful when we want to display the trend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3020"/>
          <a:stretch/>
        </p:blipFill>
        <p:spPr bwMode="auto">
          <a:xfrm>
            <a:off x="1885950" y="1828800"/>
            <a:ext cx="8481952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5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Tree Map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24050" y="12192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map  </a:t>
            </a:r>
            <a:r>
              <a:rPr lang="en-US" dirty="0"/>
              <a:t>displays the data in a form of boxes / rectangles of various </a:t>
            </a:r>
            <a:r>
              <a:rPr lang="en-US" dirty="0"/>
              <a:t>size. These are useful to display a parent child relationship in the fields.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" b="12760"/>
          <a:stretch/>
        </p:blipFill>
        <p:spPr bwMode="auto">
          <a:xfrm>
            <a:off x="1924051" y="1971674"/>
            <a:ext cx="8308075" cy="41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7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Gauge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24050" y="1219199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/>
              <a:t> </a:t>
            </a:r>
            <a:r>
              <a:rPr lang="en-GB" b="1" dirty="0"/>
              <a:t>gauge chart</a:t>
            </a:r>
            <a:r>
              <a:rPr lang="en-GB" dirty="0"/>
              <a:t> </a:t>
            </a:r>
            <a:r>
              <a:rPr lang="en-GB" dirty="0"/>
              <a:t>is a half circle  and </a:t>
            </a:r>
            <a:r>
              <a:rPr lang="en-GB" dirty="0"/>
              <a:t>shows a single value that measures progress toward a goal </a:t>
            </a:r>
            <a:r>
              <a:rPr lang="en-GB" dirty="0"/>
              <a:t>. The </a:t>
            </a:r>
            <a:r>
              <a:rPr lang="en-GB" dirty="0"/>
              <a:t>line (or needle) represents the goal or target </a:t>
            </a:r>
            <a:r>
              <a:rPr lang="en-GB" dirty="0"/>
              <a:t>value and the filled circle represents the actual value.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7" b="17188"/>
          <a:stretch/>
        </p:blipFill>
        <p:spPr bwMode="auto">
          <a:xfrm>
            <a:off x="1828800" y="2161579"/>
            <a:ext cx="8581795" cy="37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Cards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24050" y="121919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Cards are the  indicator which gives some value  could be Number, Text Date 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b="13020"/>
          <a:stretch/>
        </p:blipFill>
        <p:spPr bwMode="auto">
          <a:xfrm>
            <a:off x="1962150" y="2027756"/>
            <a:ext cx="8351838" cy="383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4" t="33594" r="21083" b="62760"/>
          <a:stretch/>
        </p:blipFill>
        <p:spPr bwMode="auto">
          <a:xfrm>
            <a:off x="9601200" y="1005123"/>
            <a:ext cx="666750" cy="5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4050" y="1658424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 : Card with Numbers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6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Tabular Data </a:t>
            </a:r>
            <a:r>
              <a:rPr lang="en-GB" b="1" dirty="0"/>
              <a:t>in Power </a:t>
            </a:r>
            <a:r>
              <a:rPr lang="en-GB" b="1" dirty="0" smtClean="0"/>
              <a:t>BI</a:t>
            </a:r>
            <a:br>
              <a:rPr lang="en-GB" b="1" dirty="0" smtClean="0"/>
            </a:br>
            <a:r>
              <a:rPr lang="en-GB" b="1" dirty="0" smtClean="0"/>
              <a:t>-Table Aggregation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54305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default aggregation is sum, which can be changed to  </a:t>
            </a:r>
            <a:r>
              <a:rPr lang="en-US" sz="2000" dirty="0" err="1"/>
              <a:t>Avg</a:t>
            </a:r>
            <a:r>
              <a:rPr lang="en-US" sz="2000" dirty="0"/>
              <a:t>, Count, etc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b="5469"/>
          <a:stretch/>
        </p:blipFill>
        <p:spPr bwMode="auto">
          <a:xfrm>
            <a:off x="2057400" y="1981200"/>
            <a:ext cx="8096250" cy="406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Cards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4" t="33594" r="21083" b="62760"/>
          <a:stretch/>
        </p:blipFill>
        <p:spPr bwMode="auto">
          <a:xfrm>
            <a:off x="9601200" y="914401"/>
            <a:ext cx="666750" cy="5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0" y="1032034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 : Card with Text</a:t>
            </a:r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b="15625"/>
          <a:stretch/>
        </p:blipFill>
        <p:spPr bwMode="auto">
          <a:xfrm>
            <a:off x="1733551" y="1497810"/>
            <a:ext cx="8562975" cy="414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Cards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4" t="33594" r="21083" b="62760"/>
          <a:stretch/>
        </p:blipFill>
        <p:spPr bwMode="auto">
          <a:xfrm>
            <a:off x="9601200" y="914401"/>
            <a:ext cx="666750" cy="5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0" y="1032034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 : Card with Dynamic Text</a:t>
            </a:r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b="12153"/>
          <a:stretch/>
        </p:blipFill>
        <p:spPr bwMode="auto">
          <a:xfrm>
            <a:off x="1752600" y="1606226"/>
            <a:ext cx="8515350" cy="43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Tabular Data </a:t>
            </a:r>
            <a:r>
              <a:rPr lang="en-GB" b="1" dirty="0"/>
              <a:t>in Power </a:t>
            </a:r>
            <a:r>
              <a:rPr lang="en-GB" b="1" dirty="0" smtClean="0"/>
              <a:t>BI-Matrix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028701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matrix </a:t>
            </a:r>
            <a:r>
              <a:rPr lang="en-GB" sz="2000" dirty="0"/>
              <a:t>is </a:t>
            </a:r>
            <a:r>
              <a:rPr lang="en-GB" sz="2000" dirty="0"/>
              <a:t>similar to a table. </a:t>
            </a:r>
            <a:r>
              <a:rPr lang="en-GB" sz="2000" dirty="0"/>
              <a:t>In </a:t>
            </a:r>
            <a:r>
              <a:rPr lang="en-GB" sz="2000" dirty="0"/>
              <a:t>table </a:t>
            </a:r>
            <a:r>
              <a:rPr lang="en-GB" sz="2000" dirty="0"/>
              <a:t> duplicate </a:t>
            </a:r>
            <a:r>
              <a:rPr lang="en-GB" sz="2000" dirty="0"/>
              <a:t>values are displayed and not aggregated. A matrix makes it easier to display data meaningfully across multiple dimensions -- it supports a stepped layout. The matrix automatically aggregates the data and enables drill down.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2303"/>
          <a:stretch/>
        </p:blipFill>
        <p:spPr bwMode="auto">
          <a:xfrm>
            <a:off x="2068876" y="2362200"/>
            <a:ext cx="806572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Tabular Data </a:t>
            </a:r>
            <a:r>
              <a:rPr lang="en-GB" b="1" dirty="0"/>
              <a:t>in Power </a:t>
            </a:r>
            <a:r>
              <a:rPr lang="en-GB" b="1" dirty="0" smtClean="0"/>
              <a:t>BI-Matrix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02870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Conditional formatting matrix.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 b="13020"/>
          <a:stretch/>
        </p:blipFill>
        <p:spPr bwMode="auto">
          <a:xfrm>
            <a:off x="1752600" y="1524000"/>
            <a:ext cx="8686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0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Tabular Data </a:t>
            </a:r>
            <a:r>
              <a:rPr lang="en-GB" b="1" dirty="0"/>
              <a:t>in Power </a:t>
            </a:r>
            <a:r>
              <a:rPr lang="en-GB" b="1" dirty="0" smtClean="0"/>
              <a:t>BI-</a:t>
            </a:r>
            <a:br>
              <a:rPr lang="en-GB" b="1" dirty="0" smtClean="0"/>
            </a:br>
            <a:r>
              <a:rPr lang="en-GB" b="1" dirty="0" smtClean="0"/>
              <a:t>Matrix Hierarchies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2192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Hierarchies gives expand &amp; collapse feature to a field. You just need to drop one field over another to get the h</a:t>
            </a:r>
            <a:r>
              <a:rPr lang="en-GB" dirty="0"/>
              <a:t>ierarchy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 b="12759"/>
          <a:stretch/>
        </p:blipFill>
        <p:spPr bwMode="auto">
          <a:xfrm>
            <a:off x="1828800" y="2022336"/>
            <a:ext cx="8640087" cy="399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2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Tabular Data </a:t>
            </a:r>
            <a:r>
              <a:rPr lang="en-GB" b="1" dirty="0"/>
              <a:t>in Power </a:t>
            </a:r>
            <a:r>
              <a:rPr lang="en-GB" b="1" dirty="0" smtClean="0"/>
              <a:t>BI-</a:t>
            </a:r>
            <a:br>
              <a:rPr lang="en-GB" b="1" dirty="0" smtClean="0"/>
            </a:br>
            <a:r>
              <a:rPr lang="en-GB" b="1" dirty="0" smtClean="0"/>
              <a:t>Matrix Formatting Totals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2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 b="6250"/>
          <a:stretch/>
        </p:blipFill>
        <p:spPr bwMode="auto">
          <a:xfrm>
            <a:off x="1752600" y="1371600"/>
            <a:ext cx="854691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7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Line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0"/>
            <a:ext cx="781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line chart we need to have a date field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7" b="12761"/>
          <a:stretch/>
        </p:blipFill>
        <p:spPr bwMode="auto">
          <a:xfrm>
            <a:off x="1733550" y="1664732"/>
            <a:ext cx="8699159" cy="43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7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Line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1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date field has been used in Line Chart it also gives the feature of Auto Hierarchy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 b="13020"/>
          <a:stretch/>
        </p:blipFill>
        <p:spPr bwMode="auto">
          <a:xfrm>
            <a:off x="1714500" y="1865531"/>
            <a:ext cx="8674100" cy="433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Area Chart in </a:t>
            </a:r>
            <a:r>
              <a:rPr lang="en-GB" b="1" dirty="0"/>
              <a:t>Power </a:t>
            </a:r>
            <a:r>
              <a:rPr lang="en-GB" b="1" dirty="0" smtClean="0"/>
              <a:t>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43100" y="1219201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Chart is the  enhancement of line  chart where the area below the line is filed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 b="12153"/>
          <a:stretch/>
        </p:blipFill>
        <p:spPr bwMode="auto">
          <a:xfrm>
            <a:off x="1800226" y="1865531"/>
            <a:ext cx="8639175" cy="415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Office PowerPoint</Application>
  <PresentationFormat>Widescreen</PresentationFormat>
  <Paragraphs>51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Tabular Data in Power BI -Table Aggregation</vt:lpstr>
      <vt:lpstr>Tabular Data in Power BI-Matrix</vt:lpstr>
      <vt:lpstr>Tabular Data in Power BI-Matrix</vt:lpstr>
      <vt:lpstr>Tabular Data in Power BI- Matrix Hierarchies</vt:lpstr>
      <vt:lpstr>Tabular Data in Power BI- Matrix Formatting Totals</vt:lpstr>
      <vt:lpstr>Line Chart in Power BI</vt:lpstr>
      <vt:lpstr>Line Chart in Power BI</vt:lpstr>
      <vt:lpstr>Area Chart in Power BI</vt:lpstr>
      <vt:lpstr>Stacked Area Chart in Power BI</vt:lpstr>
      <vt:lpstr>Basic Charts in Power BI  –100% Stacked Bar Chart</vt:lpstr>
      <vt:lpstr>Basic Charts in Power BI  – Decomposition Tree</vt:lpstr>
      <vt:lpstr>Combo Chart in Power BI</vt:lpstr>
      <vt:lpstr>Combo Chart in Power BI</vt:lpstr>
      <vt:lpstr>Scatter Chart in Power BI</vt:lpstr>
      <vt:lpstr>Waterfall Chart in Power BI</vt:lpstr>
      <vt:lpstr>Tree Map in Power BI</vt:lpstr>
      <vt:lpstr>Gauge Chart in Power BI</vt:lpstr>
      <vt:lpstr>Cards in Power BI</vt:lpstr>
      <vt:lpstr>Cards in Power BI</vt:lpstr>
      <vt:lpstr>Cards in Power BI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2022-10-14T16:53:29Z</dcterms:created>
  <dcterms:modified xsi:type="dcterms:W3CDTF">2022-10-14T16:54:32Z</dcterms:modified>
</cp:coreProperties>
</file>