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0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32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41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1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154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0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9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000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0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25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43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2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11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1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1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363ABA-1F1E-49BE-A08A-B68CD7B8144C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94E18D-74E8-449F-9BCA-3D7A84E7D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68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2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Bankruptcy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Kaushal Kashyap</a:t>
            </a:r>
          </a:p>
          <a:p>
            <a:r>
              <a:rPr lang="en-IN" dirty="0" smtClean="0"/>
              <a:t>Student(</a:t>
            </a:r>
            <a:r>
              <a:rPr lang="en-IN" dirty="0" err="1" smtClean="0"/>
              <a:t>Learnbay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7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8090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Histogram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541417"/>
            <a:ext cx="9601196" cy="4493623"/>
          </a:xfr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0896598" y="5547360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421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Boxplot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0" y="1724297"/>
            <a:ext cx="9503227" cy="4328841"/>
          </a:xfrm>
        </p:spPr>
      </p:pic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10896597" y="5538651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of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71489"/>
            <a:ext cx="9601200" cy="3946134"/>
          </a:xfr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0981509" y="5521234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733" y="912463"/>
            <a:ext cx="9601196" cy="794417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Scaling, balance the unbalance data, transform, create the ML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610" y="1802674"/>
            <a:ext cx="10101943" cy="4073194"/>
          </a:xfrm>
        </p:spPr>
        <p:txBody>
          <a:bodyPr/>
          <a:lstStyle/>
          <a:p>
            <a:r>
              <a:rPr lang="en-IN" dirty="0" smtClean="0"/>
              <a:t>Scaling was done at the time Splitting in function </a:t>
            </a:r>
            <a:r>
              <a:rPr lang="en-IN" dirty="0" err="1" smtClean="0"/>
              <a:t>preprocess</a:t>
            </a:r>
            <a:r>
              <a:rPr lang="en-IN" dirty="0" smtClean="0"/>
              <a:t>().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33" y="2604281"/>
            <a:ext cx="9816736" cy="3271587"/>
          </a:xfrm>
          <a:prstGeom prst="rect">
            <a:avLst/>
          </a:prstGeo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1129553" y="5518816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9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919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Evaluation and choose the good fit model, plot the feature importance..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5816"/>
            <a:ext cx="9601196" cy="3420051"/>
          </a:xfrm>
        </p:spPr>
        <p:txBody>
          <a:bodyPr/>
          <a:lstStyle/>
          <a:p>
            <a:r>
              <a:rPr lang="en-IN" dirty="0" smtClean="0"/>
              <a:t>We follow the process where model performs on original (Scaled) data and then it again perform on imbalance maintained data using (smote).</a:t>
            </a:r>
          </a:p>
          <a:p>
            <a:r>
              <a:rPr lang="en-IN" dirty="0" smtClean="0"/>
              <a:t>As per the Comparison, we evaluate with </a:t>
            </a:r>
            <a:r>
              <a:rPr lang="en-IN" dirty="0" err="1" smtClean="0"/>
              <a:t>GridSearch</a:t>
            </a:r>
            <a:r>
              <a:rPr lang="en-IN" dirty="0" smtClean="0"/>
              <a:t> CV to improve the performance and its accuracy but found that No such big change after using this too..</a:t>
            </a:r>
          </a:p>
          <a:p>
            <a:r>
              <a:rPr lang="en-IN" dirty="0" smtClean="0"/>
              <a:t>Then we look for Feature importance where which variable have what contribution to get Company/Organisation Bankrupt.</a:t>
            </a:r>
            <a:endParaRPr lang="en-IN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896597" y="5518815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18607"/>
            <a:ext cx="9601196" cy="11843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Result of Model’s performance (without imbalance managed)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098766"/>
            <a:ext cx="9712232" cy="4058194"/>
          </a:xfr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1068595" y="5686697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ROC AUC Curve Display (without imbalance managed)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285999"/>
            <a:ext cx="9601196" cy="3836127"/>
          </a:xfr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1016343" y="5547360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1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73091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 of Model’s performance (</a:t>
            </a:r>
            <a:r>
              <a:rPr lang="en-IN" dirty="0" smtClean="0"/>
              <a:t>with </a:t>
            </a:r>
            <a:r>
              <a:rPr lang="en-IN" dirty="0"/>
              <a:t>imbalance managed)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2203450"/>
            <a:ext cx="9919063" cy="3831590"/>
          </a:xfr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1007634" y="5573485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72794"/>
          </a:xfrm>
        </p:spPr>
        <p:txBody>
          <a:bodyPr>
            <a:normAutofit fontScale="90000"/>
          </a:bodyPr>
          <a:lstStyle/>
          <a:p>
            <a:r>
              <a:rPr lang="en-IN" dirty="0"/>
              <a:t>ROC AUC Curve Display (</a:t>
            </a:r>
            <a:r>
              <a:rPr lang="en-IN" dirty="0" smtClean="0"/>
              <a:t>with </a:t>
            </a:r>
            <a:r>
              <a:rPr lang="en-IN" dirty="0"/>
              <a:t>imbalance managed)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2063931"/>
            <a:ext cx="9764484" cy="3979818"/>
          </a:xfr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0981508" y="5556068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2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1603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Feature Importance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67840"/>
            <a:ext cx="9601196" cy="410802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Factors which have some importance in bankruptcy of Company/Organisation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2124892"/>
            <a:ext cx="10885714" cy="3953692"/>
          </a:xfrm>
          <a:prstGeom prst="rect">
            <a:avLst/>
          </a:prstGeo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1030492" y="5721532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316" y="816669"/>
            <a:ext cx="9601196" cy="898919"/>
          </a:xfrm>
        </p:spPr>
        <p:txBody>
          <a:bodyPr>
            <a:normAutofit/>
          </a:bodyPr>
          <a:lstStyle/>
          <a:p>
            <a:r>
              <a:rPr lang="en-IN" dirty="0" smtClean="0"/>
              <a:t>Preface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0651"/>
            <a:ext cx="9601196" cy="3535679"/>
          </a:xfrm>
        </p:spPr>
        <p:txBody>
          <a:bodyPr>
            <a:normAutofit/>
          </a:bodyPr>
          <a:lstStyle/>
          <a:p>
            <a:r>
              <a:rPr lang="en-IN" sz="2000" dirty="0" smtClean="0">
                <a:hlinkClick r:id="rId2" action="ppaction://hlinksldjump"/>
              </a:rPr>
              <a:t>Understand the Objectives &amp; </a:t>
            </a:r>
            <a:r>
              <a:rPr lang="en-IN" sz="2000" dirty="0">
                <a:hlinkClick r:id="rId2" action="ppaction://hlinksldjump"/>
              </a:rPr>
              <a:t>Get familiar with data </a:t>
            </a:r>
            <a:endParaRPr lang="en-IN" sz="2000" dirty="0" smtClean="0"/>
          </a:p>
          <a:p>
            <a:r>
              <a:rPr lang="en-IN" sz="2000" dirty="0" smtClean="0">
                <a:hlinkClick r:id="rId3" action="ppaction://hlinksldjump"/>
              </a:rPr>
              <a:t>Import Necessary Libraries</a:t>
            </a:r>
            <a:endParaRPr lang="en-IN" sz="2000" dirty="0" smtClean="0"/>
          </a:p>
          <a:p>
            <a:r>
              <a:rPr lang="en-IN" sz="2000" dirty="0" smtClean="0">
                <a:hlinkClick r:id="rId4" action="ppaction://hlinksldjump"/>
              </a:rPr>
              <a:t>Load the Dataset (_BANKRUPTCY_PREDICTION.CSV)</a:t>
            </a:r>
            <a:endParaRPr lang="en-IN" sz="2000" dirty="0" smtClean="0"/>
          </a:p>
          <a:p>
            <a:r>
              <a:rPr lang="en-IN" sz="2000" dirty="0" smtClean="0">
                <a:hlinkClick r:id="rId5" action="ppaction://hlinksldjump"/>
              </a:rPr>
              <a:t>Descriptive Analysis( shape, column variable, ..</a:t>
            </a:r>
            <a:r>
              <a:rPr lang="en-IN" sz="2000" dirty="0" err="1" smtClean="0">
                <a:hlinkClick r:id="rId5" action="ppaction://hlinksldjump"/>
              </a:rPr>
              <a:t>etc</a:t>
            </a:r>
            <a:r>
              <a:rPr lang="en-IN" sz="2000" dirty="0" smtClean="0">
                <a:hlinkClick r:id="rId5" action="ppaction://hlinksldjump"/>
              </a:rPr>
              <a:t>)</a:t>
            </a:r>
            <a:endParaRPr lang="en-IN" sz="2000" dirty="0" smtClean="0"/>
          </a:p>
          <a:p>
            <a:r>
              <a:rPr lang="en-IN" sz="2000" dirty="0" smtClean="0">
                <a:hlinkClick r:id="rId6" action="ppaction://hlinksldjump"/>
              </a:rPr>
              <a:t>EDA ( Visualisation, null, skewness, duplicate, </a:t>
            </a:r>
            <a:r>
              <a:rPr lang="en-IN" sz="2000" dirty="0" err="1" smtClean="0">
                <a:hlinkClick r:id="rId6" action="ppaction://hlinksldjump"/>
              </a:rPr>
              <a:t>heatmap</a:t>
            </a:r>
            <a:r>
              <a:rPr lang="en-IN" sz="2000" dirty="0" smtClean="0">
                <a:hlinkClick r:id="rId6" action="ppaction://hlinksldjump"/>
              </a:rPr>
              <a:t>…</a:t>
            </a:r>
            <a:r>
              <a:rPr lang="en-IN" sz="2000" dirty="0" err="1" smtClean="0">
                <a:hlinkClick r:id="rId6" action="ppaction://hlinksldjump"/>
              </a:rPr>
              <a:t>etc</a:t>
            </a:r>
            <a:r>
              <a:rPr lang="en-IN" sz="2000" dirty="0" smtClean="0">
                <a:hlinkClick r:id="rId6" action="ppaction://hlinksldjump"/>
              </a:rPr>
              <a:t>)</a:t>
            </a:r>
            <a:endParaRPr lang="en-IN" sz="2000" dirty="0" smtClean="0"/>
          </a:p>
          <a:p>
            <a:r>
              <a:rPr lang="en-IN" sz="2000" dirty="0" smtClean="0">
                <a:hlinkClick r:id="rId7" action="ppaction://hlinksldjump"/>
              </a:rPr>
              <a:t>Splitting of data</a:t>
            </a:r>
            <a:endParaRPr lang="en-IN" sz="2000" dirty="0" smtClean="0"/>
          </a:p>
          <a:p>
            <a:r>
              <a:rPr lang="en-IN" sz="2000" dirty="0" smtClean="0">
                <a:hlinkClick r:id="rId8" action="ppaction://hlinksldjump"/>
              </a:rPr>
              <a:t>Scaling, balance the unbalance data, transform, create the ML Model</a:t>
            </a:r>
            <a:endParaRPr lang="en-IN" sz="2000" dirty="0" smtClean="0"/>
          </a:p>
          <a:p>
            <a:r>
              <a:rPr lang="en-IN" sz="2000" dirty="0" smtClean="0">
                <a:hlinkClick r:id="rId9" action="ppaction://hlinksldjump"/>
              </a:rPr>
              <a:t>Evaluation and choose the good fit model, plot the feature importance..</a:t>
            </a:r>
            <a:endParaRPr lang="en-IN" sz="2000" dirty="0"/>
          </a:p>
        </p:txBody>
      </p:sp>
      <p:sp>
        <p:nvSpPr>
          <p:cNvPr id="4" name="Action Button: Home 3">
            <a:hlinkClick r:id="rId10" action="ppaction://hlinksldjump" highlightClick="1"/>
          </p:cNvPr>
          <p:cNvSpPr/>
          <p:nvPr/>
        </p:nvSpPr>
        <p:spPr>
          <a:xfrm>
            <a:off x="10807337" y="5521234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69" y="1123950"/>
            <a:ext cx="9797142" cy="4751388"/>
          </a:xfr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1007634" y="5634446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Understand the Objectives &amp; Get familiar with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3456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Objective- </a:t>
            </a:r>
            <a:r>
              <a:rPr lang="en-US" dirty="0"/>
              <a:t>This exercise aims to build a model, using historical data that will determine the prediction of bankruptcy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Consist of Bank/Organization/company information which contains its all factors what happened or happening inside it.</a:t>
            </a:r>
          </a:p>
          <a:p>
            <a:r>
              <a:rPr lang="en-US" dirty="0" smtClean="0"/>
              <a:t>Data Structure- it contained continuous data with target variable “Bankrupt”(</a:t>
            </a:r>
            <a:r>
              <a:rPr lang="en-US" dirty="0"/>
              <a:t>B</a:t>
            </a:r>
            <a:r>
              <a:rPr lang="en-US" dirty="0" smtClean="0"/>
              <a:t>oolean).</a:t>
            </a:r>
          </a:p>
          <a:p>
            <a:r>
              <a:rPr lang="en-GB" dirty="0" err="1" smtClean="0">
                <a:latin typeface="Arial Black" panose="020B0A04020102020204" pitchFamily="34" charset="0"/>
              </a:rPr>
              <a:t>No_of_columns</a:t>
            </a:r>
            <a:r>
              <a:rPr lang="en-GB" dirty="0" smtClean="0">
                <a:latin typeface="Arial Black" panose="020B0A04020102020204" pitchFamily="34" charset="0"/>
              </a:rPr>
              <a:t> </a:t>
            </a:r>
            <a:r>
              <a:rPr lang="en-GB" dirty="0">
                <a:latin typeface="Arial Black" panose="020B0A04020102020204" pitchFamily="34" charset="0"/>
              </a:rPr>
              <a:t>– </a:t>
            </a:r>
            <a:r>
              <a:rPr lang="en-GB" dirty="0" smtClean="0">
                <a:latin typeface="Arial Black" panose="020B0A04020102020204" pitchFamily="34" charset="0"/>
              </a:rPr>
              <a:t>95 </a:t>
            </a:r>
            <a:r>
              <a:rPr lang="en-GB" dirty="0">
                <a:latin typeface="Arial Black" panose="020B0A04020102020204" pitchFamily="34" charset="0"/>
              </a:rPr>
              <a:t>Nos</a:t>
            </a:r>
          </a:p>
          <a:p>
            <a:r>
              <a:rPr lang="en-GB" b="1" dirty="0" err="1">
                <a:latin typeface="Arial Black" panose="020B0A04020102020204" pitchFamily="34" charset="0"/>
              </a:rPr>
              <a:t>No_of_Rows</a:t>
            </a:r>
            <a:r>
              <a:rPr lang="en-GB" b="1" dirty="0">
                <a:latin typeface="Arial Black" panose="020B0A04020102020204" pitchFamily="34" charset="0"/>
              </a:rPr>
              <a:t> – 6819 Nos</a:t>
            </a:r>
            <a:endParaRPr lang="en-IN" b="1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807337" y="5521234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 Necessary Libraries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11" y="2435543"/>
            <a:ext cx="9222377" cy="3608206"/>
          </a:xfr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0896598" y="5521234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the 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76" y="2707509"/>
            <a:ext cx="9312447" cy="3017782"/>
          </a:xfr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0964091" y="5546765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Descriptive Analysis( shape, column variable, ..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25" y="2444251"/>
            <a:ext cx="7637418" cy="3695291"/>
          </a:xfr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0896598" y="5521234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EDA ( Visualisation, null, skewness, duplicate, </a:t>
            </a:r>
            <a:r>
              <a:rPr lang="en-IN" dirty="0" err="1"/>
              <a:t>heatmap</a:t>
            </a:r>
            <a:r>
              <a:rPr lang="en-IN" dirty="0"/>
              <a:t>…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2455818"/>
            <a:ext cx="7711440" cy="3692433"/>
          </a:xfr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0896598" y="5512526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Skewness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1" y="2438400"/>
            <a:ext cx="7846423" cy="3587931"/>
          </a:xfr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0896598" y="5529943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94119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Heatmap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654629"/>
            <a:ext cx="9816735" cy="4423954"/>
          </a:xfr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0896597" y="5521234"/>
            <a:ext cx="374469" cy="3570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</TotalTime>
  <Words>335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Garamond</vt:lpstr>
      <vt:lpstr>Organic</vt:lpstr>
      <vt:lpstr>Bankruptcy Prediction</vt:lpstr>
      <vt:lpstr>Preface</vt:lpstr>
      <vt:lpstr>Understand the Objectives &amp; Get familiar with data </vt:lpstr>
      <vt:lpstr>Import Necessary Libraries</vt:lpstr>
      <vt:lpstr>Load the Dataset</vt:lpstr>
      <vt:lpstr>Descriptive Analysis( shape, column variable, ..etc)</vt:lpstr>
      <vt:lpstr>EDA ( Visualisation, null, skewness, duplicate, heatmap…etc)</vt:lpstr>
      <vt:lpstr>Skewness</vt:lpstr>
      <vt:lpstr>Heatmap</vt:lpstr>
      <vt:lpstr>Histogram</vt:lpstr>
      <vt:lpstr>Boxplot</vt:lpstr>
      <vt:lpstr>Splitting of data</vt:lpstr>
      <vt:lpstr>Scaling, balance the unbalance data, transform, create the ML Model</vt:lpstr>
      <vt:lpstr>Evaluation and choose the good fit model, plot the feature importance..</vt:lpstr>
      <vt:lpstr>Result of Model’s performance (without imbalance managed)</vt:lpstr>
      <vt:lpstr>ROC AUC Curve Display (without imbalance managed)</vt:lpstr>
      <vt:lpstr>Result of Model’s performance (with imbalance managed)</vt:lpstr>
      <vt:lpstr>ROC AUC Curve Display (with imbalance managed)</vt:lpstr>
      <vt:lpstr>Feature Importance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Prediction</dc:title>
  <dc:creator>VICTORS</dc:creator>
  <cp:lastModifiedBy>VICTORS</cp:lastModifiedBy>
  <cp:revision>12</cp:revision>
  <dcterms:created xsi:type="dcterms:W3CDTF">2023-04-22T09:59:28Z</dcterms:created>
  <dcterms:modified xsi:type="dcterms:W3CDTF">2023-04-22T12:03:51Z</dcterms:modified>
</cp:coreProperties>
</file>