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2" r:id="rId4"/>
    <p:sldId id="258" r:id="rId5"/>
    <p:sldId id="264" r:id="rId6"/>
    <p:sldId id="263" r:id="rId7"/>
    <p:sldId id="266" r:id="rId8"/>
    <p:sldId id="267" r:id="rId9"/>
    <p:sldId id="268" r:id="rId10"/>
    <p:sldId id="269" r:id="rId11"/>
    <p:sldId id="270" r:id="rId12"/>
    <p:sldId id="271" r:id="rId13"/>
    <p:sldId id="259" r:id="rId14"/>
    <p:sldId id="26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A1FE0FB7-B519-4F14-A83D-C5A715BC696D}"/>
    <pc:docChg chg="undo custSel addSld delSld modSld">
      <pc:chgData name="" userId="a124bbeda28052f0" providerId="LiveId" clId="{A1FE0FB7-B519-4F14-A83D-C5A715BC696D}" dt="2023-04-12T13:12:07.499" v="824" actId="20577"/>
      <pc:docMkLst>
        <pc:docMk/>
      </pc:docMkLst>
      <pc:sldChg chg="addSp delSp modSp">
        <pc:chgData name="" userId="a124bbeda28052f0" providerId="LiveId" clId="{A1FE0FB7-B519-4F14-A83D-C5A715BC696D}" dt="2023-04-12T11:41:24.716" v="397" actId="1076"/>
        <pc:sldMkLst>
          <pc:docMk/>
          <pc:sldMk cId="1098767430" sldId="256"/>
        </pc:sldMkLst>
        <pc:spChg chg="mod">
          <ac:chgData name="" userId="a124bbeda28052f0" providerId="LiveId" clId="{A1FE0FB7-B519-4F14-A83D-C5A715BC696D}" dt="2023-04-12T11:41:24.716" v="397" actId="1076"/>
          <ac:spMkLst>
            <pc:docMk/>
            <pc:sldMk cId="1098767430" sldId="256"/>
            <ac:spMk id="2" creationId="{E42BC0D2-85A2-45F0-9876-603C50524914}"/>
          </ac:spMkLst>
        </pc:spChg>
        <pc:picChg chg="add del mod ord">
          <ac:chgData name="" userId="a124bbeda28052f0" providerId="LiveId" clId="{A1FE0FB7-B519-4F14-A83D-C5A715BC696D}" dt="2023-04-12T11:40:16.696" v="386" actId="478"/>
          <ac:picMkLst>
            <pc:docMk/>
            <pc:sldMk cId="1098767430" sldId="256"/>
            <ac:picMk id="4" creationId="{E71A7AFD-DDA0-4BC4-9CAE-6CF0941A9890}"/>
          </ac:picMkLst>
        </pc:picChg>
        <pc:picChg chg="mod">
          <ac:chgData name="" userId="a124bbeda28052f0" providerId="LiveId" clId="{A1FE0FB7-B519-4F14-A83D-C5A715BC696D}" dt="2023-04-11T11:37:58.417" v="86" actId="1038"/>
          <ac:picMkLst>
            <pc:docMk/>
            <pc:sldMk cId="1098767430" sldId="256"/>
            <ac:picMk id="5" creationId="{D9653F50-28E3-495E-B2BC-89FD8E2A4362}"/>
          </ac:picMkLst>
        </pc:picChg>
        <pc:picChg chg="del mod">
          <ac:chgData name="" userId="a124bbeda28052f0" providerId="LiveId" clId="{A1FE0FB7-B519-4F14-A83D-C5A715BC696D}" dt="2023-04-11T11:36:43.832" v="19" actId="478"/>
          <ac:picMkLst>
            <pc:docMk/>
            <pc:sldMk cId="1098767430" sldId="256"/>
            <ac:picMk id="6" creationId="{5238A4F3-B16C-4010-83DA-5218F6B31630}"/>
          </ac:picMkLst>
        </pc:picChg>
        <pc:picChg chg="del mod">
          <ac:chgData name="" userId="a124bbeda28052f0" providerId="LiveId" clId="{A1FE0FB7-B519-4F14-A83D-C5A715BC696D}" dt="2023-04-11T11:37:51.557" v="82" actId="478"/>
          <ac:picMkLst>
            <pc:docMk/>
            <pc:sldMk cId="1098767430" sldId="256"/>
            <ac:picMk id="7" creationId="{90011008-BE1A-40AA-9C40-3514061658BB}"/>
          </ac:picMkLst>
        </pc:picChg>
        <pc:picChg chg="add mod ord">
          <ac:chgData name="" userId="a124bbeda28052f0" providerId="LiveId" clId="{A1FE0FB7-B519-4F14-A83D-C5A715BC696D}" dt="2023-04-12T11:41:17.748" v="396" actId="1076"/>
          <ac:picMkLst>
            <pc:docMk/>
            <pc:sldMk cId="1098767430" sldId="256"/>
            <ac:picMk id="1026" creationId="{02AFE250-5892-47D7-B836-ADC92D4400F9}"/>
          </ac:picMkLst>
        </pc:picChg>
      </pc:sldChg>
      <pc:sldChg chg="modSp">
        <pc:chgData name="" userId="a124bbeda28052f0" providerId="LiveId" clId="{A1FE0FB7-B519-4F14-A83D-C5A715BC696D}" dt="2023-04-12T13:12:07.499" v="824" actId="20577"/>
        <pc:sldMkLst>
          <pc:docMk/>
          <pc:sldMk cId="418377012" sldId="257"/>
        </pc:sldMkLst>
        <pc:spChg chg="mod">
          <ac:chgData name="" userId="a124bbeda28052f0" providerId="LiveId" clId="{A1FE0FB7-B519-4F14-A83D-C5A715BC696D}" dt="2023-04-12T13:12:07.499" v="824" actId="20577"/>
          <ac:spMkLst>
            <pc:docMk/>
            <pc:sldMk cId="418377012" sldId="257"/>
            <ac:spMk id="3" creationId="{522D56E9-BB9D-4819-A633-C357DD28CE05}"/>
          </ac:spMkLst>
        </pc:spChg>
        <pc:spChg chg="mod">
          <ac:chgData name="" userId="a124bbeda28052f0" providerId="LiveId" clId="{A1FE0FB7-B519-4F14-A83D-C5A715BC696D}" dt="2023-04-12T11:42:25.348" v="447" actId="20577"/>
          <ac:spMkLst>
            <pc:docMk/>
            <pc:sldMk cId="418377012" sldId="257"/>
            <ac:spMk id="4" creationId="{4DA6B5BB-2568-4FC8-B074-A06BB43A8B07}"/>
          </ac:spMkLst>
        </pc:spChg>
      </pc:sldChg>
      <pc:sldChg chg="addSp delSp modSp">
        <pc:chgData name="" userId="a124bbeda28052f0" providerId="LiveId" clId="{A1FE0FB7-B519-4F14-A83D-C5A715BC696D}" dt="2023-04-12T12:21:09.673" v="668" actId="20577"/>
        <pc:sldMkLst>
          <pc:docMk/>
          <pc:sldMk cId="2621356450" sldId="258"/>
        </pc:sldMkLst>
        <pc:spChg chg="add mod">
          <ac:chgData name="" userId="a124bbeda28052f0" providerId="LiveId" clId="{A1FE0FB7-B519-4F14-A83D-C5A715BC696D}" dt="2023-04-12T12:21:09.673" v="668" actId="20577"/>
          <ac:spMkLst>
            <pc:docMk/>
            <pc:sldMk cId="2621356450" sldId="258"/>
            <ac:spMk id="3" creationId="{4F8393BA-8231-468A-A4F3-911BE67C8087}"/>
          </ac:spMkLst>
        </pc:spChg>
        <pc:graphicFrameChg chg="del mod modGraphic">
          <ac:chgData name="" userId="a124bbeda28052f0" providerId="LiveId" clId="{A1FE0FB7-B519-4F14-A83D-C5A715BC696D}" dt="2023-04-12T11:43:48.081" v="500" actId="478"/>
          <ac:graphicFrameMkLst>
            <pc:docMk/>
            <pc:sldMk cId="2621356450" sldId="258"/>
            <ac:graphicFrameMk id="7" creationId="{98752835-9EB4-4CFB-AF19-6C435FF69CD7}"/>
          </ac:graphicFrameMkLst>
        </pc:graphicFrameChg>
      </pc:sldChg>
      <pc:sldChg chg="modSp">
        <pc:chgData name="" userId="a124bbeda28052f0" providerId="LiveId" clId="{A1FE0FB7-B519-4F14-A83D-C5A715BC696D}" dt="2023-04-12T11:54:00.196" v="591" actId="20577"/>
        <pc:sldMkLst>
          <pc:docMk/>
          <pc:sldMk cId="2605858040" sldId="259"/>
        </pc:sldMkLst>
        <pc:spChg chg="mod">
          <ac:chgData name="" userId="a124bbeda28052f0" providerId="LiveId" clId="{A1FE0FB7-B519-4F14-A83D-C5A715BC696D}" dt="2023-04-12T11:54:00.196" v="591" actId="20577"/>
          <ac:spMkLst>
            <pc:docMk/>
            <pc:sldMk cId="2605858040" sldId="259"/>
            <ac:spMk id="3" creationId="{F3875422-E998-453D-815B-45667402FB11}"/>
          </ac:spMkLst>
        </pc:spChg>
      </pc:sldChg>
      <pc:sldChg chg="modSp">
        <pc:chgData name="" userId="a124bbeda28052f0" providerId="LiveId" clId="{A1FE0FB7-B519-4F14-A83D-C5A715BC696D}" dt="2023-04-12T13:08:28.771" v="778" actId="113"/>
        <pc:sldMkLst>
          <pc:docMk/>
          <pc:sldMk cId="1939313931" sldId="260"/>
        </pc:sldMkLst>
        <pc:spChg chg="mod">
          <ac:chgData name="" userId="a124bbeda28052f0" providerId="LiveId" clId="{A1FE0FB7-B519-4F14-A83D-C5A715BC696D}" dt="2023-04-12T13:08:28.771" v="778" actId="113"/>
          <ac:spMkLst>
            <pc:docMk/>
            <pc:sldMk cId="1939313931" sldId="260"/>
            <ac:spMk id="3" creationId="{E4D02A31-33C1-43FC-BAD6-AC4E642E6DBA}"/>
          </ac:spMkLst>
        </pc:spChg>
      </pc:sldChg>
      <pc:sldChg chg="del">
        <pc:chgData name="" userId="a124bbeda28052f0" providerId="LiveId" clId="{A1FE0FB7-B519-4F14-A83D-C5A715BC696D}" dt="2023-04-12T11:54:09.909" v="592" actId="2696"/>
        <pc:sldMkLst>
          <pc:docMk/>
          <pc:sldMk cId="3809078132" sldId="261"/>
        </pc:sldMkLst>
      </pc:sldChg>
      <pc:sldChg chg="modSp">
        <pc:chgData name="" userId="a124bbeda28052f0" providerId="LiveId" clId="{A1FE0FB7-B519-4F14-A83D-C5A715BC696D}" dt="2023-04-12T11:43:06.057" v="497" actId="20577"/>
        <pc:sldMkLst>
          <pc:docMk/>
          <pc:sldMk cId="3221824434" sldId="262"/>
        </pc:sldMkLst>
        <pc:spChg chg="mod">
          <ac:chgData name="" userId="a124bbeda28052f0" providerId="LiveId" clId="{A1FE0FB7-B519-4F14-A83D-C5A715BC696D}" dt="2023-04-12T11:43:06.057" v="497" actId="20577"/>
          <ac:spMkLst>
            <pc:docMk/>
            <pc:sldMk cId="3221824434" sldId="262"/>
            <ac:spMk id="7" creationId="{B61A652F-EAB3-4A5F-A2E8-9E27EBA03320}"/>
          </ac:spMkLst>
        </pc:spChg>
      </pc:sldChg>
      <pc:sldChg chg="addSp delSp modSp">
        <pc:chgData name="" userId="a124bbeda28052f0" providerId="LiveId" clId="{A1FE0FB7-B519-4F14-A83D-C5A715BC696D}" dt="2023-04-12T11:51:32.893" v="577" actId="14100"/>
        <pc:sldMkLst>
          <pc:docMk/>
          <pc:sldMk cId="815985738" sldId="263"/>
        </pc:sldMkLst>
        <pc:spChg chg="del mod">
          <ac:chgData name="" userId="a124bbeda28052f0" providerId="LiveId" clId="{A1FE0FB7-B519-4F14-A83D-C5A715BC696D}" dt="2023-04-12T11:48:44.804" v="538" actId="478"/>
          <ac:spMkLst>
            <pc:docMk/>
            <pc:sldMk cId="815985738" sldId="263"/>
            <ac:spMk id="4" creationId="{DED092B9-BD32-4A43-8860-3052C52FD3D7}"/>
          </ac:spMkLst>
        </pc:spChg>
        <pc:spChg chg="add mod">
          <ac:chgData name="" userId="a124bbeda28052f0" providerId="LiveId" clId="{A1FE0FB7-B519-4F14-A83D-C5A715BC696D}" dt="2023-04-12T11:51:32.893" v="577" actId="14100"/>
          <ac:spMkLst>
            <pc:docMk/>
            <pc:sldMk cId="815985738" sldId="263"/>
            <ac:spMk id="6" creationId="{E656E131-A999-410F-8D5E-171E815427D8}"/>
          </ac:spMkLst>
        </pc:spChg>
        <pc:graphicFrameChg chg="del mod modGraphic">
          <ac:chgData name="" userId="a124bbeda28052f0" providerId="LiveId" clId="{A1FE0FB7-B519-4F14-A83D-C5A715BC696D}" dt="2023-04-12T11:48:50.407" v="540" actId="478"/>
          <ac:graphicFrameMkLst>
            <pc:docMk/>
            <pc:sldMk cId="815985738" sldId="263"/>
            <ac:graphicFrameMk id="2" creationId="{E68DF54B-A09C-420C-8E3D-7B33D15BB058}"/>
          </ac:graphicFrameMkLst>
        </pc:graphicFrameChg>
      </pc:sldChg>
      <pc:sldChg chg="addSp delSp modSp">
        <pc:chgData name="" userId="a124bbeda28052f0" providerId="LiveId" clId="{A1FE0FB7-B519-4F14-A83D-C5A715BC696D}" dt="2023-04-12T11:48:23.570" v="534" actId="12"/>
        <pc:sldMkLst>
          <pc:docMk/>
          <pc:sldMk cId="3292396900" sldId="264"/>
        </pc:sldMkLst>
        <pc:spChg chg="del mod">
          <ac:chgData name="" userId="a124bbeda28052f0" providerId="LiveId" clId="{A1FE0FB7-B519-4F14-A83D-C5A715BC696D}" dt="2023-04-12T11:47:26.421" v="518" actId="478"/>
          <ac:spMkLst>
            <pc:docMk/>
            <pc:sldMk cId="3292396900" sldId="264"/>
            <ac:spMk id="4" creationId="{DED092B9-BD32-4A43-8860-3052C52FD3D7}"/>
          </ac:spMkLst>
        </pc:spChg>
        <pc:spChg chg="add mod">
          <ac:chgData name="" userId="a124bbeda28052f0" providerId="LiveId" clId="{A1FE0FB7-B519-4F14-A83D-C5A715BC696D}" dt="2023-04-12T11:48:23.570" v="534" actId="12"/>
          <ac:spMkLst>
            <pc:docMk/>
            <pc:sldMk cId="3292396900" sldId="264"/>
            <ac:spMk id="6" creationId="{E1F40ED0-A0F1-44C3-B1CD-F6EC5F039A77}"/>
          </ac:spMkLst>
        </pc:spChg>
        <pc:graphicFrameChg chg="del">
          <ac:chgData name="" userId="a124bbeda28052f0" providerId="LiveId" clId="{A1FE0FB7-B519-4F14-A83D-C5A715BC696D}" dt="2023-04-12T11:43:53.757" v="501" actId="478"/>
          <ac:graphicFrameMkLst>
            <pc:docMk/>
            <pc:sldMk cId="3292396900" sldId="264"/>
            <ac:graphicFrameMk id="2" creationId="{B8BF97EA-3512-4610-A358-896A0EF15135}"/>
          </ac:graphicFrameMkLst>
        </pc:graphicFrameChg>
      </pc:sldChg>
      <pc:sldChg chg="delSp modSp add">
        <pc:chgData name="" userId="a124bbeda28052f0" providerId="LiveId" clId="{A1FE0FB7-B519-4F14-A83D-C5A715BC696D}" dt="2023-04-12T12:37:32.297" v="672" actId="27636"/>
        <pc:sldMkLst>
          <pc:docMk/>
          <pc:sldMk cId="288018853" sldId="266"/>
        </pc:sldMkLst>
        <pc:spChg chg="del">
          <ac:chgData name="" userId="a124bbeda28052f0" providerId="LiveId" clId="{A1FE0FB7-B519-4F14-A83D-C5A715BC696D}" dt="2023-04-12T11:49:23.566" v="547" actId="478"/>
          <ac:spMkLst>
            <pc:docMk/>
            <pc:sldMk cId="288018853" sldId="266"/>
            <ac:spMk id="2" creationId="{A8192325-C445-4DEA-8D1A-F4013D34760D}"/>
          </ac:spMkLst>
        </pc:spChg>
        <pc:spChg chg="mod">
          <ac:chgData name="" userId="a124bbeda28052f0" providerId="LiveId" clId="{A1FE0FB7-B519-4F14-A83D-C5A715BC696D}" dt="2023-04-12T12:37:32.297" v="672" actId="27636"/>
          <ac:spMkLst>
            <pc:docMk/>
            <pc:sldMk cId="288018853" sldId="266"/>
            <ac:spMk id="3" creationId="{DAEA95AD-BB46-4202-AA30-449A52D56977}"/>
          </ac:spMkLst>
        </pc:spChg>
      </pc:sldChg>
      <pc:sldChg chg="delSp modSp add">
        <pc:chgData name="" userId="a124bbeda28052f0" providerId="LiveId" clId="{A1FE0FB7-B519-4F14-A83D-C5A715BC696D}" dt="2023-04-12T12:37:56.871" v="679" actId="27636"/>
        <pc:sldMkLst>
          <pc:docMk/>
          <pc:sldMk cId="3124020365" sldId="267"/>
        </pc:sldMkLst>
        <pc:spChg chg="del">
          <ac:chgData name="" userId="a124bbeda28052f0" providerId="LiveId" clId="{A1FE0FB7-B519-4F14-A83D-C5A715BC696D}" dt="2023-04-12T11:49:52.589" v="557" actId="478"/>
          <ac:spMkLst>
            <pc:docMk/>
            <pc:sldMk cId="3124020365" sldId="267"/>
            <ac:spMk id="2" creationId="{4ABE8C4E-46D5-4640-B8BA-47026BAC73C8}"/>
          </ac:spMkLst>
        </pc:spChg>
        <pc:spChg chg="mod">
          <ac:chgData name="" userId="a124bbeda28052f0" providerId="LiveId" clId="{A1FE0FB7-B519-4F14-A83D-C5A715BC696D}" dt="2023-04-12T12:37:56.871" v="679" actId="27636"/>
          <ac:spMkLst>
            <pc:docMk/>
            <pc:sldMk cId="3124020365" sldId="267"/>
            <ac:spMk id="3" creationId="{D66473EE-D6A0-443F-A4E6-F8E36EBB2FF6}"/>
          </ac:spMkLst>
        </pc:spChg>
      </pc:sldChg>
      <pc:sldChg chg="delSp modSp add">
        <pc:chgData name="" userId="a124bbeda28052f0" providerId="LiveId" clId="{A1FE0FB7-B519-4F14-A83D-C5A715BC696D}" dt="2023-04-12T11:51:16.041" v="575"/>
        <pc:sldMkLst>
          <pc:docMk/>
          <pc:sldMk cId="1885743337" sldId="268"/>
        </pc:sldMkLst>
        <pc:spChg chg="del">
          <ac:chgData name="" userId="a124bbeda28052f0" providerId="LiveId" clId="{A1FE0FB7-B519-4F14-A83D-C5A715BC696D}" dt="2023-04-12T11:51:11.605" v="573" actId="478"/>
          <ac:spMkLst>
            <pc:docMk/>
            <pc:sldMk cId="1885743337" sldId="268"/>
            <ac:spMk id="2" creationId="{51B711BA-843A-4CEF-8C95-0185F14F8B92}"/>
          </ac:spMkLst>
        </pc:spChg>
        <pc:spChg chg="mod">
          <ac:chgData name="" userId="a124bbeda28052f0" providerId="LiveId" clId="{A1FE0FB7-B519-4F14-A83D-C5A715BC696D}" dt="2023-04-12T11:51:16.041" v="575"/>
          <ac:spMkLst>
            <pc:docMk/>
            <pc:sldMk cId="1885743337" sldId="268"/>
            <ac:spMk id="3" creationId="{FD816401-7440-45F2-A538-C65E43112DC7}"/>
          </ac:spMkLst>
        </pc:spChg>
      </pc:sldChg>
      <pc:sldChg chg="delSp modSp add">
        <pc:chgData name="" userId="a124bbeda28052f0" providerId="LiveId" clId="{A1FE0FB7-B519-4F14-A83D-C5A715BC696D}" dt="2023-04-12T12:38:23.641" v="686" actId="14100"/>
        <pc:sldMkLst>
          <pc:docMk/>
          <pc:sldMk cId="2150887290" sldId="269"/>
        </pc:sldMkLst>
        <pc:spChg chg="del">
          <ac:chgData name="" userId="a124bbeda28052f0" providerId="LiveId" clId="{A1FE0FB7-B519-4F14-A83D-C5A715BC696D}" dt="2023-04-12T12:38:17.335" v="683" actId="478"/>
          <ac:spMkLst>
            <pc:docMk/>
            <pc:sldMk cId="2150887290" sldId="269"/>
            <ac:spMk id="2" creationId="{9F3028DF-31B9-4EAE-89FC-4C30D401BE39}"/>
          </ac:spMkLst>
        </pc:spChg>
        <pc:spChg chg="mod">
          <ac:chgData name="" userId="a124bbeda28052f0" providerId="LiveId" clId="{A1FE0FB7-B519-4F14-A83D-C5A715BC696D}" dt="2023-04-12T12:38:23.641" v="686" actId="14100"/>
          <ac:spMkLst>
            <pc:docMk/>
            <pc:sldMk cId="2150887290" sldId="269"/>
            <ac:spMk id="3" creationId="{E4072B30-3D2B-4B91-AFBD-9220C0746B00}"/>
          </ac:spMkLst>
        </pc:spChg>
      </pc:sldChg>
      <pc:sldChg chg="delSp modSp add">
        <pc:chgData name="" userId="a124bbeda28052f0" providerId="LiveId" clId="{A1FE0FB7-B519-4F14-A83D-C5A715BC696D}" dt="2023-04-12T12:38:46.677" v="692" actId="27636"/>
        <pc:sldMkLst>
          <pc:docMk/>
          <pc:sldMk cId="1185910590" sldId="270"/>
        </pc:sldMkLst>
        <pc:spChg chg="del">
          <ac:chgData name="" userId="a124bbeda28052f0" providerId="LiveId" clId="{A1FE0FB7-B519-4F14-A83D-C5A715BC696D}" dt="2023-04-12T12:38:43.479" v="690" actId="478"/>
          <ac:spMkLst>
            <pc:docMk/>
            <pc:sldMk cId="1185910590" sldId="270"/>
            <ac:spMk id="2" creationId="{CC631C18-84C7-48BD-B755-428ABDD2D0BA}"/>
          </ac:spMkLst>
        </pc:spChg>
        <pc:spChg chg="mod">
          <ac:chgData name="" userId="a124bbeda28052f0" providerId="LiveId" clId="{A1FE0FB7-B519-4F14-A83D-C5A715BC696D}" dt="2023-04-12T12:38:46.677" v="692" actId="27636"/>
          <ac:spMkLst>
            <pc:docMk/>
            <pc:sldMk cId="1185910590" sldId="270"/>
            <ac:spMk id="3" creationId="{06FBD7ED-B68E-46A3-854E-CBC682B8C64A}"/>
          </ac:spMkLst>
        </pc:spChg>
      </pc:sldChg>
      <pc:sldChg chg="delSp modSp add">
        <pc:chgData name="" userId="a124bbeda28052f0" providerId="LiveId" clId="{A1FE0FB7-B519-4F14-A83D-C5A715BC696D}" dt="2023-04-12T12:42:10.337" v="704" actId="20577"/>
        <pc:sldMkLst>
          <pc:docMk/>
          <pc:sldMk cId="886697878" sldId="271"/>
        </pc:sldMkLst>
        <pc:spChg chg="del">
          <ac:chgData name="" userId="a124bbeda28052f0" providerId="LiveId" clId="{A1FE0FB7-B519-4F14-A83D-C5A715BC696D}" dt="2023-04-12T12:38:53.135" v="694" actId="478"/>
          <ac:spMkLst>
            <pc:docMk/>
            <pc:sldMk cId="886697878" sldId="271"/>
            <ac:spMk id="2" creationId="{5CC7A8FB-DA90-4F8A-A88F-B18CFAF7DF42}"/>
          </ac:spMkLst>
        </pc:spChg>
        <pc:spChg chg="mod">
          <ac:chgData name="" userId="a124bbeda28052f0" providerId="LiveId" clId="{A1FE0FB7-B519-4F14-A83D-C5A715BC696D}" dt="2023-04-12T12:42:10.337" v="704" actId="20577"/>
          <ac:spMkLst>
            <pc:docMk/>
            <pc:sldMk cId="886697878" sldId="271"/>
            <ac:spMk id="3" creationId="{1C742A39-147A-40E2-B0D6-BB1E6F8CE11A}"/>
          </ac:spMkLst>
        </pc:spChg>
      </pc:sldChg>
    </pc:docChg>
  </pc:docChgLst>
  <pc:docChgLst>
    <pc:chgData userId="a124bbeda28052f0" providerId="LiveId" clId="{653148D8-0D38-4E63-A35E-8044B2DD49DD}"/>
    <pc:docChg chg="undo custSel addSld modSld sldOrd">
      <pc:chgData name="" userId="a124bbeda28052f0" providerId="LiveId" clId="{653148D8-0D38-4E63-A35E-8044B2DD49DD}" dt="2023-02-28T09:07:56.279" v="1131" actId="20577"/>
      <pc:docMkLst>
        <pc:docMk/>
      </pc:docMkLst>
      <pc:sldChg chg="addSp delSp modSp">
        <pc:chgData name="" userId="a124bbeda28052f0" providerId="LiveId" clId="{653148D8-0D38-4E63-A35E-8044B2DD49DD}" dt="2023-02-28T09:03:06.953" v="1027" actId="1076"/>
        <pc:sldMkLst>
          <pc:docMk/>
          <pc:sldMk cId="1098767430" sldId="256"/>
        </pc:sldMkLst>
        <pc:spChg chg="add mod ord">
          <ac:chgData name="" userId="a124bbeda28052f0" providerId="LiveId" clId="{653148D8-0D38-4E63-A35E-8044B2DD49DD}" dt="2023-02-28T09:02:42.980" v="1021" actId="1076"/>
          <ac:spMkLst>
            <pc:docMk/>
            <pc:sldMk cId="1098767430" sldId="256"/>
            <ac:spMk id="2" creationId="{E42BC0D2-85A2-45F0-9876-603C50524914}"/>
          </ac:spMkLst>
        </pc:spChg>
        <pc:spChg chg="del mod">
          <ac:chgData name="" userId="a124bbeda28052f0" providerId="LiveId" clId="{653148D8-0D38-4E63-A35E-8044B2DD49DD}" dt="2023-02-28T05:25:26.796" v="77" actId="478"/>
          <ac:spMkLst>
            <pc:docMk/>
            <pc:sldMk cId="1098767430" sldId="256"/>
            <ac:spMk id="4" creationId="{054F1AB5-AE0F-4868-9B6E-F81775F3E09C}"/>
          </ac:spMkLst>
        </pc:spChg>
        <pc:picChg chg="add">
          <ac:chgData name="" userId="a124bbeda28052f0" providerId="LiveId" clId="{653148D8-0D38-4E63-A35E-8044B2DD49DD}" dt="2023-02-28T08:58:52.247" v="933"/>
          <ac:picMkLst>
            <pc:docMk/>
            <pc:sldMk cId="1098767430" sldId="256"/>
            <ac:picMk id="5" creationId="{D9653F50-28E3-495E-B2BC-89FD8E2A4362}"/>
          </ac:picMkLst>
        </pc:picChg>
        <pc:picChg chg="add mod">
          <ac:chgData name="" userId="a124bbeda28052f0" providerId="LiveId" clId="{653148D8-0D38-4E63-A35E-8044B2DD49DD}" dt="2023-02-28T09:02:18.973" v="994" actId="14100"/>
          <ac:picMkLst>
            <pc:docMk/>
            <pc:sldMk cId="1098767430" sldId="256"/>
            <ac:picMk id="6" creationId="{5238A4F3-B16C-4010-83DA-5218F6B31630}"/>
          </ac:picMkLst>
        </pc:picChg>
        <pc:picChg chg="add mod">
          <ac:chgData name="" userId="a124bbeda28052f0" providerId="LiveId" clId="{653148D8-0D38-4E63-A35E-8044B2DD49DD}" dt="2023-02-28T09:03:06.953" v="1027" actId="1076"/>
          <ac:picMkLst>
            <pc:docMk/>
            <pc:sldMk cId="1098767430" sldId="256"/>
            <ac:picMk id="7" creationId="{90011008-BE1A-40AA-9C40-3514061658BB}"/>
          </ac:picMkLst>
        </pc:picChg>
      </pc:sldChg>
      <pc:sldChg chg="addSp modSp">
        <pc:chgData name="" userId="a124bbeda28052f0" providerId="LiveId" clId="{653148D8-0D38-4E63-A35E-8044B2DD49DD}" dt="2023-02-28T09:02:48.361" v="1022" actId="1076"/>
        <pc:sldMkLst>
          <pc:docMk/>
          <pc:sldMk cId="418377012" sldId="257"/>
        </pc:sldMkLst>
        <pc:spChg chg="mod">
          <ac:chgData name="" userId="a124bbeda28052f0" providerId="LiveId" clId="{653148D8-0D38-4E63-A35E-8044B2DD49DD}" dt="2023-02-28T05:23:46.388" v="29" actId="403"/>
          <ac:spMkLst>
            <pc:docMk/>
            <pc:sldMk cId="418377012" sldId="257"/>
            <ac:spMk id="3" creationId="{522D56E9-BB9D-4819-A633-C357DD28CE05}"/>
          </ac:spMkLst>
        </pc:spChg>
        <pc:spChg chg="mod">
          <ac:chgData name="" userId="a124bbeda28052f0" providerId="LiveId" clId="{653148D8-0D38-4E63-A35E-8044B2DD49DD}" dt="2023-02-28T05:23:59.355" v="40" actId="404"/>
          <ac:spMkLst>
            <pc:docMk/>
            <pc:sldMk cId="418377012" sldId="257"/>
            <ac:spMk id="4" creationId="{4DA6B5BB-2568-4FC8-B074-A06BB43A8B07}"/>
          </ac:spMkLst>
        </pc:spChg>
        <pc:picChg chg="add mod">
          <ac:chgData name="" userId="a124bbeda28052f0" providerId="LiveId" clId="{653148D8-0D38-4E63-A35E-8044B2DD49DD}" dt="2023-02-28T08:58:57.012" v="935" actId="1036"/>
          <ac:picMkLst>
            <pc:docMk/>
            <pc:sldMk cId="418377012" sldId="257"/>
            <ac:picMk id="5" creationId="{22C7A843-4C21-4910-80F9-31A43523423E}"/>
          </ac:picMkLst>
        </pc:picChg>
        <pc:picChg chg="add mod">
          <ac:chgData name="" userId="a124bbeda28052f0" providerId="LiveId" clId="{653148D8-0D38-4E63-A35E-8044B2DD49DD}" dt="2023-02-28T09:02:48.361" v="1022" actId="1076"/>
          <ac:picMkLst>
            <pc:docMk/>
            <pc:sldMk cId="418377012" sldId="257"/>
            <ac:picMk id="6" creationId="{A1EAC8C7-58A3-470F-A10C-8251106941CA}"/>
          </ac:picMkLst>
        </pc:picChg>
      </pc:sldChg>
      <pc:sldChg chg="addSp delSp modSp">
        <pc:chgData name="" userId="a124bbeda28052f0" providerId="LiveId" clId="{653148D8-0D38-4E63-A35E-8044B2DD49DD}" dt="2023-02-28T08:59:06.160" v="940"/>
        <pc:sldMkLst>
          <pc:docMk/>
          <pc:sldMk cId="2621356450" sldId="258"/>
        </pc:sldMkLst>
        <pc:spChg chg="del mod">
          <ac:chgData name="" userId="a124bbeda28052f0" providerId="LiveId" clId="{653148D8-0D38-4E63-A35E-8044B2DD49DD}" dt="2023-02-28T08:42:30.062" v="580"/>
          <ac:spMkLst>
            <pc:docMk/>
            <pc:sldMk cId="2621356450" sldId="258"/>
            <ac:spMk id="3" creationId="{F1AC8E11-4D5D-43F8-A69B-C7660FA76D8B}"/>
          </ac:spMkLst>
        </pc:spChg>
        <pc:spChg chg="mod">
          <ac:chgData name="" userId="a124bbeda28052f0" providerId="LiveId" clId="{653148D8-0D38-4E63-A35E-8044B2DD49DD}" dt="2023-02-28T08:44:54.402" v="658" actId="1076"/>
          <ac:spMkLst>
            <pc:docMk/>
            <pc:sldMk cId="2621356450" sldId="258"/>
            <ac:spMk id="4" creationId="{DED092B9-BD32-4A43-8860-3052C52FD3D7}"/>
          </ac:spMkLst>
        </pc:spChg>
        <pc:spChg chg="add del mod">
          <ac:chgData name="" userId="a124bbeda28052f0" providerId="LiveId" clId="{653148D8-0D38-4E63-A35E-8044B2DD49DD}" dt="2023-02-28T08:44:02.673" v="633"/>
          <ac:spMkLst>
            <pc:docMk/>
            <pc:sldMk cId="2621356450" sldId="258"/>
            <ac:spMk id="6" creationId="{F0F3B6FD-F2E3-4CF4-959F-7826FCFEC11E}"/>
          </ac:spMkLst>
        </pc:spChg>
        <pc:graphicFrameChg chg="add del mod modGraphic">
          <ac:chgData name="" userId="a124bbeda28052f0" providerId="LiveId" clId="{653148D8-0D38-4E63-A35E-8044B2DD49DD}" dt="2023-02-28T08:43:42.011" v="632" actId="478"/>
          <ac:graphicFrameMkLst>
            <pc:docMk/>
            <pc:sldMk cId="2621356450" sldId="258"/>
            <ac:graphicFrameMk id="2" creationId="{CF1A9B9A-2433-4584-B477-6906FEF3D373}"/>
          </ac:graphicFrameMkLst>
        </pc:graphicFrameChg>
        <pc:graphicFrameChg chg="add mod modGraphic">
          <ac:chgData name="" userId="a124bbeda28052f0" providerId="LiveId" clId="{653148D8-0D38-4E63-A35E-8044B2DD49DD}" dt="2023-02-28T08:48:38.335" v="725" actId="122"/>
          <ac:graphicFrameMkLst>
            <pc:docMk/>
            <pc:sldMk cId="2621356450" sldId="258"/>
            <ac:graphicFrameMk id="7" creationId="{98752835-9EB4-4CFB-AF19-6C435FF69CD7}"/>
          </ac:graphicFrameMkLst>
        </pc:graphicFrameChg>
        <pc:picChg chg="add">
          <ac:chgData name="" userId="a124bbeda28052f0" providerId="LiveId" clId="{653148D8-0D38-4E63-A35E-8044B2DD49DD}" dt="2023-02-28T08:59:06.160" v="940"/>
          <ac:picMkLst>
            <pc:docMk/>
            <pc:sldMk cId="2621356450" sldId="258"/>
            <ac:picMk id="8" creationId="{89DB4B16-5039-46D1-A840-0F3CB7DCC663}"/>
          </ac:picMkLst>
        </pc:picChg>
      </pc:sldChg>
      <pc:sldChg chg="addSp modSp">
        <pc:chgData name="" userId="a124bbeda28052f0" providerId="LiveId" clId="{653148D8-0D38-4E63-A35E-8044B2DD49DD}" dt="2023-02-28T08:59:12.310" v="943"/>
        <pc:sldMkLst>
          <pc:docMk/>
          <pc:sldMk cId="2605858040" sldId="259"/>
        </pc:sldMkLst>
        <pc:spChg chg="mod">
          <ac:chgData name="" userId="a124bbeda28052f0" providerId="LiveId" clId="{653148D8-0D38-4E63-A35E-8044B2DD49DD}" dt="2023-02-28T08:48:22.187" v="723" actId="20577"/>
          <ac:spMkLst>
            <pc:docMk/>
            <pc:sldMk cId="2605858040" sldId="259"/>
            <ac:spMk id="3" creationId="{F3875422-E998-453D-815B-45667402FB11}"/>
          </ac:spMkLst>
        </pc:spChg>
        <pc:picChg chg="add">
          <ac:chgData name="" userId="a124bbeda28052f0" providerId="LiveId" clId="{653148D8-0D38-4E63-A35E-8044B2DD49DD}" dt="2023-02-28T08:59:12.310" v="943"/>
          <ac:picMkLst>
            <pc:docMk/>
            <pc:sldMk cId="2605858040" sldId="259"/>
            <ac:picMk id="5" creationId="{52FDD651-5811-4F39-8AED-9D4ACBB47F29}"/>
          </ac:picMkLst>
        </pc:picChg>
      </pc:sldChg>
      <pc:sldChg chg="addSp modSp">
        <pc:chgData name="" userId="a124bbeda28052f0" providerId="LiveId" clId="{653148D8-0D38-4E63-A35E-8044B2DD49DD}" dt="2023-02-28T09:07:56.279" v="1131" actId="20577"/>
        <pc:sldMkLst>
          <pc:docMk/>
          <pc:sldMk cId="1939313931" sldId="260"/>
        </pc:sldMkLst>
        <pc:spChg chg="mod">
          <ac:chgData name="" userId="a124bbeda28052f0" providerId="LiveId" clId="{653148D8-0D38-4E63-A35E-8044B2DD49DD}" dt="2023-02-28T09:07:56.279" v="1131" actId="20577"/>
          <ac:spMkLst>
            <pc:docMk/>
            <pc:sldMk cId="1939313931" sldId="260"/>
            <ac:spMk id="3" creationId="{E4D02A31-33C1-43FC-BAD6-AC4E642E6DBA}"/>
          </ac:spMkLst>
        </pc:spChg>
        <pc:picChg chg="add">
          <ac:chgData name="" userId="a124bbeda28052f0" providerId="LiveId" clId="{653148D8-0D38-4E63-A35E-8044B2DD49DD}" dt="2023-02-28T08:59:19.139" v="945"/>
          <ac:picMkLst>
            <pc:docMk/>
            <pc:sldMk cId="1939313931" sldId="260"/>
            <ac:picMk id="5" creationId="{3F483E71-C60B-487A-96E7-87985A4169B2}"/>
          </ac:picMkLst>
        </pc:picChg>
      </pc:sldChg>
      <pc:sldChg chg="addSp delSp modSp add">
        <pc:chgData name="" userId="a124bbeda28052f0" providerId="LiveId" clId="{653148D8-0D38-4E63-A35E-8044B2DD49DD}" dt="2023-02-28T08:59:03.140" v="939" actId="1036"/>
        <pc:sldMkLst>
          <pc:docMk/>
          <pc:sldMk cId="3221824434" sldId="262"/>
        </pc:sldMkLst>
        <pc:spChg chg="del">
          <ac:chgData name="" userId="a124bbeda28052f0" providerId="LiveId" clId="{653148D8-0D38-4E63-A35E-8044B2DD49DD}" dt="2023-02-28T05:26:23.929" v="79"/>
          <ac:spMkLst>
            <pc:docMk/>
            <pc:sldMk cId="3221824434" sldId="262"/>
            <ac:spMk id="2" creationId="{0F3D6F35-571C-41B4-A071-00039672AF69}"/>
          </ac:spMkLst>
        </pc:spChg>
        <pc:spChg chg="del">
          <ac:chgData name="" userId="a124bbeda28052f0" providerId="LiveId" clId="{653148D8-0D38-4E63-A35E-8044B2DD49DD}" dt="2023-02-28T05:26:36.379" v="98"/>
          <ac:spMkLst>
            <pc:docMk/>
            <pc:sldMk cId="3221824434" sldId="262"/>
            <ac:spMk id="3" creationId="{6C2A50CE-D46B-4490-9335-D51E7E686B94}"/>
          </ac:spMkLst>
        </pc:spChg>
        <pc:spChg chg="add mod">
          <ac:chgData name="" userId="a124bbeda28052f0" providerId="LiveId" clId="{653148D8-0D38-4E63-A35E-8044B2DD49DD}" dt="2023-02-28T05:26:34.172" v="97" actId="20577"/>
          <ac:spMkLst>
            <pc:docMk/>
            <pc:sldMk cId="3221824434" sldId="262"/>
            <ac:spMk id="4" creationId="{73348B4D-B7A9-410E-A839-74B7F1699270}"/>
          </ac:spMkLst>
        </pc:spChg>
        <pc:spChg chg="add del mod">
          <ac:chgData name="" userId="a124bbeda28052f0" providerId="LiveId" clId="{653148D8-0D38-4E63-A35E-8044B2DD49DD}" dt="2023-02-28T05:26:38.052" v="99" actId="478"/>
          <ac:spMkLst>
            <pc:docMk/>
            <pc:sldMk cId="3221824434" sldId="262"/>
            <ac:spMk id="5" creationId="{E30A028D-AF76-4E37-8D26-8DFD7E001838}"/>
          </ac:spMkLst>
        </pc:spChg>
        <pc:spChg chg="add mod">
          <ac:chgData name="" userId="a124bbeda28052f0" providerId="LiveId" clId="{653148D8-0D38-4E63-A35E-8044B2DD49DD}" dt="2023-02-28T05:27:11.716" v="116" actId="27636"/>
          <ac:spMkLst>
            <pc:docMk/>
            <pc:sldMk cId="3221824434" sldId="262"/>
            <ac:spMk id="7" creationId="{B61A652F-EAB3-4A5F-A2E8-9E27EBA03320}"/>
          </ac:spMkLst>
        </pc:spChg>
        <pc:picChg chg="add mod">
          <ac:chgData name="" userId="a124bbeda28052f0" providerId="LiveId" clId="{653148D8-0D38-4E63-A35E-8044B2DD49DD}" dt="2023-02-28T08:59:03.140" v="939" actId="1036"/>
          <ac:picMkLst>
            <pc:docMk/>
            <pc:sldMk cId="3221824434" sldId="262"/>
            <ac:picMk id="8" creationId="{D026611D-7D36-4B4E-8D9A-1309D78E6522}"/>
          </ac:picMkLst>
        </pc:picChg>
      </pc:sldChg>
      <pc:sldChg chg="addSp delSp modSp add">
        <pc:chgData name="" userId="a124bbeda28052f0" providerId="LiveId" clId="{653148D8-0D38-4E63-A35E-8044B2DD49DD}" dt="2023-02-28T08:59:09.321" v="942"/>
        <pc:sldMkLst>
          <pc:docMk/>
          <pc:sldMk cId="815985738" sldId="263"/>
        </pc:sldMkLst>
        <pc:spChg chg="del mod">
          <ac:chgData name="" userId="a124bbeda28052f0" providerId="LiveId" clId="{653148D8-0D38-4E63-A35E-8044B2DD49DD}" dt="2023-02-28T08:47:08.460" v="679"/>
          <ac:spMkLst>
            <pc:docMk/>
            <pc:sldMk cId="815985738" sldId="263"/>
            <ac:spMk id="3" creationId="{F1AC8E11-4D5D-43F8-A69B-C7660FA76D8B}"/>
          </ac:spMkLst>
        </pc:spChg>
        <pc:graphicFrameChg chg="add mod modGraphic">
          <ac:chgData name="" userId="a124bbeda28052f0" providerId="LiveId" clId="{653148D8-0D38-4E63-A35E-8044B2DD49DD}" dt="2023-02-28T08:50:42.200" v="767" actId="14734"/>
          <ac:graphicFrameMkLst>
            <pc:docMk/>
            <pc:sldMk cId="815985738" sldId="263"/>
            <ac:graphicFrameMk id="2" creationId="{E68DF54B-A09C-420C-8E3D-7B33D15BB058}"/>
          </ac:graphicFrameMkLst>
        </pc:graphicFrameChg>
        <pc:picChg chg="add">
          <ac:chgData name="" userId="a124bbeda28052f0" providerId="LiveId" clId="{653148D8-0D38-4E63-A35E-8044B2DD49DD}" dt="2023-02-28T08:59:09.321" v="942"/>
          <ac:picMkLst>
            <pc:docMk/>
            <pc:sldMk cId="815985738" sldId="263"/>
            <ac:picMk id="5" creationId="{9DAC9FDD-672E-4D42-9A06-AFE243962BD2}"/>
          </ac:picMkLst>
        </pc:picChg>
      </pc:sldChg>
      <pc:sldChg chg="addSp delSp modSp add ord">
        <pc:chgData name="" userId="a124bbeda28052f0" providerId="LiveId" clId="{653148D8-0D38-4E63-A35E-8044B2DD49DD}" dt="2023-02-28T08:59:07.767" v="941"/>
        <pc:sldMkLst>
          <pc:docMk/>
          <pc:sldMk cId="3292396900" sldId="264"/>
        </pc:sldMkLst>
        <pc:spChg chg="del mod">
          <ac:chgData name="" userId="a124bbeda28052f0" providerId="LiveId" clId="{653148D8-0D38-4E63-A35E-8044B2DD49DD}" dt="2023-02-28T08:45:47.799" v="659"/>
          <ac:spMkLst>
            <pc:docMk/>
            <pc:sldMk cId="3292396900" sldId="264"/>
            <ac:spMk id="3" creationId="{F1AC8E11-4D5D-43F8-A69B-C7660FA76D8B}"/>
          </ac:spMkLst>
        </pc:spChg>
        <pc:spChg chg="mod">
          <ac:chgData name="" userId="a124bbeda28052f0" providerId="LiveId" clId="{653148D8-0D38-4E63-A35E-8044B2DD49DD}" dt="2023-02-28T08:46:48.502" v="676" actId="1076"/>
          <ac:spMkLst>
            <pc:docMk/>
            <pc:sldMk cId="3292396900" sldId="264"/>
            <ac:spMk id="4" creationId="{DED092B9-BD32-4A43-8860-3052C52FD3D7}"/>
          </ac:spMkLst>
        </pc:spChg>
        <pc:graphicFrameChg chg="add mod modGraphic">
          <ac:chgData name="" userId="a124bbeda28052f0" providerId="LiveId" clId="{653148D8-0D38-4E63-A35E-8044B2DD49DD}" dt="2023-02-28T08:47:56.593" v="707" actId="122"/>
          <ac:graphicFrameMkLst>
            <pc:docMk/>
            <pc:sldMk cId="3292396900" sldId="264"/>
            <ac:graphicFrameMk id="2" creationId="{B8BF97EA-3512-4610-A358-896A0EF15135}"/>
          </ac:graphicFrameMkLst>
        </pc:graphicFrameChg>
        <pc:picChg chg="add">
          <ac:chgData name="" userId="a124bbeda28052f0" providerId="LiveId" clId="{653148D8-0D38-4E63-A35E-8044B2DD49DD}" dt="2023-02-28T08:59:07.767" v="941"/>
          <ac:picMkLst>
            <pc:docMk/>
            <pc:sldMk cId="3292396900" sldId="264"/>
            <ac:picMk id="5" creationId="{08DA1EEB-B6EB-4C3E-A54A-F4684D4D1DA5}"/>
          </ac:picMkLst>
        </pc:picChg>
      </pc:sldChg>
      <pc:sldChg chg="addSp delSp modSp add">
        <pc:chgData name="" userId="a124bbeda28052f0" providerId="LiveId" clId="{653148D8-0D38-4E63-A35E-8044B2DD49DD}" dt="2023-02-28T09:01:34.445" v="986"/>
        <pc:sldMkLst>
          <pc:docMk/>
          <pc:sldMk cId="2698064011" sldId="265"/>
        </pc:sldMkLst>
        <pc:spChg chg="del">
          <ac:chgData name="" userId="a124bbeda28052f0" providerId="LiveId" clId="{653148D8-0D38-4E63-A35E-8044B2DD49DD}" dt="2023-02-28T08:59:40.399" v="948"/>
          <ac:spMkLst>
            <pc:docMk/>
            <pc:sldMk cId="2698064011" sldId="265"/>
            <ac:spMk id="2" creationId="{3D738D1D-0C2B-4AAA-9A0A-71795C49EA4F}"/>
          </ac:spMkLst>
        </pc:spChg>
        <pc:spChg chg="del">
          <ac:chgData name="" userId="a124bbeda28052f0" providerId="LiveId" clId="{653148D8-0D38-4E63-A35E-8044B2DD49DD}" dt="2023-02-28T08:59:31.477" v="947" actId="478"/>
          <ac:spMkLst>
            <pc:docMk/>
            <pc:sldMk cId="2698064011" sldId="265"/>
            <ac:spMk id="3" creationId="{FB58CB44-4F60-4474-9826-36E67D235431}"/>
          </ac:spMkLst>
        </pc:spChg>
        <pc:spChg chg="add mod">
          <ac:chgData name="" userId="a124bbeda28052f0" providerId="LiveId" clId="{653148D8-0D38-4E63-A35E-8044B2DD49DD}" dt="2023-02-28T09:00:05.953" v="982" actId="1076"/>
          <ac:spMkLst>
            <pc:docMk/>
            <pc:sldMk cId="2698064011" sldId="265"/>
            <ac:spMk id="4" creationId="{099DE504-788D-4A47-8963-15D362CAF281}"/>
          </ac:spMkLst>
        </pc:spChg>
        <pc:picChg chg="add del mod">
          <ac:chgData name="" userId="a124bbeda28052f0" providerId="LiveId" clId="{653148D8-0D38-4E63-A35E-8044B2DD49DD}" dt="2023-02-28T09:01:34.445" v="986"/>
          <ac:picMkLst>
            <pc:docMk/>
            <pc:sldMk cId="2698064011" sldId="265"/>
            <ac:picMk id="5122" creationId="{D7D31594-403F-4656-8FF4-5E9F1BD4B4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362A81A-3438-4E59-A452-6F8027DDB35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97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1009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6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15723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65996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4153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316292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36589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64046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60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62A81A-3438-4E59-A452-6F8027DDB35C}" type="datetimeFigureOut">
              <a:rPr lang="en-IN" smtClean="0"/>
              <a:t>12-04-2023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BD9913-18C0-43BD-9D62-CBD9AF1A5C4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346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hyperlink" Target="https://drive.google.com/drive/folders/1FT6AxWBIIDO-Tqz0m0oOu7DgvB8iKree?usp=share_lin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ny Bankruptcy Prediction | Kaggle">
            <a:extLst>
              <a:ext uri="{FF2B5EF4-FFF2-40B4-BE49-F238E27FC236}">
                <a16:creationId xmlns:a16="http://schemas.microsoft.com/office/drawing/2014/main" id="{02AFE250-5892-47D7-B836-ADC92D440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26"/>
            <a:ext cx="1218257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earnbay | Facebook">
            <a:extLst>
              <a:ext uri="{FF2B5EF4-FFF2-40B4-BE49-F238E27FC236}">
                <a16:creationId xmlns:a16="http://schemas.microsoft.com/office/drawing/2014/main" id="{D9653F50-28E3-495E-B2BC-89FD8E2A4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697" y="6054550"/>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2BC0D2-85A2-45F0-9876-603C50524914}"/>
              </a:ext>
            </a:extLst>
          </p:cNvPr>
          <p:cNvSpPr txBox="1"/>
          <p:nvPr/>
        </p:nvSpPr>
        <p:spPr>
          <a:xfrm>
            <a:off x="5659225" y="122549"/>
            <a:ext cx="6532775" cy="3785652"/>
          </a:xfrm>
          <a:prstGeom prst="rect">
            <a:avLst/>
          </a:prstGeom>
          <a:noFill/>
        </p:spPr>
        <p:txBody>
          <a:bodyPr wrap="square" rtlCol="0">
            <a:spAutoFit/>
          </a:bodyPr>
          <a:lstStyle/>
          <a:p>
            <a:pPr algn="ctr"/>
            <a:r>
              <a:rPr lang="en-GB" sz="4800" dirty="0">
                <a:ln w="0"/>
                <a:solidFill>
                  <a:schemeClr val="bg1"/>
                </a:solidFill>
                <a:effectLst>
                  <a:outerShdw blurRad="38100" dist="25400" dir="5400000" algn="ctr" rotWithShape="0">
                    <a:srgbClr val="6E747A">
                      <a:alpha val="43000"/>
                    </a:srgbClr>
                  </a:outerShdw>
                </a:effectLst>
                <a:latin typeface="Arial Black" panose="020B0A04020102020204" pitchFamily="34" charset="0"/>
              </a:rPr>
              <a:t>Project 5</a:t>
            </a:r>
          </a:p>
          <a:p>
            <a:pPr algn="ctr"/>
            <a:r>
              <a:rPr lang="en-US" sz="4800" b="1" u="sng" dirty="0">
                <a:solidFill>
                  <a:schemeClr val="bg1"/>
                </a:solidFill>
              </a:rPr>
              <a:t>Company Bankruptcy Prediction Classification</a:t>
            </a:r>
            <a:endParaRPr lang="en-IN" sz="4800" dirty="0">
              <a:solidFill>
                <a:schemeClr val="bg1"/>
              </a:solidFill>
            </a:endParaRPr>
          </a:p>
          <a:p>
            <a:pPr algn="ctr"/>
            <a:endParaRPr lang="en-IN" sz="4800" dirty="0">
              <a:ln w="0"/>
              <a:solidFill>
                <a:schemeClr val="bg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109876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72B30-3D2B-4B91-AFBD-9220C0746B00}"/>
              </a:ext>
            </a:extLst>
          </p:cNvPr>
          <p:cNvSpPr>
            <a:spLocks noGrp="1"/>
          </p:cNvSpPr>
          <p:nvPr>
            <p:ph idx="1"/>
          </p:nvPr>
        </p:nvSpPr>
        <p:spPr>
          <a:xfrm>
            <a:off x="820132" y="801278"/>
            <a:ext cx="10859678" cy="6056722"/>
          </a:xfrm>
        </p:spPr>
        <p:txBody>
          <a:bodyPr>
            <a:normAutofit/>
          </a:bodyPr>
          <a:lstStyle/>
          <a:p>
            <a:pPr lvl="0"/>
            <a:r>
              <a:rPr lang="en-US" dirty="0"/>
              <a:t>Retained Earnings to Total Assets</a:t>
            </a:r>
            <a:endParaRPr lang="en-IN" dirty="0"/>
          </a:p>
          <a:p>
            <a:pPr lvl="0"/>
            <a:r>
              <a:rPr lang="en-US" dirty="0"/>
              <a:t>Total income/Total expense</a:t>
            </a:r>
            <a:endParaRPr lang="en-IN" dirty="0"/>
          </a:p>
          <a:p>
            <a:pPr lvl="0"/>
            <a:r>
              <a:rPr lang="en-US" dirty="0"/>
              <a:t>Total expense/Assets</a:t>
            </a:r>
            <a:endParaRPr lang="en-IN" dirty="0"/>
          </a:p>
          <a:p>
            <a:pPr lvl="0"/>
            <a:r>
              <a:rPr lang="en-US" dirty="0"/>
              <a:t>Current Asset Turnover Rate: Current Assets to Sales</a:t>
            </a:r>
            <a:endParaRPr lang="en-IN" dirty="0"/>
          </a:p>
          <a:p>
            <a:pPr lvl="0"/>
            <a:r>
              <a:rPr lang="en-US" dirty="0"/>
              <a:t>Quick Asset Turnover Rate: Quick Assets to Sales</a:t>
            </a:r>
            <a:endParaRPr lang="en-IN" dirty="0"/>
          </a:p>
          <a:p>
            <a:pPr lvl="0"/>
            <a:r>
              <a:rPr lang="en-US" dirty="0"/>
              <a:t>Working Capital Turnover Rate: Working Capital to Sales </a:t>
            </a:r>
            <a:endParaRPr lang="en-IN" dirty="0"/>
          </a:p>
          <a:p>
            <a:pPr lvl="0"/>
            <a:r>
              <a:rPr lang="en-US" dirty="0"/>
              <a:t>Cash Turnover Rate: Cash to Sales</a:t>
            </a:r>
            <a:endParaRPr lang="en-IN" dirty="0"/>
          </a:p>
          <a:p>
            <a:pPr lvl="0"/>
            <a:r>
              <a:rPr lang="en-US" dirty="0"/>
              <a:t>Cash Flow to Sales</a:t>
            </a:r>
            <a:endParaRPr lang="en-IN" dirty="0"/>
          </a:p>
          <a:p>
            <a:pPr lvl="0"/>
            <a:r>
              <a:rPr lang="en-US" dirty="0"/>
              <a:t>Fixed Assets to Assets</a:t>
            </a:r>
            <a:endParaRPr lang="en-IN" dirty="0"/>
          </a:p>
          <a:p>
            <a:endParaRPr lang="en-IN" dirty="0"/>
          </a:p>
        </p:txBody>
      </p:sp>
    </p:spTree>
    <p:extLst>
      <p:ext uri="{BB962C8B-B14F-4D97-AF65-F5344CB8AC3E}">
        <p14:creationId xmlns:p14="http://schemas.microsoft.com/office/powerpoint/2010/main" val="21508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BD7ED-B68E-46A3-854E-CBC682B8C64A}"/>
              </a:ext>
            </a:extLst>
          </p:cNvPr>
          <p:cNvSpPr>
            <a:spLocks noGrp="1"/>
          </p:cNvSpPr>
          <p:nvPr>
            <p:ph idx="1"/>
          </p:nvPr>
        </p:nvSpPr>
        <p:spPr>
          <a:xfrm>
            <a:off x="659876" y="593889"/>
            <a:ext cx="10084325" cy="5715471"/>
          </a:xfrm>
        </p:spPr>
        <p:txBody>
          <a:bodyPr>
            <a:normAutofit/>
          </a:bodyPr>
          <a:lstStyle/>
          <a:p>
            <a:pPr lvl="0"/>
            <a:r>
              <a:rPr lang="en-US" dirty="0"/>
              <a:t>Current Liability to Liability</a:t>
            </a:r>
            <a:endParaRPr lang="en-IN" dirty="0"/>
          </a:p>
          <a:p>
            <a:pPr lvl="0"/>
            <a:r>
              <a:rPr lang="en-US" dirty="0"/>
              <a:t>Current Liability to Equity</a:t>
            </a:r>
            <a:endParaRPr lang="en-IN" dirty="0"/>
          </a:p>
          <a:p>
            <a:pPr lvl="0"/>
            <a:r>
              <a:rPr lang="en-US" dirty="0"/>
              <a:t>Equity to Long-term Liability</a:t>
            </a:r>
            <a:endParaRPr lang="en-IN" dirty="0"/>
          </a:p>
          <a:p>
            <a:pPr lvl="0"/>
            <a:r>
              <a:rPr lang="en-US" dirty="0"/>
              <a:t>Cash Flow to Total Assets</a:t>
            </a:r>
            <a:endParaRPr lang="en-IN" dirty="0"/>
          </a:p>
          <a:p>
            <a:pPr lvl="0"/>
            <a:r>
              <a:rPr lang="en-US" dirty="0"/>
              <a:t>Cash Flow to Liability</a:t>
            </a:r>
            <a:endParaRPr lang="en-IN" dirty="0"/>
          </a:p>
          <a:p>
            <a:pPr lvl="0"/>
            <a:r>
              <a:rPr lang="en-US" dirty="0"/>
              <a:t>CFO to Assets (calculated by dividing cash flows from operations by the average total assets.)</a:t>
            </a:r>
            <a:endParaRPr lang="en-IN" dirty="0"/>
          </a:p>
          <a:p>
            <a:pPr lvl="0"/>
            <a:r>
              <a:rPr lang="en-US" dirty="0"/>
              <a:t>Cash Flow to Equity (Free cash flow to equity is composed of net income, capital expenditures, working capital, and debt)</a:t>
            </a:r>
            <a:endParaRPr lang="en-IN" dirty="0"/>
          </a:p>
          <a:p>
            <a:pPr lvl="0"/>
            <a:r>
              <a:rPr lang="en-US" dirty="0"/>
              <a:t>Current Liability to Current Assets</a:t>
            </a:r>
            <a:endParaRPr lang="en-IN" dirty="0"/>
          </a:p>
          <a:p>
            <a:pPr lvl="0"/>
            <a:r>
              <a:rPr lang="en-US" dirty="0"/>
              <a:t>Liability-Assets Flag: 1 if Total Liability exceeds Total Assets, otherwise 0</a:t>
            </a:r>
            <a:endParaRPr lang="en-IN" dirty="0"/>
          </a:p>
          <a:p>
            <a:pPr lvl="0"/>
            <a:r>
              <a:rPr lang="en-US" dirty="0"/>
              <a:t>Net Income to Total Assets</a:t>
            </a:r>
            <a:endParaRPr lang="en-IN" dirty="0"/>
          </a:p>
          <a:p>
            <a:endParaRPr lang="en-IN" dirty="0"/>
          </a:p>
        </p:txBody>
      </p:sp>
    </p:spTree>
    <p:extLst>
      <p:ext uri="{BB962C8B-B14F-4D97-AF65-F5344CB8AC3E}">
        <p14:creationId xmlns:p14="http://schemas.microsoft.com/office/powerpoint/2010/main" val="118591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42A39-147A-40E2-B0D6-BB1E6F8CE11A}"/>
              </a:ext>
            </a:extLst>
          </p:cNvPr>
          <p:cNvSpPr>
            <a:spLocks noGrp="1"/>
          </p:cNvSpPr>
          <p:nvPr>
            <p:ph idx="1"/>
          </p:nvPr>
        </p:nvSpPr>
        <p:spPr>
          <a:xfrm>
            <a:off x="867266" y="575035"/>
            <a:ext cx="9876935" cy="5734325"/>
          </a:xfrm>
        </p:spPr>
        <p:txBody>
          <a:bodyPr/>
          <a:lstStyle/>
          <a:p>
            <a:pPr lvl="0"/>
            <a:r>
              <a:rPr lang="en-US" dirty="0"/>
              <a:t>Total assets to GNP price ratio- Gross National Product(GNP is an economic indicator that measures the size and health of a country's economy.)</a:t>
            </a:r>
            <a:endParaRPr lang="en-IN" dirty="0"/>
          </a:p>
          <a:p>
            <a:pPr lvl="0"/>
            <a:r>
              <a:rPr lang="en-US" dirty="0"/>
              <a:t>No-credit interval</a:t>
            </a:r>
            <a:endParaRPr lang="en-IN" dirty="0"/>
          </a:p>
          <a:p>
            <a:pPr lvl="0"/>
            <a:r>
              <a:rPr lang="en-US" dirty="0"/>
              <a:t>Gross Profit to Sales</a:t>
            </a:r>
            <a:endParaRPr lang="en-IN" dirty="0"/>
          </a:p>
          <a:p>
            <a:pPr lvl="0"/>
            <a:r>
              <a:rPr lang="en-US" dirty="0"/>
              <a:t>Net Income to Stockholder's Equity ratio</a:t>
            </a:r>
            <a:endParaRPr lang="en-IN" dirty="0"/>
          </a:p>
          <a:p>
            <a:pPr lvl="0"/>
            <a:r>
              <a:rPr lang="en-US" dirty="0"/>
              <a:t>Liability to Equity ratio</a:t>
            </a:r>
            <a:endParaRPr lang="en-IN" dirty="0"/>
          </a:p>
          <a:p>
            <a:pPr lvl="0"/>
            <a:r>
              <a:rPr lang="en-US" dirty="0"/>
              <a:t>Degree of Financial Leverage (DFL) ratio(It shows how much a percentage change in EBIT will result in a percentage change in EPS.)The formula for the degree of financial leverage is DFL = EBIT / (EBIT - Interest)</a:t>
            </a:r>
            <a:endParaRPr lang="en-IN" dirty="0"/>
          </a:p>
          <a:p>
            <a:pPr lvl="0"/>
            <a:r>
              <a:rPr lang="en-US" dirty="0"/>
              <a:t>Interest Coverage Ratio (Interest expense to EBIT)</a:t>
            </a:r>
            <a:endParaRPr lang="en-IN" dirty="0"/>
          </a:p>
          <a:p>
            <a:pPr lvl="0"/>
            <a:r>
              <a:rPr lang="en-US" dirty="0"/>
              <a:t>Equity to Liability.</a:t>
            </a:r>
            <a:endParaRPr lang="en-IN" dirty="0"/>
          </a:p>
          <a:p>
            <a:pPr lvl="0"/>
            <a:r>
              <a:rPr lang="en-US" dirty="0"/>
              <a:t>Bankrupt Class label 1: Yes, 0: No – Target Column</a:t>
            </a:r>
            <a:endParaRPr lang="en-IN" dirty="0"/>
          </a:p>
          <a:p>
            <a:endParaRPr lang="en-IN" dirty="0"/>
          </a:p>
        </p:txBody>
      </p:sp>
    </p:spTree>
    <p:extLst>
      <p:ext uri="{BB962C8B-B14F-4D97-AF65-F5344CB8AC3E}">
        <p14:creationId xmlns:p14="http://schemas.microsoft.com/office/powerpoint/2010/main" val="88669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5422-E998-453D-815B-45667402FB11}"/>
              </a:ext>
            </a:extLst>
          </p:cNvPr>
          <p:cNvSpPr>
            <a:spLocks noGrp="1"/>
          </p:cNvSpPr>
          <p:nvPr>
            <p:ph idx="1"/>
          </p:nvPr>
        </p:nvSpPr>
        <p:spPr/>
        <p:txBody>
          <a:bodyPr/>
          <a:lstStyle/>
          <a:p>
            <a:r>
              <a:rPr lang="en-GB" dirty="0" err="1">
                <a:latin typeface="Arial Black" panose="020B0A04020102020204" pitchFamily="34" charset="0"/>
              </a:rPr>
              <a:t>No_of_columns</a:t>
            </a:r>
            <a:r>
              <a:rPr lang="en-GB" dirty="0">
                <a:latin typeface="Arial Black" panose="020B0A04020102020204" pitchFamily="34" charset="0"/>
              </a:rPr>
              <a:t> – 92 Nos</a:t>
            </a:r>
          </a:p>
          <a:p>
            <a:endParaRPr lang="en-GB" dirty="0">
              <a:latin typeface="Arial Black" panose="020B0A04020102020204" pitchFamily="34" charset="0"/>
            </a:endParaRPr>
          </a:p>
          <a:p>
            <a:r>
              <a:rPr lang="en-GB" dirty="0" err="1">
                <a:latin typeface="Arial Black" panose="020B0A04020102020204" pitchFamily="34" charset="0"/>
              </a:rPr>
              <a:t>No_of_Rows</a:t>
            </a:r>
            <a:r>
              <a:rPr lang="en-GB" dirty="0">
                <a:latin typeface="Arial Black" panose="020B0A04020102020204" pitchFamily="34" charset="0"/>
              </a:rPr>
              <a:t> – 6819 Nos</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9607A68-E599-4CAD-B38C-37E7A7139B19}"/>
              </a:ext>
            </a:extLst>
          </p:cNvPr>
          <p:cNvSpPr/>
          <p:nvPr/>
        </p:nvSpPr>
        <p:spPr>
          <a:xfrm>
            <a:off x="3533226" y="224384"/>
            <a:ext cx="578543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Structure</a:t>
            </a:r>
          </a:p>
        </p:txBody>
      </p:sp>
      <p:pic>
        <p:nvPicPr>
          <p:cNvPr id="5" name="Picture 4" descr="Learnbay | Facebook">
            <a:extLst>
              <a:ext uri="{FF2B5EF4-FFF2-40B4-BE49-F238E27FC236}">
                <a16:creationId xmlns:a16="http://schemas.microsoft.com/office/drawing/2014/main" id="{52FDD651-5811-4F39-8AED-9D4ACBB4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5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F69AD-48C9-49D8-BB69-79A4B81B568C}"/>
              </a:ext>
            </a:extLst>
          </p:cNvPr>
          <p:cNvSpPr>
            <a:spLocks noGrp="1"/>
          </p:cNvSpPr>
          <p:nvPr>
            <p:ph type="title"/>
          </p:nvPr>
        </p:nvSpPr>
        <p:spPr>
          <a:xfrm>
            <a:off x="3860231" y="804863"/>
            <a:ext cx="4785862"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Instructions</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E4D02A31-33C1-43FC-BAD6-AC4E642E6DBA}"/>
              </a:ext>
            </a:extLst>
          </p:cNvPr>
          <p:cNvSpPr>
            <a:spLocks noGrp="1"/>
          </p:cNvSpPr>
          <p:nvPr>
            <p:ph idx="1"/>
          </p:nvPr>
        </p:nvSpPr>
        <p:spPr>
          <a:xfrm>
            <a:off x="292231" y="1847654"/>
            <a:ext cx="11642103" cy="4461706"/>
          </a:xfrm>
        </p:spPr>
        <p:txBody>
          <a:bodyPr>
            <a:normAutofit/>
          </a:bodyPr>
          <a:lstStyle/>
          <a:p>
            <a:r>
              <a:rPr lang="en-GB" dirty="0"/>
              <a:t>The dataset will be given through a drive link mentioned below </a:t>
            </a:r>
            <a:r>
              <a:rPr lang="en-GB" dirty="0">
                <a:hlinkClick r:id="rId2"/>
              </a:rPr>
              <a:t>https://drive.google.com/drive/folders/1FT6AxWBIIDO-Tqz0m0oOu7DgvB8iKree?usp=share_link</a:t>
            </a:r>
            <a:endParaRPr lang="en-GB" dirty="0"/>
          </a:p>
          <a:p>
            <a:r>
              <a:rPr lang="en-GB" dirty="0"/>
              <a:t>If the above link won’t work directly, so kindly copy and paste it on your browser.</a:t>
            </a:r>
          </a:p>
          <a:p>
            <a:r>
              <a:rPr lang="en-GB" dirty="0"/>
              <a:t>You have to submit the project with a Ppt presentation by </a:t>
            </a:r>
            <a:r>
              <a:rPr lang="en-GB" b="1" dirty="0"/>
              <a:t>Saturday 22nd April 23 EOD</a:t>
            </a:r>
            <a:r>
              <a:rPr lang="en-GB" dirty="0"/>
              <a:t>.</a:t>
            </a:r>
          </a:p>
          <a:p>
            <a:r>
              <a:rPr lang="en-GB" dirty="0"/>
              <a:t>Kindly submit your ‘</a:t>
            </a:r>
            <a:r>
              <a:rPr lang="en-GB" dirty="0" err="1"/>
              <a:t>XYZ.ipynb</a:t>
            </a:r>
            <a:r>
              <a:rPr lang="en-GB" dirty="0"/>
              <a:t>’ file and ‘XYZ.ppt’ to sagar</a:t>
            </a:r>
            <a:r>
              <a:rPr lang="en-GB" dirty="0">
                <a:hlinkClick r:id="rId3"/>
              </a:rPr>
              <a:t>@learnbay.co</a:t>
            </a:r>
            <a:r>
              <a:rPr lang="en-GB" dirty="0"/>
              <a:t> within the timeframe, submission of the project after the due date will be considered disqualified. Late submission will be considered with a valid reason.</a:t>
            </a:r>
          </a:p>
          <a:p>
            <a:r>
              <a:rPr lang="en-GB" dirty="0"/>
              <a:t>After submission of the project you’ll get 15-20 days of slot booking time for the Project presentation/mock Interview</a:t>
            </a:r>
          </a:p>
          <a:p>
            <a:endParaRPr lang="en-GB" dirty="0"/>
          </a:p>
          <a:p>
            <a:endParaRPr lang="en-IN" dirty="0"/>
          </a:p>
        </p:txBody>
      </p:sp>
      <p:pic>
        <p:nvPicPr>
          <p:cNvPr id="5" name="Picture 4" descr="Learnbay | Facebook">
            <a:extLst>
              <a:ext uri="{FF2B5EF4-FFF2-40B4-BE49-F238E27FC236}">
                <a16:creationId xmlns:a16="http://schemas.microsoft.com/office/drawing/2014/main" id="{3F483E71-C60B-487A-96E7-87985A416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1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DE504-788D-4A47-8963-15D362CAF281}"/>
              </a:ext>
            </a:extLst>
          </p:cNvPr>
          <p:cNvSpPr>
            <a:spLocks noGrp="1"/>
          </p:cNvSpPr>
          <p:nvPr>
            <p:ph type="title"/>
          </p:nvPr>
        </p:nvSpPr>
        <p:spPr>
          <a:xfrm>
            <a:off x="3570628" y="3008885"/>
            <a:ext cx="5050743"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All The Best!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269806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a:xfrm>
            <a:off x="1140643" y="1875934"/>
            <a:ext cx="9914211" cy="3855563"/>
          </a:xfrm>
        </p:spPr>
        <p:txBody>
          <a:bodyPr>
            <a:normAutofit/>
          </a:bodyPr>
          <a:lstStyle/>
          <a:p>
            <a:r>
              <a:rPr lang="en-US" dirty="0"/>
              <a:t>The prediction of bankruptcy is a phenomenon of increasing interest in firms that stand to lose money because of unpaid debts. Since computers can store huge data sets pertaining to bankruptcy, making accurate predictions from them beforehand is becoming important. Company bankruptcy was defined based on the business regulations of the Netherlands (Financial Institution) in this project you will use various classification algorithms on the bankruptcy dataset to predict bankruptcies with satisfying accuracies long before the actual event.</a:t>
            </a:r>
            <a:endParaRPr lang="en-IN" dirty="0"/>
          </a:p>
        </p:txBody>
      </p:sp>
      <p:sp>
        <p:nvSpPr>
          <p:cNvPr id="4" name="Rectangle 3">
            <a:extLst>
              <a:ext uri="{FF2B5EF4-FFF2-40B4-BE49-F238E27FC236}">
                <a16:creationId xmlns:a16="http://schemas.microsoft.com/office/drawing/2014/main" id="{4DA6B5BB-2568-4FC8-B074-A06BB43A8B07}"/>
              </a:ext>
            </a:extLst>
          </p:cNvPr>
          <p:cNvSpPr/>
          <p:nvPr/>
        </p:nvSpPr>
        <p:spPr>
          <a:xfrm>
            <a:off x="2055043" y="224384"/>
            <a:ext cx="8117731" cy="1569660"/>
          </a:xfrm>
          <a:prstGeom prst="rect">
            <a:avLst/>
          </a:prstGeom>
          <a:noFill/>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Bank (financial )</a:t>
            </a:r>
          </a:p>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5" name="Picture 4" descr="Learnbay | Facebook">
            <a:extLst>
              <a:ext uri="{FF2B5EF4-FFF2-40B4-BE49-F238E27FC236}">
                <a16:creationId xmlns:a16="http://schemas.microsoft.com/office/drawing/2014/main" id="{22C7A843-4C21-4910-80F9-31A435234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earnbay | Facebook">
            <a:extLst>
              <a:ext uri="{FF2B5EF4-FFF2-40B4-BE49-F238E27FC236}">
                <a16:creationId xmlns:a16="http://schemas.microsoft.com/office/drawing/2014/main" id="{A1EAC8C7-58A3-470F-A10C-825110694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63978"/>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48B4D-B7A9-410E-A839-74B7F1699270}"/>
              </a:ext>
            </a:extLst>
          </p:cNvPr>
          <p:cNvSpPr>
            <a:spLocks noGrp="1"/>
          </p:cNvSpPr>
          <p:nvPr>
            <p:ph type="title"/>
          </p:nvPr>
        </p:nvSpPr>
        <p:spPr>
          <a:xfrm>
            <a:off x="1450975" y="804863"/>
            <a:ext cx="9604375" cy="757130"/>
          </a:xfrm>
          <a:prstGeom prst="rect">
            <a:avLst/>
          </a:prstGeom>
          <a:noFill/>
        </p:spPr>
        <p:txBody>
          <a:bodyPr wrap="squar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Goal &amp; Objectives</a:t>
            </a:r>
          </a:p>
        </p:txBody>
      </p:sp>
      <p:sp>
        <p:nvSpPr>
          <p:cNvPr id="7" name="Content Placeholder 6">
            <a:extLst>
              <a:ext uri="{FF2B5EF4-FFF2-40B4-BE49-F238E27FC236}">
                <a16:creationId xmlns:a16="http://schemas.microsoft.com/office/drawing/2014/main" id="{B61A652F-EAB3-4A5F-A2E8-9E27EBA03320}"/>
              </a:ext>
            </a:extLst>
          </p:cNvPr>
          <p:cNvSpPr>
            <a:spLocks noGrp="1"/>
          </p:cNvSpPr>
          <p:nvPr>
            <p:ph idx="1"/>
          </p:nvPr>
        </p:nvSpPr>
        <p:spPr/>
        <p:txBody>
          <a:bodyPr>
            <a:normAutofit/>
          </a:bodyPr>
          <a:lstStyle/>
          <a:p>
            <a:r>
              <a:rPr lang="en-US" b="1" dirty="0"/>
              <a:t>Goal &amp; Objective</a:t>
            </a:r>
            <a:r>
              <a:rPr lang="en-US" dirty="0"/>
              <a:t>: This exercise aims to build a model, using historical data that will determine the prediction of bankruptcy.</a:t>
            </a:r>
            <a:endParaRPr lang="en-IN" dirty="0"/>
          </a:p>
          <a:p>
            <a:endParaRPr lang="en-IN" dirty="0"/>
          </a:p>
        </p:txBody>
      </p:sp>
      <p:pic>
        <p:nvPicPr>
          <p:cNvPr id="8" name="Picture 7" descr="Learnbay | Facebook">
            <a:extLst>
              <a:ext uri="{FF2B5EF4-FFF2-40B4-BE49-F238E27FC236}">
                <a16:creationId xmlns:a16="http://schemas.microsoft.com/office/drawing/2014/main" id="{D026611D-7D36-4B4E-8D9A-1309D78E6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8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092B9-BD32-4A43-8860-3052C52FD3D7}"/>
              </a:ext>
            </a:extLst>
          </p:cNvPr>
          <p:cNvSpPr/>
          <p:nvPr/>
        </p:nvSpPr>
        <p:spPr>
          <a:xfrm>
            <a:off x="3348014" y="0"/>
            <a:ext cx="60992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p>
        </p:txBody>
      </p:sp>
      <p:pic>
        <p:nvPicPr>
          <p:cNvPr id="8" name="Picture 7" descr="Learnbay | Facebook">
            <a:extLst>
              <a:ext uri="{FF2B5EF4-FFF2-40B4-BE49-F238E27FC236}">
                <a16:creationId xmlns:a16="http://schemas.microsoft.com/office/drawing/2014/main" id="{89DB4B16-5039-46D1-A840-0F3CB7DCC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8393BA-8231-468A-A4F3-911BE67C8087}"/>
              </a:ext>
            </a:extLst>
          </p:cNvPr>
          <p:cNvSpPr>
            <a:spLocks noGrp="1"/>
          </p:cNvSpPr>
          <p:nvPr>
            <p:ph idx="1"/>
          </p:nvPr>
        </p:nvSpPr>
        <p:spPr>
          <a:xfrm>
            <a:off x="886120" y="829559"/>
            <a:ext cx="11180189" cy="5948313"/>
          </a:xfrm>
        </p:spPr>
        <p:txBody>
          <a:bodyPr>
            <a:normAutofit fontScale="92500" lnSpcReduction="20000"/>
          </a:bodyPr>
          <a:lstStyle/>
          <a:p>
            <a:pPr>
              <a:buFont typeface="Wingdings" panose="05000000000000000000" pitchFamily="2" charset="2"/>
              <a:buChar char="v"/>
            </a:pPr>
            <a:r>
              <a:rPr lang="en-US" dirty="0"/>
              <a:t>ROA(C) %before interest and depreciation after-tax: Return On Total Assets(C)  </a:t>
            </a:r>
            <a:endParaRPr lang="en-IN" dirty="0"/>
          </a:p>
          <a:p>
            <a:pPr>
              <a:buFont typeface="Wingdings" panose="05000000000000000000" pitchFamily="2" charset="2"/>
              <a:buChar char="v"/>
            </a:pPr>
            <a:r>
              <a:rPr lang="en-US" dirty="0"/>
              <a:t>ROA(A) % before interest and depreciation after-tax: Return On Total Assets(A)</a:t>
            </a:r>
            <a:endParaRPr lang="en-IN" dirty="0"/>
          </a:p>
          <a:p>
            <a:pPr>
              <a:buFont typeface="Wingdings" panose="05000000000000000000" pitchFamily="2" charset="2"/>
              <a:buChar char="v"/>
            </a:pPr>
            <a:r>
              <a:rPr lang="en-US" dirty="0"/>
              <a:t>ROA(B) % before interest and depreciation after tax: Return On Total Assets(B)</a:t>
            </a:r>
            <a:endParaRPr lang="en-IN" dirty="0"/>
          </a:p>
          <a:p>
            <a:pPr>
              <a:buFont typeface="Wingdings" panose="05000000000000000000" pitchFamily="2" charset="2"/>
              <a:buChar char="v"/>
            </a:pPr>
            <a:r>
              <a:rPr lang="en-US" dirty="0"/>
              <a:t>Operating Gross Margin: Gross Profit/Net Sales</a:t>
            </a:r>
            <a:endParaRPr lang="en-IN" dirty="0"/>
          </a:p>
          <a:p>
            <a:pPr>
              <a:buFont typeface="Wingdings" panose="05000000000000000000" pitchFamily="2" charset="2"/>
              <a:buChar char="v"/>
            </a:pPr>
            <a:r>
              <a:rPr lang="en-US" dirty="0"/>
              <a:t>Realized Sales Gross Margin: Realized Gross Profit/Net Sales</a:t>
            </a:r>
            <a:endParaRPr lang="en-IN" dirty="0"/>
          </a:p>
          <a:p>
            <a:pPr>
              <a:buFont typeface="Wingdings" panose="05000000000000000000" pitchFamily="2" charset="2"/>
              <a:buChar char="v"/>
            </a:pPr>
            <a:r>
              <a:rPr lang="en-US" dirty="0"/>
              <a:t>Operating Profit Rate: Operating Income/Net Sales</a:t>
            </a:r>
            <a:endParaRPr lang="en-IN" dirty="0"/>
          </a:p>
          <a:p>
            <a:pPr>
              <a:buFont typeface="Wingdings" panose="05000000000000000000" pitchFamily="2" charset="2"/>
              <a:buChar char="v"/>
            </a:pPr>
            <a:r>
              <a:rPr lang="en-US" dirty="0"/>
              <a:t>Pre-tax net Interest Rate: Pre-Tax Income/Net Sales </a:t>
            </a:r>
            <a:endParaRPr lang="en-IN" dirty="0"/>
          </a:p>
          <a:p>
            <a:pPr>
              <a:buFont typeface="Wingdings" panose="05000000000000000000" pitchFamily="2" charset="2"/>
              <a:buChar char="v"/>
            </a:pPr>
            <a:r>
              <a:rPr lang="en-US" dirty="0"/>
              <a:t>After-tax net Interest Rate: Net income/Net Sales</a:t>
            </a:r>
            <a:endParaRPr lang="en-IN" dirty="0"/>
          </a:p>
          <a:p>
            <a:pPr>
              <a:buFont typeface="Wingdings" panose="05000000000000000000" pitchFamily="2" charset="2"/>
              <a:buChar char="v"/>
            </a:pPr>
            <a:r>
              <a:rPr lang="en-US" dirty="0"/>
              <a:t>Non-industry Income and expenditure/revenue: Net Non-operating Income Ratio</a:t>
            </a:r>
            <a:endParaRPr lang="en-IN" dirty="0"/>
          </a:p>
          <a:p>
            <a:pPr>
              <a:buFont typeface="Wingdings" panose="05000000000000000000" pitchFamily="2" charset="2"/>
              <a:buChar char="v"/>
            </a:pPr>
            <a:r>
              <a:rPr lang="en-US" dirty="0"/>
              <a:t>Continuous interest rate (after tax): Net Income-Exclude Disposal Gain or Loss/Net Sales</a:t>
            </a:r>
            <a:endParaRPr lang="en-IN" dirty="0"/>
          </a:p>
          <a:p>
            <a:pPr>
              <a:buFont typeface="Wingdings" panose="05000000000000000000" pitchFamily="2" charset="2"/>
              <a:buChar char="v"/>
            </a:pPr>
            <a:r>
              <a:rPr lang="en-US" dirty="0"/>
              <a:t>Operating Expense Rate: Operating Expenses/Net Sales</a:t>
            </a:r>
            <a:endParaRPr lang="en-IN" dirty="0"/>
          </a:p>
          <a:p>
            <a:pPr>
              <a:buFont typeface="Wingdings" panose="05000000000000000000" pitchFamily="2" charset="2"/>
              <a:buChar char="v"/>
            </a:pPr>
            <a:r>
              <a:rPr lang="en-US" dirty="0"/>
              <a:t>Research and development expense rate: (Research and Development Expenses)/Net Sales</a:t>
            </a:r>
            <a:endParaRPr lang="en-IN" dirty="0"/>
          </a:p>
          <a:p>
            <a:pPr>
              <a:buFont typeface="Wingdings" panose="05000000000000000000" pitchFamily="2" charset="2"/>
              <a:buChar char="v"/>
            </a:pPr>
            <a:r>
              <a:rPr lang="en-US" dirty="0"/>
              <a:t>Cash flow rate Cash Flow from Operating/Current Liabilities</a:t>
            </a:r>
            <a:endParaRPr lang="en-IN" dirty="0"/>
          </a:p>
          <a:p>
            <a:pPr>
              <a:buFont typeface="Wingdings" panose="05000000000000000000" pitchFamily="2" charset="2"/>
              <a:buChar char="v"/>
            </a:pPr>
            <a:r>
              <a:rPr lang="en-US" dirty="0"/>
              <a:t>Interest-bearing debt interest rate: Interest-bearing Debt/Equity</a:t>
            </a:r>
            <a:endParaRPr lang="en-IN" dirty="0"/>
          </a:p>
          <a:p>
            <a:pPr>
              <a:buFont typeface="Wingdings" panose="05000000000000000000" pitchFamily="2" charset="2"/>
              <a:buChar char="v"/>
            </a:pPr>
            <a:r>
              <a:rPr lang="en-US" dirty="0"/>
              <a:t>Tax rate (A): Effective Tax Rate</a:t>
            </a:r>
            <a:endParaRPr lang="en-IN" dirty="0"/>
          </a:p>
          <a:p>
            <a:endParaRPr lang="en-IN" dirty="0"/>
          </a:p>
        </p:txBody>
      </p:sp>
    </p:spTree>
    <p:extLst>
      <p:ext uri="{BB962C8B-B14F-4D97-AF65-F5344CB8AC3E}">
        <p14:creationId xmlns:p14="http://schemas.microsoft.com/office/powerpoint/2010/main" val="262135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rnbay | Facebook">
            <a:extLst>
              <a:ext uri="{FF2B5EF4-FFF2-40B4-BE49-F238E27FC236}">
                <a16:creationId xmlns:a16="http://schemas.microsoft.com/office/drawing/2014/main" id="{08DA1EEB-B6EB-4C3E-A54A-F4684D4D1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1F40ED0-A0F1-44C3-B1CD-F6EC5F039A77}"/>
              </a:ext>
            </a:extLst>
          </p:cNvPr>
          <p:cNvSpPr>
            <a:spLocks noGrp="1"/>
          </p:cNvSpPr>
          <p:nvPr>
            <p:ph idx="1"/>
          </p:nvPr>
        </p:nvSpPr>
        <p:spPr>
          <a:xfrm>
            <a:off x="678730" y="329937"/>
            <a:ext cx="11208470" cy="6221691"/>
          </a:xfrm>
        </p:spPr>
        <p:txBody>
          <a:bodyPr>
            <a:normAutofit fontScale="92500" lnSpcReduction="20000"/>
          </a:bodyPr>
          <a:lstStyle/>
          <a:p>
            <a:pPr>
              <a:buFont typeface="Wingdings" panose="05000000000000000000" pitchFamily="2" charset="2"/>
              <a:buChar char="v"/>
            </a:pPr>
            <a:r>
              <a:rPr lang="en-US" dirty="0"/>
              <a:t>16. Net Value Per Share (B): Book Value Per Share(B)</a:t>
            </a:r>
            <a:endParaRPr lang="en-IN" dirty="0"/>
          </a:p>
          <a:p>
            <a:pPr>
              <a:buFont typeface="Wingdings" panose="05000000000000000000" pitchFamily="2" charset="2"/>
              <a:buChar char="v"/>
            </a:pPr>
            <a:r>
              <a:rPr lang="en-US" dirty="0"/>
              <a:t>Net Value Per Share (A): Book Value Per Share(A)</a:t>
            </a:r>
            <a:endParaRPr lang="en-IN" dirty="0"/>
          </a:p>
          <a:p>
            <a:pPr>
              <a:buFont typeface="Wingdings" panose="05000000000000000000" pitchFamily="2" charset="2"/>
              <a:buChar char="v"/>
            </a:pPr>
            <a:r>
              <a:rPr lang="en-US" dirty="0"/>
              <a:t>Net Value Per Share (C): Book Value Per Share(C)</a:t>
            </a:r>
            <a:endParaRPr lang="en-IN" dirty="0"/>
          </a:p>
          <a:p>
            <a:pPr>
              <a:buFont typeface="Wingdings" panose="05000000000000000000" pitchFamily="2" charset="2"/>
              <a:buChar char="v"/>
            </a:pPr>
            <a:r>
              <a:rPr lang="en-US" dirty="0"/>
              <a:t>Persistent EPS(Earning Per share) in the Last Four quarters : EPS-Net Income</a:t>
            </a:r>
            <a:endParaRPr lang="en-IN" dirty="0"/>
          </a:p>
          <a:p>
            <a:pPr>
              <a:buFont typeface="Wingdings" panose="05000000000000000000" pitchFamily="2" charset="2"/>
              <a:buChar char="v"/>
            </a:pPr>
            <a:r>
              <a:rPr lang="en-US" dirty="0"/>
              <a:t>Cash Flow (Movement of money in and out)Per Share</a:t>
            </a:r>
            <a:endParaRPr lang="en-IN" dirty="0"/>
          </a:p>
          <a:p>
            <a:pPr>
              <a:buFont typeface="Wingdings" panose="05000000000000000000" pitchFamily="2" charset="2"/>
              <a:buChar char="v"/>
            </a:pPr>
            <a:r>
              <a:rPr lang="en-US" dirty="0"/>
              <a:t>Revenue Per Share (Euro): Sales Per Share</a:t>
            </a:r>
            <a:endParaRPr lang="en-IN" dirty="0"/>
          </a:p>
          <a:p>
            <a:pPr>
              <a:buFont typeface="Wingdings" panose="05000000000000000000" pitchFamily="2" charset="2"/>
              <a:buChar char="v"/>
            </a:pPr>
            <a:r>
              <a:rPr lang="en-US" dirty="0"/>
              <a:t>Operating Profit Per Share (Euro): Operating Income Per Share </a:t>
            </a:r>
            <a:endParaRPr lang="en-IN" dirty="0"/>
          </a:p>
          <a:p>
            <a:pPr>
              <a:buFont typeface="Wingdings" panose="05000000000000000000" pitchFamily="2" charset="2"/>
              <a:buChar char="v"/>
            </a:pPr>
            <a:r>
              <a:rPr lang="en-US" dirty="0"/>
              <a:t>Per Share Net profit before tax (Euro): Pretax Income Per Share</a:t>
            </a:r>
            <a:endParaRPr lang="en-IN" dirty="0"/>
          </a:p>
          <a:p>
            <a:pPr>
              <a:buFont typeface="Wingdings" panose="05000000000000000000" pitchFamily="2" charset="2"/>
              <a:buChar char="v"/>
            </a:pPr>
            <a:r>
              <a:rPr lang="en-US" dirty="0"/>
              <a:t>Realized Sales Gross Profit Growth Rate (%)</a:t>
            </a:r>
            <a:endParaRPr lang="en-IN" dirty="0"/>
          </a:p>
          <a:p>
            <a:pPr>
              <a:buFont typeface="Wingdings" panose="05000000000000000000" pitchFamily="2" charset="2"/>
              <a:buChar char="v"/>
            </a:pPr>
            <a:r>
              <a:rPr lang="en-US" dirty="0"/>
              <a:t>Operating Profit Growth Rate: Operating Income Growth(%)</a:t>
            </a:r>
            <a:endParaRPr lang="en-IN" dirty="0"/>
          </a:p>
          <a:p>
            <a:pPr>
              <a:buFont typeface="Wingdings" panose="05000000000000000000" pitchFamily="2" charset="2"/>
              <a:buChar char="v"/>
            </a:pPr>
            <a:r>
              <a:rPr lang="en-US" dirty="0"/>
              <a:t>After-tax Net Profit Growth Rate: Net Income Growth.(%)</a:t>
            </a:r>
            <a:endParaRPr lang="en-IN" dirty="0"/>
          </a:p>
          <a:p>
            <a:pPr>
              <a:buFont typeface="Wingdings" panose="05000000000000000000" pitchFamily="2" charset="2"/>
              <a:buChar char="v"/>
            </a:pPr>
            <a:r>
              <a:rPr lang="en-US" dirty="0"/>
              <a:t>Regular Net Profit Growth Rate: Continuing Operating Income after Tax Growth(%)</a:t>
            </a:r>
            <a:endParaRPr lang="en-IN" dirty="0"/>
          </a:p>
          <a:p>
            <a:pPr>
              <a:buFont typeface="Wingdings" panose="05000000000000000000" pitchFamily="2" charset="2"/>
              <a:buChar char="v"/>
            </a:pPr>
            <a:r>
              <a:rPr lang="en-US" dirty="0"/>
              <a:t>Continuous Net Profit Growth Rate(%): Net Income-Excluding Disposal Gain or Loss Growth</a:t>
            </a:r>
            <a:endParaRPr lang="en-IN" dirty="0"/>
          </a:p>
          <a:p>
            <a:pPr>
              <a:buFont typeface="Wingdings" panose="05000000000000000000" pitchFamily="2" charset="2"/>
              <a:buChar char="v"/>
            </a:pPr>
            <a:r>
              <a:rPr lang="en-US" dirty="0"/>
              <a:t>Total Asset Growth Rate(%). Total Asset Growth</a:t>
            </a:r>
            <a:endParaRPr lang="en-IN" dirty="0"/>
          </a:p>
          <a:p>
            <a:pPr>
              <a:buFont typeface="Wingdings" panose="05000000000000000000" pitchFamily="2" charset="2"/>
              <a:buChar char="v"/>
            </a:pPr>
            <a:r>
              <a:rPr lang="en-US" dirty="0"/>
              <a:t>Net Value Growth Rate(%): Total Equity Growth </a:t>
            </a: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2923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rnbay | Facebook">
            <a:extLst>
              <a:ext uri="{FF2B5EF4-FFF2-40B4-BE49-F238E27FC236}">
                <a16:creationId xmlns:a16="http://schemas.microsoft.com/office/drawing/2014/main" id="{9DAC9FDD-672E-4D42-9A06-AFE243962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656E131-A999-410F-8D5E-171E815427D8}"/>
              </a:ext>
            </a:extLst>
          </p:cNvPr>
          <p:cNvSpPr>
            <a:spLocks noGrp="1"/>
          </p:cNvSpPr>
          <p:nvPr>
            <p:ph idx="1"/>
          </p:nvPr>
        </p:nvSpPr>
        <p:spPr>
          <a:xfrm>
            <a:off x="631596" y="216816"/>
            <a:ext cx="11453567" cy="6092544"/>
          </a:xfrm>
        </p:spPr>
        <p:txBody>
          <a:bodyPr>
            <a:normAutofit lnSpcReduction="10000"/>
          </a:bodyPr>
          <a:lstStyle/>
          <a:p>
            <a:pPr lvl="0">
              <a:buFont typeface="Wingdings" panose="05000000000000000000" pitchFamily="2" charset="2"/>
              <a:buChar char="v"/>
            </a:pPr>
            <a:r>
              <a:rPr lang="en-US" dirty="0"/>
              <a:t>Total Asset Return Growth Rate Ratio%: Return on Total Asset Growth</a:t>
            </a:r>
            <a:endParaRPr lang="en-IN" dirty="0"/>
          </a:p>
          <a:p>
            <a:pPr lvl="0">
              <a:buFont typeface="Wingdings" panose="05000000000000000000" pitchFamily="2" charset="2"/>
              <a:buChar char="v"/>
            </a:pPr>
            <a:r>
              <a:rPr lang="en-US" dirty="0"/>
              <a:t>Cash Reinvestment %: Cash Reinvestment Ratio(is a valuation ratio used to measure the  percentage of annual cash flow that the company invests back into the business as a new investment.)</a:t>
            </a:r>
            <a:endParaRPr lang="en-IN" dirty="0"/>
          </a:p>
          <a:p>
            <a:pPr lvl="0">
              <a:buFont typeface="Wingdings" panose="05000000000000000000" pitchFamily="2" charset="2"/>
              <a:buChar char="v"/>
            </a:pPr>
            <a:r>
              <a:rPr lang="en-US" dirty="0"/>
              <a:t>Current Ratio- </a:t>
            </a:r>
            <a:r>
              <a:rPr lang="en-US" dirty="0" err="1"/>
              <a:t>CAssest</a:t>
            </a:r>
            <a:r>
              <a:rPr lang="en-US" dirty="0"/>
              <a:t>/</a:t>
            </a:r>
            <a:r>
              <a:rPr lang="en-US" dirty="0" err="1"/>
              <a:t>CLiabilities</a:t>
            </a:r>
            <a:r>
              <a:rPr lang="en-US" dirty="0"/>
              <a:t>(a liquidity ratio that measures a company's ability to pay short-term obligations or those due within one year.)(&gt;1.5 is a good ratio)</a:t>
            </a:r>
            <a:endParaRPr lang="en-IN" dirty="0"/>
          </a:p>
          <a:p>
            <a:pPr lvl="0">
              <a:buFont typeface="Wingdings" panose="05000000000000000000" pitchFamily="2" charset="2"/>
              <a:buChar char="v"/>
            </a:pPr>
            <a:r>
              <a:rPr lang="en-US" dirty="0"/>
              <a:t>Quick Ratio: Acid Test (</a:t>
            </a:r>
            <a:r>
              <a:rPr lang="en-US" dirty="0" err="1"/>
              <a:t>CAssets</a:t>
            </a:r>
            <a:r>
              <a:rPr lang="en-US" dirty="0"/>
              <a:t>-Inventory/</a:t>
            </a:r>
            <a:r>
              <a:rPr lang="en-US" dirty="0" err="1"/>
              <a:t>CLiabilities</a:t>
            </a:r>
            <a:r>
              <a:rPr lang="en-US" dirty="0"/>
              <a:t>)</a:t>
            </a:r>
            <a:endParaRPr lang="en-IN" dirty="0"/>
          </a:p>
          <a:p>
            <a:pPr lvl="0">
              <a:buFont typeface="Wingdings" panose="05000000000000000000" pitchFamily="2" charset="2"/>
              <a:buChar char="v"/>
            </a:pPr>
            <a:r>
              <a:rPr lang="en-US" dirty="0"/>
              <a:t>Interest Expense Ratio: Interest Expenses/Total Revenue</a:t>
            </a:r>
            <a:endParaRPr lang="en-IN" dirty="0"/>
          </a:p>
          <a:p>
            <a:pPr lvl="0">
              <a:buFont typeface="Wingdings" panose="05000000000000000000" pitchFamily="2" charset="2"/>
              <a:buChar char="v"/>
            </a:pPr>
            <a:r>
              <a:rPr lang="en-US" dirty="0"/>
              <a:t>Total debt/Total net worth: Total Liability/Equity Ratio</a:t>
            </a:r>
            <a:endParaRPr lang="en-IN" dirty="0"/>
          </a:p>
          <a:p>
            <a:pPr lvl="0">
              <a:buFont typeface="Wingdings" panose="05000000000000000000" pitchFamily="2" charset="2"/>
              <a:buChar char="v"/>
            </a:pPr>
            <a:r>
              <a:rPr lang="en-US" dirty="0"/>
              <a:t>Debt ratio %: Liability/Total Assets</a:t>
            </a:r>
            <a:endParaRPr lang="en-IN" dirty="0"/>
          </a:p>
          <a:p>
            <a:pPr lvl="0">
              <a:buFont typeface="Wingdings" panose="05000000000000000000" pitchFamily="2" charset="2"/>
              <a:buChar char="v"/>
            </a:pPr>
            <a:r>
              <a:rPr lang="en-US" dirty="0"/>
              <a:t>Net worth/Assets: Equity/Total Assets</a:t>
            </a:r>
            <a:endParaRPr lang="en-IN" dirty="0"/>
          </a:p>
          <a:p>
            <a:pPr lvl="0">
              <a:buFont typeface="Wingdings" panose="05000000000000000000" pitchFamily="2" charset="2"/>
              <a:buChar char="v"/>
            </a:pPr>
            <a:r>
              <a:rPr lang="en-US" dirty="0"/>
              <a:t>Long-term fund suitability ratio (A): (Long-term Liability+ Equity)/Fixed Assets</a:t>
            </a:r>
            <a:endParaRPr lang="en-IN" dirty="0"/>
          </a:p>
          <a:p>
            <a:pPr lvl="0">
              <a:buFont typeface="Wingdings" panose="05000000000000000000" pitchFamily="2" charset="2"/>
              <a:buChar char="v"/>
            </a:pPr>
            <a:r>
              <a:rPr lang="en-US" dirty="0"/>
              <a:t>Borrowing dependency. Cost of Interest-bearing Debt</a:t>
            </a:r>
            <a:endParaRPr lang="en-IN" dirty="0"/>
          </a:p>
          <a:p>
            <a:pPr lvl="0">
              <a:buFont typeface="Wingdings" panose="05000000000000000000" pitchFamily="2" charset="2"/>
              <a:buChar char="v"/>
            </a:pPr>
            <a:r>
              <a:rPr lang="en-US" dirty="0"/>
              <a:t>Contingent liabilities/Net worth: Contingent Liability/Equity (Loss may be in the future due to the current situation</a:t>
            </a:r>
            <a:endParaRPr lang="en-IN" dirty="0"/>
          </a:p>
          <a:p>
            <a:endParaRPr lang="en-IN" dirty="0"/>
          </a:p>
        </p:txBody>
      </p:sp>
    </p:spTree>
    <p:extLst>
      <p:ext uri="{BB962C8B-B14F-4D97-AF65-F5344CB8AC3E}">
        <p14:creationId xmlns:p14="http://schemas.microsoft.com/office/powerpoint/2010/main" val="81598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A95AD-BB46-4202-AA30-449A52D56977}"/>
              </a:ext>
            </a:extLst>
          </p:cNvPr>
          <p:cNvSpPr>
            <a:spLocks noGrp="1"/>
          </p:cNvSpPr>
          <p:nvPr>
            <p:ph idx="1"/>
          </p:nvPr>
        </p:nvSpPr>
        <p:spPr>
          <a:xfrm>
            <a:off x="772998" y="490194"/>
            <a:ext cx="9971203" cy="5819166"/>
          </a:xfrm>
        </p:spPr>
        <p:txBody>
          <a:bodyPr>
            <a:normAutofit fontScale="92500"/>
          </a:bodyPr>
          <a:lstStyle/>
          <a:p>
            <a:pPr lvl="0">
              <a:buFont typeface="Wingdings" panose="05000000000000000000" pitchFamily="2" charset="2"/>
              <a:buChar char="v"/>
            </a:pPr>
            <a:r>
              <a:rPr lang="en-US" dirty="0"/>
              <a:t>Operating profit/Paid-in capital: Operating Income/Capital Net profit before tax/Paid-in capital: Pretax Income/Capital (profit obtained by the current core operations)</a:t>
            </a:r>
            <a:endParaRPr lang="en-IN" dirty="0"/>
          </a:p>
          <a:p>
            <a:pPr lvl="0">
              <a:buFont typeface="Wingdings" panose="05000000000000000000" pitchFamily="2" charset="2"/>
              <a:buChar char="v"/>
            </a:pPr>
            <a:r>
              <a:rPr lang="en-US" dirty="0"/>
              <a:t>Inventory and accounts receivable/Net value: (Inventory Accounts Receivables)/Equity- (</a:t>
            </a:r>
            <a:br>
              <a:rPr lang="en-US" b="1" dirty="0"/>
            </a:br>
            <a:r>
              <a:rPr lang="en-US" dirty="0"/>
              <a:t>Inventory consists of the products you sell to customers. Receivables, or accounts receivable, are the outstanding balances you have yet to collect for sales made on credit.)</a:t>
            </a:r>
            <a:endParaRPr lang="en-IN" dirty="0"/>
          </a:p>
          <a:p>
            <a:pPr lvl="0">
              <a:buFont typeface="Wingdings" panose="05000000000000000000" pitchFamily="2" charset="2"/>
              <a:buChar char="v"/>
            </a:pPr>
            <a:r>
              <a:rPr lang="en-US" dirty="0"/>
              <a:t>Total Asset Turnover. how effectively banks are using their assets to generate sales.</a:t>
            </a:r>
            <a:endParaRPr lang="en-IN" dirty="0"/>
          </a:p>
          <a:p>
            <a:pPr lvl="0">
              <a:buFont typeface="Wingdings" panose="05000000000000000000" pitchFamily="2" charset="2"/>
              <a:buChar char="v"/>
            </a:pPr>
            <a:r>
              <a:rPr lang="en-US" dirty="0"/>
              <a:t>Accounts Receivable Turnover</a:t>
            </a:r>
            <a:endParaRPr lang="en-IN" dirty="0"/>
          </a:p>
          <a:p>
            <a:pPr lvl="0">
              <a:buFont typeface="Wingdings" panose="05000000000000000000" pitchFamily="2" charset="2"/>
              <a:buChar char="v"/>
            </a:pPr>
            <a:r>
              <a:rPr lang="en-US" dirty="0"/>
              <a:t>Average Collection Days: Days Receivable Outstanding</a:t>
            </a:r>
            <a:endParaRPr lang="en-IN" dirty="0"/>
          </a:p>
          <a:p>
            <a:pPr lvl="0"/>
            <a:r>
              <a:rPr lang="en-US" dirty="0"/>
              <a:t>Inventory Turnover Rate (times) Fixed Assets Turnover Frequency</a:t>
            </a:r>
            <a:endParaRPr lang="en-IN" dirty="0"/>
          </a:p>
          <a:p>
            <a:pPr lvl="0"/>
            <a:r>
              <a:rPr lang="en-US" dirty="0"/>
              <a:t>Net Worth Turnover Rate (times): Equity Turnover </a:t>
            </a:r>
            <a:endParaRPr lang="en-IN" dirty="0"/>
          </a:p>
          <a:p>
            <a:pPr lvl="0"/>
            <a:r>
              <a:rPr lang="en-US" dirty="0"/>
              <a:t>Revenue per person: Sales Per Employee</a:t>
            </a:r>
            <a:endParaRPr lang="en-IN" dirty="0"/>
          </a:p>
          <a:p>
            <a:pPr lvl="0"/>
            <a:r>
              <a:rPr lang="en-US" dirty="0"/>
              <a:t>Operating profit per person: Operation Income Per Employee</a:t>
            </a:r>
            <a:endParaRPr lang="en-IN" dirty="0"/>
          </a:p>
          <a:p>
            <a:pPr lvl="0"/>
            <a:r>
              <a:rPr lang="en-US" dirty="0"/>
              <a:t>Allocation rate per person: Fixed Assets Per Employee</a:t>
            </a:r>
            <a:endParaRPr lang="en-IN" dirty="0"/>
          </a:p>
          <a:p>
            <a:pPr lvl="0"/>
            <a:r>
              <a:rPr lang="en-US" dirty="0"/>
              <a:t>Working Capital to Total Assets</a:t>
            </a:r>
            <a:endParaRPr lang="en-IN" dirty="0"/>
          </a:p>
          <a:p>
            <a:pPr lvl="0"/>
            <a:endParaRPr lang="en-IN" dirty="0"/>
          </a:p>
          <a:p>
            <a:endParaRPr lang="en-IN" dirty="0"/>
          </a:p>
        </p:txBody>
      </p:sp>
    </p:spTree>
    <p:extLst>
      <p:ext uri="{BB962C8B-B14F-4D97-AF65-F5344CB8AC3E}">
        <p14:creationId xmlns:p14="http://schemas.microsoft.com/office/powerpoint/2010/main" val="2880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473EE-D6A0-443F-A4E6-F8E36EBB2FF6}"/>
              </a:ext>
            </a:extLst>
          </p:cNvPr>
          <p:cNvSpPr>
            <a:spLocks noGrp="1"/>
          </p:cNvSpPr>
          <p:nvPr>
            <p:ph idx="1"/>
          </p:nvPr>
        </p:nvSpPr>
        <p:spPr>
          <a:xfrm>
            <a:off x="735291" y="518474"/>
            <a:ext cx="11349872" cy="5790886"/>
          </a:xfrm>
        </p:spPr>
        <p:txBody>
          <a:bodyPr>
            <a:normAutofit lnSpcReduction="10000"/>
          </a:bodyPr>
          <a:lstStyle/>
          <a:p>
            <a:pPr lvl="0"/>
            <a:r>
              <a:rPr lang="en-US" sz="2800" dirty="0"/>
              <a:t>Quick Assets/Total Assets Current Assets/Total Assets</a:t>
            </a:r>
            <a:endParaRPr lang="en-IN" sz="2800" dirty="0"/>
          </a:p>
          <a:p>
            <a:pPr lvl="0"/>
            <a:r>
              <a:rPr lang="en-US" sz="2800" dirty="0"/>
              <a:t>Cash/Total Assets</a:t>
            </a:r>
            <a:endParaRPr lang="en-IN" sz="2800" dirty="0"/>
          </a:p>
          <a:p>
            <a:pPr lvl="0"/>
            <a:r>
              <a:rPr lang="en-US" sz="2800" dirty="0"/>
              <a:t>Quick Assets/Current Liability</a:t>
            </a:r>
            <a:endParaRPr lang="en-IN" sz="2800" dirty="0"/>
          </a:p>
          <a:p>
            <a:pPr lvl="0"/>
            <a:r>
              <a:rPr lang="en-US" sz="2800" dirty="0"/>
              <a:t>Cash/Current Liability</a:t>
            </a:r>
            <a:endParaRPr lang="en-IN" sz="2800" dirty="0"/>
          </a:p>
          <a:p>
            <a:pPr lvl="0"/>
            <a:r>
              <a:rPr lang="en-US" sz="2800" dirty="0"/>
              <a:t>Current Liability to Assets</a:t>
            </a:r>
            <a:endParaRPr lang="en-IN" sz="2800" dirty="0"/>
          </a:p>
          <a:p>
            <a:pPr lvl="0"/>
            <a:r>
              <a:rPr lang="en-US" dirty="0"/>
              <a:t>Operating Funds to Liability</a:t>
            </a:r>
            <a:endParaRPr lang="en-IN" dirty="0"/>
          </a:p>
          <a:p>
            <a:pPr lvl="0"/>
            <a:r>
              <a:rPr lang="en-US" dirty="0"/>
              <a:t>Inventory/Working Capital</a:t>
            </a:r>
            <a:endParaRPr lang="en-IN" dirty="0"/>
          </a:p>
          <a:p>
            <a:pPr lvl="0"/>
            <a:r>
              <a:rPr lang="en-US" dirty="0"/>
              <a:t>Inventory/Current Liability</a:t>
            </a:r>
            <a:endParaRPr lang="en-IN" dirty="0"/>
          </a:p>
          <a:p>
            <a:pPr lvl="0"/>
            <a:r>
              <a:rPr lang="en-US" dirty="0"/>
              <a:t>Current Liabilities/Liability</a:t>
            </a:r>
            <a:endParaRPr lang="en-IN" dirty="0"/>
          </a:p>
          <a:p>
            <a:pPr lvl="0"/>
            <a:r>
              <a:rPr lang="en-US" dirty="0"/>
              <a:t>Working Capital/Equity</a:t>
            </a:r>
            <a:endParaRPr lang="en-IN" dirty="0"/>
          </a:p>
          <a:p>
            <a:pPr lvl="0"/>
            <a:r>
              <a:rPr lang="en-US" dirty="0"/>
              <a:t>Current Liabilities/Equity</a:t>
            </a:r>
            <a:endParaRPr lang="en-IN" dirty="0"/>
          </a:p>
          <a:p>
            <a:pPr lvl="0"/>
            <a:r>
              <a:rPr lang="en-US" dirty="0"/>
              <a:t>Long-term Liability to Current Assets</a:t>
            </a:r>
            <a:endParaRPr lang="en-IN" dirty="0"/>
          </a:p>
          <a:p>
            <a:endParaRPr lang="en-IN" dirty="0"/>
          </a:p>
        </p:txBody>
      </p:sp>
    </p:spTree>
    <p:extLst>
      <p:ext uri="{BB962C8B-B14F-4D97-AF65-F5344CB8AC3E}">
        <p14:creationId xmlns:p14="http://schemas.microsoft.com/office/powerpoint/2010/main" val="312402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16401-7440-45F2-A538-C65E43112DC7}"/>
              </a:ext>
            </a:extLst>
          </p:cNvPr>
          <p:cNvSpPr>
            <a:spLocks noGrp="1"/>
          </p:cNvSpPr>
          <p:nvPr>
            <p:ph idx="1"/>
          </p:nvPr>
        </p:nvSpPr>
        <p:spPr>
          <a:xfrm>
            <a:off x="820132" y="433633"/>
            <a:ext cx="9924069" cy="5875727"/>
          </a:xfrm>
        </p:spPr>
        <p:txBody>
          <a:bodyPr/>
          <a:lstStyle/>
          <a:p>
            <a:pPr lvl="0">
              <a:buFont typeface="Wingdings" panose="05000000000000000000" pitchFamily="2" charset="2"/>
              <a:buChar char="v"/>
            </a:pPr>
            <a:r>
              <a:rPr lang="en-US" sz="2400" dirty="0"/>
              <a:t>Quick Assets/Total Assets Current Assets/Total Assets</a:t>
            </a:r>
            <a:endParaRPr lang="en-IN" sz="2400" dirty="0"/>
          </a:p>
          <a:p>
            <a:pPr lvl="0">
              <a:buFont typeface="Wingdings" panose="05000000000000000000" pitchFamily="2" charset="2"/>
              <a:buChar char="v"/>
            </a:pPr>
            <a:r>
              <a:rPr lang="en-US" sz="2400" dirty="0"/>
              <a:t>Cash/Total Assets</a:t>
            </a:r>
            <a:endParaRPr lang="en-IN" sz="2400" dirty="0"/>
          </a:p>
          <a:p>
            <a:pPr lvl="0">
              <a:buFont typeface="Wingdings" panose="05000000000000000000" pitchFamily="2" charset="2"/>
              <a:buChar char="v"/>
            </a:pPr>
            <a:r>
              <a:rPr lang="en-US" sz="2400" dirty="0"/>
              <a:t>Quick Assets/Current Liability</a:t>
            </a:r>
            <a:endParaRPr lang="en-IN" sz="2400" dirty="0"/>
          </a:p>
          <a:p>
            <a:pPr lvl="0">
              <a:buFont typeface="Wingdings" panose="05000000000000000000" pitchFamily="2" charset="2"/>
              <a:buChar char="v"/>
            </a:pPr>
            <a:r>
              <a:rPr lang="en-US" sz="2400" dirty="0"/>
              <a:t>Cash/Current Liability</a:t>
            </a:r>
            <a:endParaRPr lang="en-IN" sz="2400" dirty="0"/>
          </a:p>
          <a:p>
            <a:pPr lvl="0">
              <a:buFont typeface="Wingdings" panose="05000000000000000000" pitchFamily="2" charset="2"/>
              <a:buChar char="v"/>
            </a:pPr>
            <a:r>
              <a:rPr lang="en-US" sz="2400" dirty="0"/>
              <a:t>Current Liability to Assets</a:t>
            </a:r>
            <a:endParaRPr lang="en-IN" sz="2400" dirty="0"/>
          </a:p>
          <a:p>
            <a:pPr lvl="0">
              <a:buFont typeface="Wingdings" panose="05000000000000000000" pitchFamily="2" charset="2"/>
              <a:buChar char="v"/>
            </a:pPr>
            <a:r>
              <a:rPr lang="en-US" sz="2400" dirty="0"/>
              <a:t>Operating Funds to Liability</a:t>
            </a:r>
            <a:endParaRPr lang="en-IN" sz="2400" dirty="0"/>
          </a:p>
          <a:p>
            <a:pPr lvl="0">
              <a:buFont typeface="Wingdings" panose="05000000000000000000" pitchFamily="2" charset="2"/>
              <a:buChar char="v"/>
            </a:pPr>
            <a:r>
              <a:rPr lang="en-US" sz="2400" dirty="0"/>
              <a:t>Inventory/Working Capital</a:t>
            </a:r>
            <a:endParaRPr lang="en-IN" sz="2400" dirty="0"/>
          </a:p>
          <a:p>
            <a:pPr lvl="0">
              <a:buFont typeface="Wingdings" panose="05000000000000000000" pitchFamily="2" charset="2"/>
              <a:buChar char="v"/>
            </a:pPr>
            <a:r>
              <a:rPr lang="en-US" sz="2400" dirty="0"/>
              <a:t>Inventory/Current Liability</a:t>
            </a:r>
            <a:endParaRPr lang="en-IN" sz="2400" dirty="0"/>
          </a:p>
          <a:p>
            <a:pPr lvl="0">
              <a:buFont typeface="Wingdings" panose="05000000000000000000" pitchFamily="2" charset="2"/>
              <a:buChar char="v"/>
            </a:pPr>
            <a:r>
              <a:rPr lang="en-US" sz="2400" dirty="0"/>
              <a:t>Current Liabilities/Liability</a:t>
            </a:r>
            <a:endParaRPr lang="en-IN" sz="2400" dirty="0"/>
          </a:p>
          <a:p>
            <a:endParaRPr lang="en-IN" dirty="0"/>
          </a:p>
        </p:txBody>
      </p:sp>
    </p:spTree>
    <p:extLst>
      <p:ext uri="{BB962C8B-B14F-4D97-AF65-F5344CB8AC3E}">
        <p14:creationId xmlns:p14="http://schemas.microsoft.com/office/powerpoint/2010/main" val="188574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1373</TotalTime>
  <Words>1308</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Black</vt:lpstr>
      <vt:lpstr>Tw Cen MT</vt:lpstr>
      <vt:lpstr>Tw Cen MT Condensed</vt:lpstr>
      <vt:lpstr>Wingdings</vt:lpstr>
      <vt:lpstr>Wingdings 3</vt:lpstr>
      <vt:lpstr>Integral</vt:lpstr>
      <vt:lpstr>PowerPoint Presentation</vt:lpstr>
      <vt:lpstr>PowerPoint Presentation</vt:lpstr>
      <vt:lpstr>Goal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STANLEY</cp:lastModifiedBy>
  <cp:revision>20</cp:revision>
  <dcterms:created xsi:type="dcterms:W3CDTF">2022-11-21T05:42:27Z</dcterms:created>
  <dcterms:modified xsi:type="dcterms:W3CDTF">2023-04-12T13:12:27Z</dcterms:modified>
</cp:coreProperties>
</file>