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8" r:id="rId2"/>
  </p:sldMasterIdLst>
  <p:notesMasterIdLst>
    <p:notesMasterId r:id="rId15"/>
  </p:notesMasterIdLst>
  <p:sldIdLst>
    <p:sldId id="256" r:id="rId3"/>
    <p:sldId id="258" r:id="rId4"/>
    <p:sldId id="259" r:id="rId5"/>
    <p:sldId id="299" r:id="rId6"/>
    <p:sldId id="261" r:id="rId7"/>
    <p:sldId id="300" r:id="rId8"/>
    <p:sldId id="262" r:id="rId9"/>
    <p:sldId id="301" r:id="rId10"/>
    <p:sldId id="265" r:id="rId11"/>
    <p:sldId id="285" r:id="rId12"/>
    <p:sldId id="276" r:id="rId13"/>
    <p:sldId id="284" r:id="rId14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6"/>
    </p:embeddedFont>
    <p:embeddedFont>
      <p:font typeface="Brush Script MT" panose="03060802040406070304" pitchFamily="66" charset="0"/>
      <p:italic r:id="rId17"/>
    </p:embeddedFont>
    <p:embeddedFont>
      <p:font typeface="Hammersmith One" panose="02010703030501060504" pitchFamily="2" charset="0"/>
      <p:regular r:id="rId18"/>
    </p:embeddedFont>
    <p:embeddedFont>
      <p:font typeface="Harlow Solid Italic" panose="020B0604020202020204" charset="0"/>
      <p:italic r:id="rId19"/>
    </p:embeddedFont>
    <p:embeddedFont>
      <p:font typeface="Karla" pitchFamily="2" charset="0"/>
      <p:regular r:id="rId20"/>
      <p:bold r:id="rId21"/>
      <p:italic r:id="rId22"/>
      <p:boldItalic r:id="rId23"/>
    </p:embeddedFont>
    <p:embeddedFont>
      <p:font typeface="Libre Franklin" pitchFamily="2" charset="0"/>
      <p:regular r:id="rId24"/>
      <p:bold r:id="rId25"/>
      <p:italic r:id="rId26"/>
      <p:boldItalic r:id="rId27"/>
    </p:embeddedFont>
    <p:embeddedFont>
      <p:font typeface="Lucida Calligraphy" panose="03010101010101010101" pitchFamily="66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1C968A-2651-4DBF-A33F-4049A272D648}">
  <a:tblStyle styleId="{4E1C968A-2651-4DBF-A33F-4049A272D6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20" autoAdjust="0"/>
    <p:restoredTop sz="93741" autoAdjust="0"/>
  </p:normalViewPr>
  <p:slideViewPr>
    <p:cSldViewPr snapToGrid="0">
      <p:cViewPr varScale="1">
        <p:scale>
          <a:sx n="105" d="100"/>
          <a:sy n="105" d="100"/>
        </p:scale>
        <p:origin x="432" y="62"/>
      </p:cViewPr>
      <p:guideLst/>
    </p:cSldViewPr>
  </p:slideViewPr>
  <p:outlineViewPr>
    <p:cViewPr>
      <p:scale>
        <a:sx n="33" d="100"/>
        <a:sy n="33" d="100"/>
      </p:scale>
      <p:origin x="0" y="-174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916d953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916d953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e91cee9030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e91cee9030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540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eb314ea1b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eb314ea1b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2540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e89d4b620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e89d4b620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97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7d0818b6b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7d0818b6b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7d0818b6b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7d0818b6b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7d0818b6b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7d0818b6b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831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70b67b892_1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e70b67b892_1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70b67b892_1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e70b67b892_1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010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7d0818b6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e7d0818b6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7d0818b6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e7d0818b6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3784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d0818b6b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d0818b6b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852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08875" y="928713"/>
            <a:ext cx="4032900" cy="25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37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08875" y="3487275"/>
            <a:ext cx="33927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466894" y="2609782"/>
            <a:ext cx="4851304" cy="4262155"/>
          </a:xfrm>
          <a:custGeom>
            <a:avLst/>
            <a:gdLst/>
            <a:ahLst/>
            <a:cxnLst/>
            <a:rect l="l" t="t" r="r" b="b"/>
            <a:pathLst>
              <a:path w="153498" h="134857" extrusionOk="0">
                <a:moveTo>
                  <a:pt x="145572" y="56653"/>
                </a:moveTo>
                <a:cubicBezTo>
                  <a:pt x="143895" y="52989"/>
                  <a:pt x="142326" y="49197"/>
                  <a:pt x="141542" y="45083"/>
                </a:cubicBezTo>
                <a:cubicBezTo>
                  <a:pt x="139029" y="31920"/>
                  <a:pt x="141909" y="15979"/>
                  <a:pt x="130133" y="6544"/>
                </a:cubicBezTo>
                <a:cubicBezTo>
                  <a:pt x="124657" y="2160"/>
                  <a:pt x="117445" y="0"/>
                  <a:pt x="110465" y="656"/>
                </a:cubicBezTo>
                <a:cubicBezTo>
                  <a:pt x="103633" y="1305"/>
                  <a:pt x="97173" y="4564"/>
                  <a:pt x="90270" y="4609"/>
                </a:cubicBezTo>
                <a:cubicBezTo>
                  <a:pt x="82563" y="4667"/>
                  <a:pt x="75248" y="900"/>
                  <a:pt x="67484" y="765"/>
                </a:cubicBezTo>
                <a:cubicBezTo>
                  <a:pt x="56300" y="579"/>
                  <a:pt x="45174" y="6499"/>
                  <a:pt x="39556" y="16256"/>
                </a:cubicBezTo>
                <a:cubicBezTo>
                  <a:pt x="36484" y="21591"/>
                  <a:pt x="35661" y="28352"/>
                  <a:pt x="31592" y="33102"/>
                </a:cubicBezTo>
                <a:cubicBezTo>
                  <a:pt x="27376" y="38026"/>
                  <a:pt x="20261" y="40288"/>
                  <a:pt x="15305" y="44691"/>
                </a:cubicBezTo>
                <a:cubicBezTo>
                  <a:pt x="4430" y="54371"/>
                  <a:pt x="1" y="70948"/>
                  <a:pt x="10073" y="82858"/>
                </a:cubicBezTo>
                <a:cubicBezTo>
                  <a:pt x="15440" y="89202"/>
                  <a:pt x="23622" y="92731"/>
                  <a:pt x="28417" y="99589"/>
                </a:cubicBezTo>
                <a:cubicBezTo>
                  <a:pt x="32242" y="105052"/>
                  <a:pt x="32312" y="112155"/>
                  <a:pt x="35005" y="118158"/>
                </a:cubicBezTo>
                <a:cubicBezTo>
                  <a:pt x="42481" y="134857"/>
                  <a:pt x="67831" y="134105"/>
                  <a:pt x="81875" y="127324"/>
                </a:cubicBezTo>
                <a:cubicBezTo>
                  <a:pt x="86426" y="125132"/>
                  <a:pt x="89704" y="122992"/>
                  <a:pt x="94955" y="123088"/>
                </a:cubicBezTo>
                <a:cubicBezTo>
                  <a:pt x="100046" y="123178"/>
                  <a:pt x="104918" y="125100"/>
                  <a:pt x="110034" y="125010"/>
                </a:cubicBezTo>
                <a:cubicBezTo>
                  <a:pt x="120556" y="124823"/>
                  <a:pt x="122986" y="116384"/>
                  <a:pt x="126855" y="108157"/>
                </a:cubicBezTo>
                <a:cubicBezTo>
                  <a:pt x="131837" y="97577"/>
                  <a:pt x="144981" y="95404"/>
                  <a:pt x="149525" y="84908"/>
                </a:cubicBezTo>
                <a:cubicBezTo>
                  <a:pt x="153498" y="75723"/>
                  <a:pt x="149461" y="65137"/>
                  <a:pt x="145572" y="566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-595684" y="4214783"/>
            <a:ext cx="2073098" cy="1601425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4982710" y="-2402350"/>
            <a:ext cx="6288921" cy="4207131"/>
          </a:xfrm>
          <a:custGeom>
            <a:avLst/>
            <a:gdLst/>
            <a:ahLst/>
            <a:cxnLst/>
            <a:rect l="l" t="t" r="r" b="b"/>
            <a:pathLst>
              <a:path w="198985" h="133116" extrusionOk="0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 rot="-6957053">
            <a:off x="262289" y="5013642"/>
            <a:ext cx="2990312" cy="170208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 rot="3355216">
            <a:off x="5974390" y="3798691"/>
            <a:ext cx="3832795" cy="2647622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 rot="-1099303">
            <a:off x="7136274" y="-1199185"/>
            <a:ext cx="3512541" cy="267681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 rot="7721202">
            <a:off x="-1766568" y="-1110498"/>
            <a:ext cx="3888760" cy="221348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738263" y="1287000"/>
            <a:ext cx="168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9000" b="1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/>
          </p:nvPr>
        </p:nvSpPr>
        <p:spPr>
          <a:xfrm>
            <a:off x="1379150" y="2205400"/>
            <a:ext cx="6412800" cy="8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18415" y="3046300"/>
            <a:ext cx="61287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 rot="-3197129">
            <a:off x="-134801" y="2917480"/>
            <a:ext cx="2593686" cy="4545203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3"/>
          <p:cNvSpPr/>
          <p:nvPr/>
        </p:nvSpPr>
        <p:spPr>
          <a:xfrm rot="3362079">
            <a:off x="-1690503" y="3400743"/>
            <a:ext cx="3888787" cy="2213495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3"/>
          <p:cNvSpPr/>
          <p:nvPr/>
        </p:nvSpPr>
        <p:spPr>
          <a:xfrm rot="-9529335">
            <a:off x="6482578" y="-1155024"/>
            <a:ext cx="3888704" cy="2213448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3"/>
          <p:cNvSpPr/>
          <p:nvPr/>
        </p:nvSpPr>
        <p:spPr>
          <a:xfrm rot="7954202">
            <a:off x="8346770" y="273365"/>
            <a:ext cx="982830" cy="1253615"/>
          </a:xfrm>
          <a:custGeom>
            <a:avLst/>
            <a:gdLst/>
            <a:ahLst/>
            <a:cxnLst/>
            <a:rect l="l" t="t" r="r" b="b"/>
            <a:pathLst>
              <a:path w="31098" h="39666" extrusionOk="0">
                <a:moveTo>
                  <a:pt x="3433" y="29947"/>
                </a:moveTo>
                <a:cubicBezTo>
                  <a:pt x="5406" y="35654"/>
                  <a:pt x="12097" y="39665"/>
                  <a:pt x="17747" y="37602"/>
                </a:cubicBezTo>
                <a:cubicBezTo>
                  <a:pt x="19952" y="36792"/>
                  <a:pt x="21797" y="35217"/>
                  <a:pt x="23346" y="33463"/>
                </a:cubicBezTo>
                <a:cubicBezTo>
                  <a:pt x="26354" y="30056"/>
                  <a:pt x="28417" y="25929"/>
                  <a:pt x="29349" y="21482"/>
                </a:cubicBezTo>
                <a:cubicBezTo>
                  <a:pt x="31097" y="13017"/>
                  <a:pt x="25383" y="1"/>
                  <a:pt x="15491" y="6608"/>
                </a:cubicBezTo>
                <a:cubicBezTo>
                  <a:pt x="7932" y="11660"/>
                  <a:pt x="1" y="20003"/>
                  <a:pt x="3433" y="299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3"/>
          <p:cNvSpPr/>
          <p:nvPr/>
        </p:nvSpPr>
        <p:spPr>
          <a:xfrm rot="-2122426">
            <a:off x="385383" y="4455173"/>
            <a:ext cx="663488" cy="700620"/>
          </a:xfrm>
          <a:custGeom>
            <a:avLst/>
            <a:gdLst/>
            <a:ahLst/>
            <a:cxnLst/>
            <a:rect l="l" t="t" r="r" b="b"/>
            <a:pathLst>
              <a:path w="17463" h="16296" extrusionOk="0">
                <a:moveTo>
                  <a:pt x="9140" y="0"/>
                </a:moveTo>
                <a:cubicBezTo>
                  <a:pt x="6482" y="0"/>
                  <a:pt x="3830" y="1758"/>
                  <a:pt x="2303" y="4303"/>
                </a:cubicBezTo>
                <a:cubicBezTo>
                  <a:pt x="0" y="8396"/>
                  <a:pt x="3326" y="12746"/>
                  <a:pt x="6908" y="15048"/>
                </a:cubicBezTo>
                <a:cubicBezTo>
                  <a:pt x="8069" y="15919"/>
                  <a:pt x="9229" y="16296"/>
                  <a:pt x="10337" y="16296"/>
                </a:cubicBezTo>
                <a:cubicBezTo>
                  <a:pt x="13138" y="16296"/>
                  <a:pt x="15603" y="13888"/>
                  <a:pt x="16887" y="10955"/>
                </a:cubicBezTo>
                <a:lnTo>
                  <a:pt x="16887" y="10955"/>
                </a:lnTo>
                <a:lnTo>
                  <a:pt x="16379" y="11519"/>
                </a:lnTo>
                <a:lnTo>
                  <a:pt x="16379" y="11519"/>
                </a:lnTo>
                <a:cubicBezTo>
                  <a:pt x="17083" y="10270"/>
                  <a:pt x="17462" y="8971"/>
                  <a:pt x="17142" y="7373"/>
                </a:cubicBezTo>
                <a:cubicBezTo>
                  <a:pt x="16631" y="5070"/>
                  <a:pt x="14840" y="2767"/>
                  <a:pt x="13049" y="1488"/>
                </a:cubicBezTo>
                <a:cubicBezTo>
                  <a:pt x="11842" y="454"/>
                  <a:pt x="10490" y="0"/>
                  <a:pt x="91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3"/>
          <p:cNvSpPr/>
          <p:nvPr/>
        </p:nvSpPr>
        <p:spPr>
          <a:xfrm rot="9447125">
            <a:off x="-2263932" y="-1664361"/>
            <a:ext cx="6651024" cy="342343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3"/>
          <p:cNvSpPr/>
          <p:nvPr/>
        </p:nvSpPr>
        <p:spPr>
          <a:xfrm>
            <a:off x="-1466850" y="-1412875"/>
            <a:ext cx="8477250" cy="3370950"/>
          </a:xfrm>
          <a:custGeom>
            <a:avLst/>
            <a:gdLst/>
            <a:ahLst/>
            <a:cxnLst/>
            <a:rect l="l" t="t" r="r" b="b"/>
            <a:pathLst>
              <a:path w="339090" h="134838" extrusionOk="0">
                <a:moveTo>
                  <a:pt x="0" y="130429"/>
                </a:moveTo>
                <a:cubicBezTo>
                  <a:pt x="11684" y="130556"/>
                  <a:pt x="48260" y="139319"/>
                  <a:pt x="70104" y="131191"/>
                </a:cubicBezTo>
                <a:cubicBezTo>
                  <a:pt x="91948" y="123063"/>
                  <a:pt x="104775" y="88265"/>
                  <a:pt x="131064" y="81661"/>
                </a:cubicBezTo>
                <a:cubicBezTo>
                  <a:pt x="157353" y="75057"/>
                  <a:pt x="205613" y="101600"/>
                  <a:pt x="227838" y="91567"/>
                </a:cubicBezTo>
                <a:cubicBezTo>
                  <a:pt x="250063" y="81534"/>
                  <a:pt x="248539" y="36322"/>
                  <a:pt x="264414" y="21463"/>
                </a:cubicBezTo>
                <a:cubicBezTo>
                  <a:pt x="280289" y="6604"/>
                  <a:pt x="310642" y="5969"/>
                  <a:pt x="323088" y="2413"/>
                </a:cubicBezTo>
                <a:cubicBezTo>
                  <a:pt x="335534" y="-1143"/>
                  <a:pt x="336423" y="508"/>
                  <a:pt x="339090" y="12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Google Shape;29;p3"/>
          <p:cNvSpPr/>
          <p:nvPr/>
        </p:nvSpPr>
        <p:spPr>
          <a:xfrm rot="-2921861">
            <a:off x="7528039" y="3914628"/>
            <a:ext cx="2073067" cy="1601401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3"/>
          <p:cNvSpPr/>
          <p:nvPr/>
        </p:nvSpPr>
        <p:spPr>
          <a:xfrm rot="-2921861">
            <a:off x="6424786" y="4063485"/>
            <a:ext cx="3888715" cy="221345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154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5948725" y="2232200"/>
            <a:ext cx="24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19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728375" y="2232200"/>
            <a:ext cx="24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19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7175" y="537850"/>
            <a:ext cx="77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3"/>
          </p:nvPr>
        </p:nvSpPr>
        <p:spPr>
          <a:xfrm>
            <a:off x="717125" y="2701975"/>
            <a:ext cx="24780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4"/>
          </p:nvPr>
        </p:nvSpPr>
        <p:spPr>
          <a:xfrm>
            <a:off x="5948725" y="2701975"/>
            <a:ext cx="24780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-1444375" y="4435379"/>
            <a:ext cx="3705025" cy="2381338"/>
          </a:xfrm>
          <a:custGeom>
            <a:avLst/>
            <a:gdLst/>
            <a:ahLst/>
            <a:cxnLst/>
            <a:rect l="l" t="t" r="r" b="b"/>
            <a:pathLst>
              <a:path w="93644" h="60188" extrusionOk="0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5"/>
          <p:cNvSpPr/>
          <p:nvPr/>
        </p:nvSpPr>
        <p:spPr>
          <a:xfrm rot="-7043858">
            <a:off x="6287312" y="4102658"/>
            <a:ext cx="1800823" cy="2586416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5"/>
          <p:cNvSpPr/>
          <p:nvPr/>
        </p:nvSpPr>
        <p:spPr>
          <a:xfrm>
            <a:off x="5398330" y="-1548325"/>
            <a:ext cx="4749816" cy="2476617"/>
          </a:xfrm>
          <a:custGeom>
            <a:avLst/>
            <a:gdLst/>
            <a:ahLst/>
            <a:cxnLst/>
            <a:rect l="l" t="t" r="r" b="b"/>
            <a:pathLst>
              <a:path w="66135" h="51739" extrusionOk="0">
                <a:moveTo>
                  <a:pt x="42970" y="0"/>
                </a:moveTo>
                <a:cubicBezTo>
                  <a:pt x="39952" y="0"/>
                  <a:pt x="36976" y="176"/>
                  <a:pt x="34285" y="300"/>
                </a:cubicBezTo>
                <a:lnTo>
                  <a:pt x="6776" y="7085"/>
                </a:lnTo>
                <a:cubicBezTo>
                  <a:pt x="3450" y="10278"/>
                  <a:pt x="1" y="13737"/>
                  <a:pt x="1024" y="18722"/>
                </a:cubicBezTo>
                <a:cubicBezTo>
                  <a:pt x="2048" y="23716"/>
                  <a:pt x="6008" y="27932"/>
                  <a:pt x="8956" y="32159"/>
                </a:cubicBezTo>
                <a:cubicBezTo>
                  <a:pt x="13940" y="39579"/>
                  <a:pt x="15864" y="51471"/>
                  <a:pt x="27121" y="51727"/>
                </a:cubicBezTo>
                <a:cubicBezTo>
                  <a:pt x="27302" y="51735"/>
                  <a:pt x="27482" y="51738"/>
                  <a:pt x="27660" y="51738"/>
                </a:cubicBezTo>
                <a:cubicBezTo>
                  <a:pt x="33264" y="51738"/>
                  <a:pt x="37309" y="47884"/>
                  <a:pt x="40037" y="43539"/>
                </a:cubicBezTo>
                <a:cubicBezTo>
                  <a:pt x="42729" y="39323"/>
                  <a:pt x="44520" y="35352"/>
                  <a:pt x="48992" y="33305"/>
                </a:cubicBezTo>
                <a:cubicBezTo>
                  <a:pt x="53475" y="31391"/>
                  <a:pt x="58592" y="30624"/>
                  <a:pt x="61918" y="26909"/>
                </a:cubicBezTo>
                <a:cubicBezTo>
                  <a:pt x="65623" y="23204"/>
                  <a:pt x="66134" y="17186"/>
                  <a:pt x="65111" y="12202"/>
                </a:cubicBezTo>
                <a:cubicBezTo>
                  <a:pt x="62302" y="1728"/>
                  <a:pt x="52429" y="0"/>
                  <a:pt x="4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5"/>
          <p:cNvSpPr/>
          <p:nvPr/>
        </p:nvSpPr>
        <p:spPr>
          <a:xfrm>
            <a:off x="5611905" y="-2108788"/>
            <a:ext cx="3512580" cy="267684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8;p5"/>
          <p:cNvSpPr/>
          <p:nvPr/>
        </p:nvSpPr>
        <p:spPr>
          <a:xfrm>
            <a:off x="8251942" y="-98073"/>
            <a:ext cx="727877" cy="666128"/>
          </a:xfrm>
          <a:custGeom>
            <a:avLst/>
            <a:gdLst/>
            <a:ahLst/>
            <a:cxnLst/>
            <a:rect l="l" t="t" r="r" b="b"/>
            <a:pathLst>
              <a:path w="7676" h="7025" extrusionOk="0">
                <a:moveTo>
                  <a:pt x="3600" y="1"/>
                </a:moveTo>
                <a:cubicBezTo>
                  <a:pt x="2024" y="1"/>
                  <a:pt x="914" y="764"/>
                  <a:pt x="512" y="2470"/>
                </a:cubicBezTo>
                <a:cubicBezTo>
                  <a:pt x="0" y="4394"/>
                  <a:pt x="768" y="6696"/>
                  <a:pt x="2814" y="6952"/>
                </a:cubicBezTo>
                <a:cubicBezTo>
                  <a:pt x="3060" y="7001"/>
                  <a:pt x="3309" y="7024"/>
                  <a:pt x="3559" y="7024"/>
                </a:cubicBezTo>
                <a:cubicBezTo>
                  <a:pt x="5256" y="7024"/>
                  <a:pt x="6941" y="5938"/>
                  <a:pt x="7164" y="4261"/>
                </a:cubicBezTo>
                <a:cubicBezTo>
                  <a:pt x="7676" y="1958"/>
                  <a:pt x="7420" y="423"/>
                  <a:pt x="4984" y="167"/>
                </a:cubicBezTo>
                <a:cubicBezTo>
                  <a:pt x="4491" y="57"/>
                  <a:pt x="4028" y="1"/>
                  <a:pt x="36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p5"/>
          <p:cNvSpPr/>
          <p:nvPr/>
        </p:nvSpPr>
        <p:spPr>
          <a:xfrm rot="6448395">
            <a:off x="-2334063" y="368053"/>
            <a:ext cx="3888883" cy="221355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5"/>
          <p:cNvSpPr/>
          <p:nvPr/>
        </p:nvSpPr>
        <p:spPr>
          <a:xfrm>
            <a:off x="-2407675" y="3890364"/>
            <a:ext cx="3888774" cy="2213488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4962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17150" y="537850"/>
            <a:ext cx="77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/>
          <p:nvPr/>
        </p:nvSpPr>
        <p:spPr>
          <a:xfrm rot="4778972">
            <a:off x="6430179" y="-1166483"/>
            <a:ext cx="3437209" cy="3185198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6"/>
          <p:cNvSpPr/>
          <p:nvPr/>
        </p:nvSpPr>
        <p:spPr>
          <a:xfrm rot="-7583914">
            <a:off x="6410668" y="-1128506"/>
            <a:ext cx="3832868" cy="2647672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6"/>
          <p:cNvSpPr/>
          <p:nvPr/>
        </p:nvSpPr>
        <p:spPr>
          <a:xfrm>
            <a:off x="-515768" y="4350283"/>
            <a:ext cx="2073098" cy="1601425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6"/>
          <p:cNvSpPr/>
          <p:nvPr/>
        </p:nvSpPr>
        <p:spPr>
          <a:xfrm rot="-6957053">
            <a:off x="342205" y="5149142"/>
            <a:ext cx="2990312" cy="170208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6"/>
          <p:cNvSpPr/>
          <p:nvPr/>
        </p:nvSpPr>
        <p:spPr>
          <a:xfrm rot="10435915">
            <a:off x="6553992" y="3069266"/>
            <a:ext cx="4775737" cy="3616567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962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717125" y="1458450"/>
            <a:ext cx="3855000" cy="22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717125" y="537850"/>
            <a:ext cx="77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 rot="-4399140">
            <a:off x="-1608356" y="3244939"/>
            <a:ext cx="3437300" cy="3185283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7"/>
          <p:cNvSpPr/>
          <p:nvPr/>
        </p:nvSpPr>
        <p:spPr>
          <a:xfrm rot="4837893">
            <a:off x="-2069964" y="3638303"/>
            <a:ext cx="3832929" cy="2647714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7"/>
          <p:cNvSpPr/>
          <p:nvPr/>
        </p:nvSpPr>
        <p:spPr>
          <a:xfrm rot="-10256044">
            <a:off x="6048854" y="-1032522"/>
            <a:ext cx="3888752" cy="2213475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2121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1296900" y="1072800"/>
            <a:ext cx="6550200" cy="29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6" name="Google Shape;66;p8"/>
          <p:cNvSpPr/>
          <p:nvPr/>
        </p:nvSpPr>
        <p:spPr>
          <a:xfrm rot="-9032846">
            <a:off x="-740448" y="-1499893"/>
            <a:ext cx="2730025" cy="4077418"/>
          </a:xfrm>
          <a:custGeom>
            <a:avLst/>
            <a:gdLst/>
            <a:ahLst/>
            <a:cxnLst/>
            <a:rect l="l" t="t" r="r" b="b"/>
            <a:pathLst>
              <a:path w="86381" h="129014" extrusionOk="0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8"/>
          <p:cNvSpPr/>
          <p:nvPr/>
        </p:nvSpPr>
        <p:spPr>
          <a:xfrm rot="10083165">
            <a:off x="-895678" y="-553195"/>
            <a:ext cx="3832690" cy="2647549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8"/>
          <p:cNvSpPr/>
          <p:nvPr/>
        </p:nvSpPr>
        <p:spPr>
          <a:xfrm>
            <a:off x="7690225" y="-125957"/>
            <a:ext cx="1102849" cy="1005302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8"/>
          <p:cNvSpPr/>
          <p:nvPr/>
        </p:nvSpPr>
        <p:spPr>
          <a:xfrm rot="9499793" flipH="1">
            <a:off x="4799074" y="3742858"/>
            <a:ext cx="6288637" cy="4206941"/>
          </a:xfrm>
          <a:custGeom>
            <a:avLst/>
            <a:gdLst/>
            <a:ahLst/>
            <a:cxnLst/>
            <a:rect l="l" t="t" r="r" b="b"/>
            <a:pathLst>
              <a:path w="198985" h="133116" extrusionOk="0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8"/>
          <p:cNvSpPr/>
          <p:nvPr/>
        </p:nvSpPr>
        <p:spPr>
          <a:xfrm rot="8613206">
            <a:off x="6187234" y="3960763"/>
            <a:ext cx="3512453" cy="2676752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2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383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603325" y="1334488"/>
            <a:ext cx="38550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4603325" y="2357713"/>
            <a:ext cx="38550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-2577390" y="2796493"/>
            <a:ext cx="6288921" cy="4207131"/>
          </a:xfrm>
          <a:custGeom>
            <a:avLst/>
            <a:gdLst/>
            <a:ahLst/>
            <a:cxnLst/>
            <a:rect l="l" t="t" r="r" b="b"/>
            <a:pathLst>
              <a:path w="198985" h="133116" extrusionOk="0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9"/>
          <p:cNvSpPr/>
          <p:nvPr/>
        </p:nvSpPr>
        <p:spPr>
          <a:xfrm rot="1826970">
            <a:off x="-239033" y="-1686961"/>
            <a:ext cx="3437193" cy="3185183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9"/>
          <p:cNvSpPr/>
          <p:nvPr/>
        </p:nvSpPr>
        <p:spPr>
          <a:xfrm rot="-10535973">
            <a:off x="-495030" y="-1703917"/>
            <a:ext cx="3832819" cy="2647638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9"/>
          <p:cNvSpPr/>
          <p:nvPr/>
        </p:nvSpPr>
        <p:spPr>
          <a:xfrm>
            <a:off x="5611905" y="-2108788"/>
            <a:ext cx="3512580" cy="267684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9"/>
          <p:cNvSpPr/>
          <p:nvPr/>
        </p:nvSpPr>
        <p:spPr>
          <a:xfrm>
            <a:off x="8251942" y="-98073"/>
            <a:ext cx="727877" cy="666128"/>
          </a:xfrm>
          <a:custGeom>
            <a:avLst/>
            <a:gdLst/>
            <a:ahLst/>
            <a:cxnLst/>
            <a:rect l="l" t="t" r="r" b="b"/>
            <a:pathLst>
              <a:path w="7676" h="7025" extrusionOk="0">
                <a:moveTo>
                  <a:pt x="3600" y="1"/>
                </a:moveTo>
                <a:cubicBezTo>
                  <a:pt x="2024" y="1"/>
                  <a:pt x="914" y="764"/>
                  <a:pt x="512" y="2470"/>
                </a:cubicBezTo>
                <a:cubicBezTo>
                  <a:pt x="0" y="4394"/>
                  <a:pt x="768" y="6696"/>
                  <a:pt x="2814" y="6952"/>
                </a:cubicBezTo>
                <a:cubicBezTo>
                  <a:pt x="3060" y="7001"/>
                  <a:pt x="3309" y="7024"/>
                  <a:pt x="3559" y="7024"/>
                </a:cubicBezTo>
                <a:cubicBezTo>
                  <a:pt x="5256" y="7024"/>
                  <a:pt x="6941" y="5938"/>
                  <a:pt x="7164" y="4261"/>
                </a:cubicBezTo>
                <a:cubicBezTo>
                  <a:pt x="7676" y="1958"/>
                  <a:pt x="7420" y="423"/>
                  <a:pt x="4984" y="167"/>
                </a:cubicBezTo>
                <a:cubicBezTo>
                  <a:pt x="4491" y="57"/>
                  <a:pt x="4028" y="1"/>
                  <a:pt x="36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9"/>
          <p:cNvSpPr/>
          <p:nvPr/>
        </p:nvSpPr>
        <p:spPr>
          <a:xfrm rot="-5378246">
            <a:off x="7937419" y="4267876"/>
            <a:ext cx="2073140" cy="1601457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9"/>
          <p:cNvSpPr/>
          <p:nvPr/>
        </p:nvSpPr>
        <p:spPr>
          <a:xfrm rot="-3788950">
            <a:off x="7263013" y="4329487"/>
            <a:ext cx="3888771" cy="2213486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9"/>
          <p:cNvSpPr/>
          <p:nvPr/>
        </p:nvSpPr>
        <p:spPr>
          <a:xfrm rot="-9700697" flipH="1">
            <a:off x="-423826" y="3123639"/>
            <a:ext cx="3512541" cy="267681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261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5578825" y="2500475"/>
            <a:ext cx="2847900" cy="17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Hammersmith One"/>
                <a:ea typeface="Hammersmith One"/>
                <a:cs typeface="Hammersmith One"/>
                <a:sym typeface="Hammersmith One"/>
              </a:defRPr>
            </a:lvl1pPr>
          </a:lstStyle>
          <a:p>
            <a:endParaRPr/>
          </a:p>
        </p:txBody>
      </p:sp>
      <p:sp>
        <p:nvSpPr>
          <p:cNvPr id="84" name="Google Shape;84;p10"/>
          <p:cNvSpPr/>
          <p:nvPr/>
        </p:nvSpPr>
        <p:spPr>
          <a:xfrm rot="7721202">
            <a:off x="-1766568" y="-1110498"/>
            <a:ext cx="3888760" cy="221348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0"/>
          <p:cNvSpPr/>
          <p:nvPr/>
        </p:nvSpPr>
        <p:spPr>
          <a:xfrm rot="7878139">
            <a:off x="-1022186" y="-804467"/>
            <a:ext cx="2073067" cy="1601401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0"/>
          <p:cNvSpPr/>
          <p:nvPr/>
        </p:nvSpPr>
        <p:spPr>
          <a:xfrm rot="910967">
            <a:off x="5858648" y="3856348"/>
            <a:ext cx="3832822" cy="2647640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0"/>
          <p:cNvSpPr/>
          <p:nvPr/>
        </p:nvSpPr>
        <p:spPr>
          <a:xfrm rot="-1619563">
            <a:off x="6096211" y="4168513"/>
            <a:ext cx="3888831" cy="221352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330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717163" y="1295700"/>
            <a:ext cx="77097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717138" y="3030600"/>
            <a:ext cx="77097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/>
          <p:nvPr/>
        </p:nvSpPr>
        <p:spPr>
          <a:xfrm rot="-7336926">
            <a:off x="-19790" y="-1500903"/>
            <a:ext cx="2730094" cy="4077522"/>
          </a:xfrm>
          <a:custGeom>
            <a:avLst/>
            <a:gdLst/>
            <a:ahLst/>
            <a:cxnLst/>
            <a:rect l="l" t="t" r="r" b="b"/>
            <a:pathLst>
              <a:path w="86381" h="129014" extrusionOk="0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1"/>
          <p:cNvSpPr/>
          <p:nvPr/>
        </p:nvSpPr>
        <p:spPr>
          <a:xfrm rot="-10529111">
            <a:off x="-811655" y="-1084881"/>
            <a:ext cx="3866869" cy="3370516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11"/>
          <p:cNvSpPr/>
          <p:nvPr/>
        </p:nvSpPr>
        <p:spPr>
          <a:xfrm rot="9614350" flipH="1">
            <a:off x="6095464" y="2397081"/>
            <a:ext cx="6288636" cy="4206941"/>
          </a:xfrm>
          <a:custGeom>
            <a:avLst/>
            <a:gdLst/>
            <a:ahLst/>
            <a:cxnLst/>
            <a:rect l="l" t="t" r="r" b="b"/>
            <a:pathLst>
              <a:path w="198985" h="133116" extrusionOk="0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11"/>
          <p:cNvSpPr/>
          <p:nvPr/>
        </p:nvSpPr>
        <p:spPr>
          <a:xfrm>
            <a:off x="-385725" y="3823743"/>
            <a:ext cx="1102849" cy="1005302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1"/>
          <p:cNvSpPr/>
          <p:nvPr/>
        </p:nvSpPr>
        <p:spPr>
          <a:xfrm>
            <a:off x="-228600" y="1633900"/>
            <a:ext cx="9943814" cy="3370950"/>
          </a:xfrm>
          <a:custGeom>
            <a:avLst/>
            <a:gdLst/>
            <a:ahLst/>
            <a:cxnLst/>
            <a:rect l="l" t="t" r="r" b="b"/>
            <a:pathLst>
              <a:path w="339090" h="134838" extrusionOk="0">
                <a:moveTo>
                  <a:pt x="0" y="130429"/>
                </a:moveTo>
                <a:cubicBezTo>
                  <a:pt x="11684" y="130556"/>
                  <a:pt x="48260" y="139319"/>
                  <a:pt x="70104" y="131191"/>
                </a:cubicBezTo>
                <a:cubicBezTo>
                  <a:pt x="91948" y="123063"/>
                  <a:pt x="104775" y="88265"/>
                  <a:pt x="131064" y="81661"/>
                </a:cubicBezTo>
                <a:cubicBezTo>
                  <a:pt x="157353" y="75057"/>
                  <a:pt x="205613" y="101600"/>
                  <a:pt x="227838" y="91567"/>
                </a:cubicBezTo>
                <a:cubicBezTo>
                  <a:pt x="250063" y="81534"/>
                  <a:pt x="248539" y="36322"/>
                  <a:pt x="264414" y="21463"/>
                </a:cubicBezTo>
                <a:cubicBezTo>
                  <a:pt x="280289" y="6604"/>
                  <a:pt x="310642" y="5969"/>
                  <a:pt x="323088" y="2413"/>
                </a:cubicBezTo>
                <a:cubicBezTo>
                  <a:pt x="335534" y="-1143"/>
                  <a:pt x="336423" y="508"/>
                  <a:pt x="339090" y="12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68447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357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2" hasCustomPrompt="1"/>
          </p:nvPr>
        </p:nvSpPr>
        <p:spPr>
          <a:xfrm>
            <a:off x="717125" y="1308750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3"/>
          </p:nvPr>
        </p:nvSpPr>
        <p:spPr>
          <a:xfrm>
            <a:off x="713175" y="1792600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713200" y="2196875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4" hasCustomPrompt="1"/>
          </p:nvPr>
        </p:nvSpPr>
        <p:spPr>
          <a:xfrm>
            <a:off x="3256575" y="1308750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5"/>
          </p:nvPr>
        </p:nvSpPr>
        <p:spPr>
          <a:xfrm>
            <a:off x="3256568" y="1792600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6"/>
          </p:nvPr>
        </p:nvSpPr>
        <p:spPr>
          <a:xfrm>
            <a:off x="3256568" y="2191725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7" hasCustomPrompt="1"/>
          </p:nvPr>
        </p:nvSpPr>
        <p:spPr>
          <a:xfrm>
            <a:off x="5799950" y="1308750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8"/>
          </p:nvPr>
        </p:nvSpPr>
        <p:spPr>
          <a:xfrm>
            <a:off x="5799961" y="1792600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9"/>
          </p:nvPr>
        </p:nvSpPr>
        <p:spPr>
          <a:xfrm>
            <a:off x="5799961" y="2191725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3" hasCustomPrompt="1"/>
          </p:nvPr>
        </p:nvSpPr>
        <p:spPr>
          <a:xfrm>
            <a:off x="1818875" y="3077975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4"/>
          </p:nvPr>
        </p:nvSpPr>
        <p:spPr>
          <a:xfrm>
            <a:off x="1818700" y="3561825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5"/>
          </p:nvPr>
        </p:nvSpPr>
        <p:spPr>
          <a:xfrm>
            <a:off x="1818875" y="3968000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6" hasCustomPrompt="1"/>
          </p:nvPr>
        </p:nvSpPr>
        <p:spPr>
          <a:xfrm>
            <a:off x="4694376" y="3077975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7"/>
          </p:nvPr>
        </p:nvSpPr>
        <p:spPr>
          <a:xfrm>
            <a:off x="4694376" y="3561823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8"/>
          </p:nvPr>
        </p:nvSpPr>
        <p:spPr>
          <a:xfrm>
            <a:off x="4694350" y="3968002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/>
          <p:nvPr/>
        </p:nvSpPr>
        <p:spPr>
          <a:xfrm rot="2385671">
            <a:off x="8222114" y="-409792"/>
            <a:ext cx="1562399" cy="1473805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3"/>
          <p:cNvSpPr/>
          <p:nvPr/>
        </p:nvSpPr>
        <p:spPr>
          <a:xfrm rot="-1752073">
            <a:off x="-1175238" y="3350884"/>
            <a:ext cx="2496289" cy="2313265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13"/>
          <p:cNvSpPr/>
          <p:nvPr/>
        </p:nvSpPr>
        <p:spPr>
          <a:xfrm rot="-1752073">
            <a:off x="305663" y="3997717"/>
            <a:ext cx="619769" cy="578352"/>
          </a:xfrm>
          <a:custGeom>
            <a:avLst/>
            <a:gdLst/>
            <a:ahLst/>
            <a:cxnLst/>
            <a:rect l="l" t="t" r="r" b="b"/>
            <a:pathLst>
              <a:path w="17463" h="16296" extrusionOk="0">
                <a:moveTo>
                  <a:pt x="9140" y="0"/>
                </a:moveTo>
                <a:cubicBezTo>
                  <a:pt x="6482" y="0"/>
                  <a:pt x="3830" y="1758"/>
                  <a:pt x="2303" y="4303"/>
                </a:cubicBezTo>
                <a:cubicBezTo>
                  <a:pt x="0" y="8396"/>
                  <a:pt x="3326" y="12746"/>
                  <a:pt x="6908" y="15048"/>
                </a:cubicBezTo>
                <a:cubicBezTo>
                  <a:pt x="8069" y="15919"/>
                  <a:pt x="9229" y="16296"/>
                  <a:pt x="10337" y="16296"/>
                </a:cubicBezTo>
                <a:cubicBezTo>
                  <a:pt x="13138" y="16296"/>
                  <a:pt x="15603" y="13888"/>
                  <a:pt x="16887" y="10955"/>
                </a:cubicBezTo>
                <a:lnTo>
                  <a:pt x="16887" y="10955"/>
                </a:lnTo>
                <a:lnTo>
                  <a:pt x="16379" y="11519"/>
                </a:lnTo>
                <a:lnTo>
                  <a:pt x="16379" y="11519"/>
                </a:lnTo>
                <a:cubicBezTo>
                  <a:pt x="17083" y="10270"/>
                  <a:pt x="17462" y="8971"/>
                  <a:pt x="17142" y="7373"/>
                </a:cubicBezTo>
                <a:cubicBezTo>
                  <a:pt x="16631" y="5070"/>
                  <a:pt x="14840" y="2767"/>
                  <a:pt x="13049" y="1488"/>
                </a:cubicBezTo>
                <a:cubicBezTo>
                  <a:pt x="11842" y="454"/>
                  <a:pt x="10490" y="0"/>
                  <a:pt x="91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13"/>
          <p:cNvSpPr/>
          <p:nvPr/>
        </p:nvSpPr>
        <p:spPr>
          <a:xfrm rot="3362079">
            <a:off x="-1389903" y="3953731"/>
            <a:ext cx="3888787" cy="2213495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13"/>
          <p:cNvSpPr/>
          <p:nvPr/>
        </p:nvSpPr>
        <p:spPr>
          <a:xfrm>
            <a:off x="7016040" y="-823770"/>
            <a:ext cx="2514918" cy="1790389"/>
          </a:xfrm>
          <a:custGeom>
            <a:avLst/>
            <a:gdLst/>
            <a:ahLst/>
            <a:cxnLst/>
            <a:rect l="l" t="t" r="r" b="b"/>
            <a:pathLst>
              <a:path w="23918" h="17027" extrusionOk="0">
                <a:moveTo>
                  <a:pt x="4687" y="2944"/>
                </a:moveTo>
                <a:cubicBezTo>
                  <a:pt x="1627" y="4634"/>
                  <a:pt x="1" y="8838"/>
                  <a:pt x="1743" y="11859"/>
                </a:cubicBezTo>
                <a:cubicBezTo>
                  <a:pt x="2418" y="13035"/>
                  <a:pt x="3497" y="13929"/>
                  <a:pt x="4654" y="14636"/>
                </a:cubicBezTo>
                <a:cubicBezTo>
                  <a:pt x="6891" y="16011"/>
                  <a:pt x="9449" y="16782"/>
                  <a:pt x="12072" y="16866"/>
                </a:cubicBezTo>
                <a:cubicBezTo>
                  <a:pt x="17072" y="17027"/>
                  <a:pt x="23918" y="12482"/>
                  <a:pt x="19174" y="7501"/>
                </a:cubicBezTo>
                <a:cubicBezTo>
                  <a:pt x="15549" y="3696"/>
                  <a:pt x="10009" y="0"/>
                  <a:pt x="4687" y="2944"/>
                </a:cubicBezTo>
                <a:close/>
              </a:path>
            </a:pathLst>
          </a:custGeom>
          <a:noFill/>
          <a:ln w="12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17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5948725" y="2232200"/>
            <a:ext cx="24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19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728375" y="2232200"/>
            <a:ext cx="24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19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7175" y="537850"/>
            <a:ext cx="77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3"/>
          </p:nvPr>
        </p:nvSpPr>
        <p:spPr>
          <a:xfrm>
            <a:off x="717125" y="2701975"/>
            <a:ext cx="24780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4"/>
          </p:nvPr>
        </p:nvSpPr>
        <p:spPr>
          <a:xfrm>
            <a:off x="5948725" y="2701975"/>
            <a:ext cx="24780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-1444375" y="4435379"/>
            <a:ext cx="3705025" cy="2381338"/>
          </a:xfrm>
          <a:custGeom>
            <a:avLst/>
            <a:gdLst/>
            <a:ahLst/>
            <a:cxnLst/>
            <a:rect l="l" t="t" r="r" b="b"/>
            <a:pathLst>
              <a:path w="93644" h="60188" extrusionOk="0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5"/>
          <p:cNvSpPr/>
          <p:nvPr/>
        </p:nvSpPr>
        <p:spPr>
          <a:xfrm rot="-7043858">
            <a:off x="6287312" y="4102658"/>
            <a:ext cx="1800823" cy="2586416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5"/>
          <p:cNvSpPr/>
          <p:nvPr/>
        </p:nvSpPr>
        <p:spPr>
          <a:xfrm>
            <a:off x="5398330" y="-1548325"/>
            <a:ext cx="4749816" cy="2476617"/>
          </a:xfrm>
          <a:custGeom>
            <a:avLst/>
            <a:gdLst/>
            <a:ahLst/>
            <a:cxnLst/>
            <a:rect l="l" t="t" r="r" b="b"/>
            <a:pathLst>
              <a:path w="66135" h="51739" extrusionOk="0">
                <a:moveTo>
                  <a:pt x="42970" y="0"/>
                </a:moveTo>
                <a:cubicBezTo>
                  <a:pt x="39952" y="0"/>
                  <a:pt x="36976" y="176"/>
                  <a:pt x="34285" y="300"/>
                </a:cubicBezTo>
                <a:lnTo>
                  <a:pt x="6776" y="7085"/>
                </a:lnTo>
                <a:cubicBezTo>
                  <a:pt x="3450" y="10278"/>
                  <a:pt x="1" y="13737"/>
                  <a:pt x="1024" y="18722"/>
                </a:cubicBezTo>
                <a:cubicBezTo>
                  <a:pt x="2048" y="23716"/>
                  <a:pt x="6008" y="27932"/>
                  <a:pt x="8956" y="32159"/>
                </a:cubicBezTo>
                <a:cubicBezTo>
                  <a:pt x="13940" y="39579"/>
                  <a:pt x="15864" y="51471"/>
                  <a:pt x="27121" y="51727"/>
                </a:cubicBezTo>
                <a:cubicBezTo>
                  <a:pt x="27302" y="51735"/>
                  <a:pt x="27482" y="51738"/>
                  <a:pt x="27660" y="51738"/>
                </a:cubicBezTo>
                <a:cubicBezTo>
                  <a:pt x="33264" y="51738"/>
                  <a:pt x="37309" y="47884"/>
                  <a:pt x="40037" y="43539"/>
                </a:cubicBezTo>
                <a:cubicBezTo>
                  <a:pt x="42729" y="39323"/>
                  <a:pt x="44520" y="35352"/>
                  <a:pt x="48992" y="33305"/>
                </a:cubicBezTo>
                <a:cubicBezTo>
                  <a:pt x="53475" y="31391"/>
                  <a:pt x="58592" y="30624"/>
                  <a:pt x="61918" y="26909"/>
                </a:cubicBezTo>
                <a:cubicBezTo>
                  <a:pt x="65623" y="23204"/>
                  <a:pt x="66134" y="17186"/>
                  <a:pt x="65111" y="12202"/>
                </a:cubicBezTo>
                <a:cubicBezTo>
                  <a:pt x="62302" y="1728"/>
                  <a:pt x="52429" y="0"/>
                  <a:pt x="4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5"/>
          <p:cNvSpPr/>
          <p:nvPr/>
        </p:nvSpPr>
        <p:spPr>
          <a:xfrm>
            <a:off x="5611905" y="-2108788"/>
            <a:ext cx="3512580" cy="267684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8;p5"/>
          <p:cNvSpPr/>
          <p:nvPr/>
        </p:nvSpPr>
        <p:spPr>
          <a:xfrm>
            <a:off x="8251942" y="-98073"/>
            <a:ext cx="727877" cy="666128"/>
          </a:xfrm>
          <a:custGeom>
            <a:avLst/>
            <a:gdLst/>
            <a:ahLst/>
            <a:cxnLst/>
            <a:rect l="l" t="t" r="r" b="b"/>
            <a:pathLst>
              <a:path w="7676" h="7025" extrusionOk="0">
                <a:moveTo>
                  <a:pt x="3600" y="1"/>
                </a:moveTo>
                <a:cubicBezTo>
                  <a:pt x="2024" y="1"/>
                  <a:pt x="914" y="764"/>
                  <a:pt x="512" y="2470"/>
                </a:cubicBezTo>
                <a:cubicBezTo>
                  <a:pt x="0" y="4394"/>
                  <a:pt x="768" y="6696"/>
                  <a:pt x="2814" y="6952"/>
                </a:cubicBezTo>
                <a:cubicBezTo>
                  <a:pt x="3060" y="7001"/>
                  <a:pt x="3309" y="7024"/>
                  <a:pt x="3559" y="7024"/>
                </a:cubicBezTo>
                <a:cubicBezTo>
                  <a:pt x="5256" y="7024"/>
                  <a:pt x="6941" y="5938"/>
                  <a:pt x="7164" y="4261"/>
                </a:cubicBezTo>
                <a:cubicBezTo>
                  <a:pt x="7676" y="1958"/>
                  <a:pt x="7420" y="423"/>
                  <a:pt x="4984" y="167"/>
                </a:cubicBezTo>
                <a:cubicBezTo>
                  <a:pt x="4491" y="57"/>
                  <a:pt x="4028" y="1"/>
                  <a:pt x="36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p5"/>
          <p:cNvSpPr/>
          <p:nvPr/>
        </p:nvSpPr>
        <p:spPr>
          <a:xfrm rot="6448395">
            <a:off x="-2334063" y="368053"/>
            <a:ext cx="3888883" cy="221355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5"/>
          <p:cNvSpPr/>
          <p:nvPr/>
        </p:nvSpPr>
        <p:spPr>
          <a:xfrm>
            <a:off x="-2407675" y="3890364"/>
            <a:ext cx="3888774" cy="2213488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723150" y="1351400"/>
            <a:ext cx="2133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0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2"/>
          </p:nvPr>
        </p:nvSpPr>
        <p:spPr>
          <a:xfrm>
            <a:off x="723150" y="2257300"/>
            <a:ext cx="7703700" cy="8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1"/>
          </p:nvPr>
        </p:nvSpPr>
        <p:spPr>
          <a:xfrm>
            <a:off x="717125" y="3098200"/>
            <a:ext cx="61839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/>
          <p:nvPr/>
        </p:nvSpPr>
        <p:spPr>
          <a:xfrm rot="-1270665" flipH="1">
            <a:off x="6047203" y="3923579"/>
            <a:ext cx="3888704" cy="2213448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14"/>
          <p:cNvSpPr/>
          <p:nvPr/>
        </p:nvSpPr>
        <p:spPr>
          <a:xfrm rot="7878139">
            <a:off x="-699311" y="-394117"/>
            <a:ext cx="2073067" cy="1601401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14"/>
          <p:cNvSpPr/>
          <p:nvPr/>
        </p:nvSpPr>
        <p:spPr>
          <a:xfrm rot="7878139">
            <a:off x="-1780314" y="-1199552"/>
            <a:ext cx="3888715" cy="221345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14"/>
          <p:cNvSpPr/>
          <p:nvPr/>
        </p:nvSpPr>
        <p:spPr>
          <a:xfrm rot="2845798" flipH="1">
            <a:off x="7911395" y="3455023"/>
            <a:ext cx="982830" cy="1253615"/>
          </a:xfrm>
          <a:custGeom>
            <a:avLst/>
            <a:gdLst/>
            <a:ahLst/>
            <a:cxnLst/>
            <a:rect l="l" t="t" r="r" b="b"/>
            <a:pathLst>
              <a:path w="31098" h="39666" extrusionOk="0">
                <a:moveTo>
                  <a:pt x="3433" y="29947"/>
                </a:moveTo>
                <a:cubicBezTo>
                  <a:pt x="5406" y="35654"/>
                  <a:pt x="12097" y="39665"/>
                  <a:pt x="17747" y="37602"/>
                </a:cubicBezTo>
                <a:cubicBezTo>
                  <a:pt x="19952" y="36792"/>
                  <a:pt x="21797" y="35217"/>
                  <a:pt x="23346" y="33463"/>
                </a:cubicBezTo>
                <a:cubicBezTo>
                  <a:pt x="26354" y="30056"/>
                  <a:pt x="28417" y="25929"/>
                  <a:pt x="29349" y="21482"/>
                </a:cubicBezTo>
                <a:cubicBezTo>
                  <a:pt x="31097" y="13017"/>
                  <a:pt x="25383" y="1"/>
                  <a:pt x="15491" y="6608"/>
                </a:cubicBezTo>
                <a:cubicBezTo>
                  <a:pt x="7932" y="11660"/>
                  <a:pt x="1" y="20003"/>
                  <a:pt x="3433" y="299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14"/>
          <p:cNvSpPr/>
          <p:nvPr/>
        </p:nvSpPr>
        <p:spPr>
          <a:xfrm rot="10800000" flipH="1">
            <a:off x="4982710" y="-2402350"/>
            <a:ext cx="6288921" cy="4207131"/>
          </a:xfrm>
          <a:custGeom>
            <a:avLst/>
            <a:gdLst/>
            <a:ahLst/>
            <a:cxnLst/>
            <a:rect l="l" t="t" r="r" b="b"/>
            <a:pathLst>
              <a:path w="198985" h="133116" extrusionOk="0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14"/>
          <p:cNvSpPr/>
          <p:nvPr/>
        </p:nvSpPr>
        <p:spPr>
          <a:xfrm rot="-1099303">
            <a:off x="7136274" y="-1199185"/>
            <a:ext cx="3512541" cy="267681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14"/>
          <p:cNvSpPr/>
          <p:nvPr/>
        </p:nvSpPr>
        <p:spPr>
          <a:xfrm>
            <a:off x="-595684" y="4214783"/>
            <a:ext cx="2073098" cy="1601425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14"/>
          <p:cNvSpPr/>
          <p:nvPr/>
        </p:nvSpPr>
        <p:spPr>
          <a:xfrm rot="-6957053">
            <a:off x="262289" y="5013642"/>
            <a:ext cx="2990312" cy="170208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7594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3738263" y="1287000"/>
            <a:ext cx="168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0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 idx="2"/>
          </p:nvPr>
        </p:nvSpPr>
        <p:spPr>
          <a:xfrm>
            <a:off x="1379150" y="2205400"/>
            <a:ext cx="6412800" cy="8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subTitle" idx="1"/>
          </p:nvPr>
        </p:nvSpPr>
        <p:spPr>
          <a:xfrm>
            <a:off x="1518415" y="3046300"/>
            <a:ext cx="61287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/>
          <p:nvPr/>
        </p:nvSpPr>
        <p:spPr>
          <a:xfrm rot="10800000">
            <a:off x="-847339" y="-2402338"/>
            <a:ext cx="4851304" cy="4262155"/>
          </a:xfrm>
          <a:custGeom>
            <a:avLst/>
            <a:gdLst/>
            <a:ahLst/>
            <a:cxnLst/>
            <a:rect l="l" t="t" r="r" b="b"/>
            <a:pathLst>
              <a:path w="153498" h="134857" extrusionOk="0">
                <a:moveTo>
                  <a:pt x="145572" y="56653"/>
                </a:moveTo>
                <a:cubicBezTo>
                  <a:pt x="143895" y="52989"/>
                  <a:pt x="142326" y="49197"/>
                  <a:pt x="141542" y="45083"/>
                </a:cubicBezTo>
                <a:cubicBezTo>
                  <a:pt x="139029" y="31920"/>
                  <a:pt x="141909" y="15979"/>
                  <a:pt x="130133" y="6544"/>
                </a:cubicBezTo>
                <a:cubicBezTo>
                  <a:pt x="124657" y="2160"/>
                  <a:pt x="117445" y="0"/>
                  <a:pt x="110465" y="656"/>
                </a:cubicBezTo>
                <a:cubicBezTo>
                  <a:pt x="103633" y="1305"/>
                  <a:pt x="97173" y="4564"/>
                  <a:pt x="90270" y="4609"/>
                </a:cubicBezTo>
                <a:cubicBezTo>
                  <a:pt x="82563" y="4667"/>
                  <a:pt x="75248" y="900"/>
                  <a:pt x="67484" y="765"/>
                </a:cubicBezTo>
                <a:cubicBezTo>
                  <a:pt x="56300" y="579"/>
                  <a:pt x="45174" y="6499"/>
                  <a:pt x="39556" y="16256"/>
                </a:cubicBezTo>
                <a:cubicBezTo>
                  <a:pt x="36484" y="21591"/>
                  <a:pt x="35661" y="28352"/>
                  <a:pt x="31592" y="33102"/>
                </a:cubicBezTo>
                <a:cubicBezTo>
                  <a:pt x="27376" y="38026"/>
                  <a:pt x="20261" y="40288"/>
                  <a:pt x="15305" y="44691"/>
                </a:cubicBezTo>
                <a:cubicBezTo>
                  <a:pt x="4430" y="54371"/>
                  <a:pt x="1" y="70948"/>
                  <a:pt x="10073" y="82858"/>
                </a:cubicBezTo>
                <a:cubicBezTo>
                  <a:pt x="15440" y="89202"/>
                  <a:pt x="23622" y="92731"/>
                  <a:pt x="28417" y="99589"/>
                </a:cubicBezTo>
                <a:cubicBezTo>
                  <a:pt x="32242" y="105052"/>
                  <a:pt x="32312" y="112155"/>
                  <a:pt x="35005" y="118158"/>
                </a:cubicBezTo>
                <a:cubicBezTo>
                  <a:pt x="42481" y="134857"/>
                  <a:pt x="67831" y="134105"/>
                  <a:pt x="81875" y="127324"/>
                </a:cubicBezTo>
                <a:cubicBezTo>
                  <a:pt x="86426" y="125132"/>
                  <a:pt x="89704" y="122992"/>
                  <a:pt x="94955" y="123088"/>
                </a:cubicBezTo>
                <a:cubicBezTo>
                  <a:pt x="100046" y="123178"/>
                  <a:pt x="104918" y="125100"/>
                  <a:pt x="110034" y="125010"/>
                </a:cubicBezTo>
                <a:cubicBezTo>
                  <a:pt x="120556" y="124823"/>
                  <a:pt x="122986" y="116384"/>
                  <a:pt x="126855" y="108157"/>
                </a:cubicBezTo>
                <a:cubicBezTo>
                  <a:pt x="131837" y="97577"/>
                  <a:pt x="144981" y="95404"/>
                  <a:pt x="149525" y="84908"/>
                </a:cubicBezTo>
                <a:cubicBezTo>
                  <a:pt x="153498" y="75723"/>
                  <a:pt x="149461" y="65137"/>
                  <a:pt x="145572" y="566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15"/>
          <p:cNvSpPr/>
          <p:nvPr/>
        </p:nvSpPr>
        <p:spPr>
          <a:xfrm rot="10800000">
            <a:off x="6921577" y="-948409"/>
            <a:ext cx="3473694" cy="3025506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15"/>
          <p:cNvSpPr/>
          <p:nvPr/>
        </p:nvSpPr>
        <p:spPr>
          <a:xfrm flipH="1">
            <a:off x="-1854872" y="4060168"/>
            <a:ext cx="6288921" cy="4207131"/>
          </a:xfrm>
          <a:custGeom>
            <a:avLst/>
            <a:gdLst/>
            <a:ahLst/>
            <a:cxnLst/>
            <a:rect l="l" t="t" r="r" b="b"/>
            <a:pathLst>
              <a:path w="198985" h="133116" extrusionOk="0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15"/>
          <p:cNvSpPr/>
          <p:nvPr/>
        </p:nvSpPr>
        <p:spPr>
          <a:xfrm rot="3842947">
            <a:off x="7163270" y="749423"/>
            <a:ext cx="2990312" cy="170208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15"/>
          <p:cNvSpPr/>
          <p:nvPr/>
        </p:nvSpPr>
        <p:spPr>
          <a:xfrm rot="-10278083">
            <a:off x="-542841" y="-1160172"/>
            <a:ext cx="3832865" cy="2647670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15"/>
          <p:cNvSpPr/>
          <p:nvPr/>
        </p:nvSpPr>
        <p:spPr>
          <a:xfrm rot="9700697">
            <a:off x="-1232057" y="3701514"/>
            <a:ext cx="3512541" cy="267681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15"/>
          <p:cNvSpPr/>
          <p:nvPr/>
        </p:nvSpPr>
        <p:spPr>
          <a:xfrm rot="-3078798">
            <a:off x="7294567" y="4076167"/>
            <a:ext cx="3888760" cy="221348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1948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717125" y="537850"/>
            <a:ext cx="77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/>
          <p:nvPr/>
        </p:nvSpPr>
        <p:spPr>
          <a:xfrm rot="4605974" flipH="1">
            <a:off x="-4274725" y="1861508"/>
            <a:ext cx="6288777" cy="4207035"/>
          </a:xfrm>
          <a:custGeom>
            <a:avLst/>
            <a:gdLst/>
            <a:ahLst/>
            <a:cxnLst/>
            <a:rect l="l" t="t" r="r" b="b"/>
            <a:pathLst>
              <a:path w="198985" h="133116" extrusionOk="0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6"/>
          <p:cNvSpPr/>
          <p:nvPr/>
        </p:nvSpPr>
        <p:spPr>
          <a:xfrm rot="-7293457">
            <a:off x="-1967976" y="1624367"/>
            <a:ext cx="3512440" cy="2676742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16"/>
          <p:cNvSpPr/>
          <p:nvPr/>
        </p:nvSpPr>
        <p:spPr>
          <a:xfrm rot="-4803113" flipH="1">
            <a:off x="7680408" y="135847"/>
            <a:ext cx="2073111" cy="1601435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16"/>
          <p:cNvSpPr/>
          <p:nvPr/>
        </p:nvSpPr>
        <p:spPr>
          <a:xfrm rot="2153843" flipH="1">
            <a:off x="7830802" y="1528927"/>
            <a:ext cx="2990376" cy="170212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1002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 rot="2204090">
            <a:off x="-878681" y="3783345"/>
            <a:ext cx="3888600" cy="2213389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717125" y="1334498"/>
            <a:ext cx="3855000" cy="8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ubTitle" idx="1"/>
          </p:nvPr>
        </p:nvSpPr>
        <p:spPr>
          <a:xfrm>
            <a:off x="717125" y="2129113"/>
            <a:ext cx="38550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4603335" y="2894268"/>
            <a:ext cx="6288921" cy="4207131"/>
          </a:xfrm>
          <a:custGeom>
            <a:avLst/>
            <a:gdLst/>
            <a:ahLst/>
            <a:cxnLst/>
            <a:rect l="l" t="t" r="r" b="b"/>
            <a:pathLst>
              <a:path w="198985" h="133116" extrusionOk="0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17"/>
          <p:cNvSpPr/>
          <p:nvPr/>
        </p:nvSpPr>
        <p:spPr>
          <a:xfrm rot="1826970">
            <a:off x="-1001470" y="-1833636"/>
            <a:ext cx="3437193" cy="3185183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17"/>
          <p:cNvSpPr/>
          <p:nvPr/>
        </p:nvSpPr>
        <p:spPr>
          <a:xfrm rot="-8320889">
            <a:off x="5509008" y="-1564858"/>
            <a:ext cx="3832826" cy="2647643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17"/>
          <p:cNvSpPr/>
          <p:nvPr/>
        </p:nvSpPr>
        <p:spPr>
          <a:xfrm rot="-3376409">
            <a:off x="-470363" y="-800537"/>
            <a:ext cx="3512474" cy="2676768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17"/>
          <p:cNvSpPr/>
          <p:nvPr/>
        </p:nvSpPr>
        <p:spPr>
          <a:xfrm rot="-3376384">
            <a:off x="3018087" y="-233476"/>
            <a:ext cx="727874" cy="666128"/>
          </a:xfrm>
          <a:custGeom>
            <a:avLst/>
            <a:gdLst/>
            <a:ahLst/>
            <a:cxnLst/>
            <a:rect l="l" t="t" r="r" b="b"/>
            <a:pathLst>
              <a:path w="7676" h="7025" extrusionOk="0">
                <a:moveTo>
                  <a:pt x="3600" y="1"/>
                </a:moveTo>
                <a:cubicBezTo>
                  <a:pt x="2024" y="1"/>
                  <a:pt x="914" y="764"/>
                  <a:pt x="512" y="2470"/>
                </a:cubicBezTo>
                <a:cubicBezTo>
                  <a:pt x="0" y="4394"/>
                  <a:pt x="768" y="6696"/>
                  <a:pt x="2814" y="6952"/>
                </a:cubicBezTo>
                <a:cubicBezTo>
                  <a:pt x="3060" y="7001"/>
                  <a:pt x="3309" y="7024"/>
                  <a:pt x="3559" y="7024"/>
                </a:cubicBezTo>
                <a:cubicBezTo>
                  <a:pt x="5256" y="7024"/>
                  <a:pt x="6941" y="5938"/>
                  <a:pt x="7164" y="4261"/>
                </a:cubicBezTo>
                <a:cubicBezTo>
                  <a:pt x="7676" y="1958"/>
                  <a:pt x="7420" y="423"/>
                  <a:pt x="4984" y="167"/>
                </a:cubicBezTo>
                <a:cubicBezTo>
                  <a:pt x="4491" y="57"/>
                  <a:pt x="4028" y="1"/>
                  <a:pt x="36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17"/>
          <p:cNvSpPr/>
          <p:nvPr/>
        </p:nvSpPr>
        <p:spPr>
          <a:xfrm rot="614813">
            <a:off x="-252531" y="4282829"/>
            <a:ext cx="2073204" cy="1601507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4627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717125" y="537850"/>
            <a:ext cx="77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/>
          <p:nvPr/>
        </p:nvSpPr>
        <p:spPr>
          <a:xfrm rot="-4706737" flipH="1">
            <a:off x="5555221" y="3549629"/>
            <a:ext cx="2729893" cy="4077221"/>
          </a:xfrm>
          <a:custGeom>
            <a:avLst/>
            <a:gdLst/>
            <a:ahLst/>
            <a:cxnLst/>
            <a:rect l="l" t="t" r="r" b="b"/>
            <a:pathLst>
              <a:path w="86381" h="129014" extrusionOk="0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18"/>
          <p:cNvSpPr/>
          <p:nvPr/>
        </p:nvSpPr>
        <p:spPr>
          <a:xfrm rot="-2054363" flipH="1">
            <a:off x="4984679" y="3714933"/>
            <a:ext cx="3832714" cy="2647566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8"/>
          <p:cNvSpPr/>
          <p:nvPr/>
        </p:nvSpPr>
        <p:spPr>
          <a:xfrm rot="-8273152" flipH="1">
            <a:off x="7656869" y="-634756"/>
            <a:ext cx="2341067" cy="1504679"/>
          </a:xfrm>
          <a:custGeom>
            <a:avLst/>
            <a:gdLst/>
            <a:ahLst/>
            <a:cxnLst/>
            <a:rect l="l" t="t" r="r" b="b"/>
            <a:pathLst>
              <a:path w="93644" h="60188" extrusionOk="0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18"/>
          <p:cNvSpPr/>
          <p:nvPr/>
        </p:nvSpPr>
        <p:spPr>
          <a:xfrm rot="-5046336" flipH="1">
            <a:off x="438013" y="-1559559"/>
            <a:ext cx="1800834" cy="2586404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18"/>
          <p:cNvSpPr/>
          <p:nvPr/>
        </p:nvSpPr>
        <p:spPr>
          <a:xfrm rot="1752103">
            <a:off x="5512138" y="-1591948"/>
            <a:ext cx="2990417" cy="170214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18"/>
          <p:cNvSpPr/>
          <p:nvPr/>
        </p:nvSpPr>
        <p:spPr>
          <a:xfrm rot="3078798" flipH="1">
            <a:off x="-1766568" y="3620249"/>
            <a:ext cx="3888760" cy="221348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3294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717125" y="537850"/>
            <a:ext cx="77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5398330" y="-1548325"/>
            <a:ext cx="4749816" cy="2476617"/>
          </a:xfrm>
          <a:custGeom>
            <a:avLst/>
            <a:gdLst/>
            <a:ahLst/>
            <a:cxnLst/>
            <a:rect l="l" t="t" r="r" b="b"/>
            <a:pathLst>
              <a:path w="66135" h="51739" extrusionOk="0">
                <a:moveTo>
                  <a:pt x="42970" y="0"/>
                </a:moveTo>
                <a:cubicBezTo>
                  <a:pt x="39952" y="0"/>
                  <a:pt x="36976" y="176"/>
                  <a:pt x="34285" y="300"/>
                </a:cubicBezTo>
                <a:lnTo>
                  <a:pt x="6776" y="7085"/>
                </a:lnTo>
                <a:cubicBezTo>
                  <a:pt x="3450" y="10278"/>
                  <a:pt x="1" y="13737"/>
                  <a:pt x="1024" y="18722"/>
                </a:cubicBezTo>
                <a:cubicBezTo>
                  <a:pt x="2048" y="23716"/>
                  <a:pt x="6008" y="27932"/>
                  <a:pt x="8956" y="32159"/>
                </a:cubicBezTo>
                <a:cubicBezTo>
                  <a:pt x="13940" y="39579"/>
                  <a:pt x="15864" y="51471"/>
                  <a:pt x="27121" y="51727"/>
                </a:cubicBezTo>
                <a:cubicBezTo>
                  <a:pt x="27302" y="51735"/>
                  <a:pt x="27482" y="51738"/>
                  <a:pt x="27660" y="51738"/>
                </a:cubicBezTo>
                <a:cubicBezTo>
                  <a:pt x="33264" y="51738"/>
                  <a:pt x="37309" y="47884"/>
                  <a:pt x="40037" y="43539"/>
                </a:cubicBezTo>
                <a:cubicBezTo>
                  <a:pt x="42729" y="39323"/>
                  <a:pt x="44520" y="35352"/>
                  <a:pt x="48992" y="33305"/>
                </a:cubicBezTo>
                <a:cubicBezTo>
                  <a:pt x="53475" y="31391"/>
                  <a:pt x="58592" y="30624"/>
                  <a:pt x="61918" y="26909"/>
                </a:cubicBezTo>
                <a:cubicBezTo>
                  <a:pt x="65623" y="23204"/>
                  <a:pt x="66134" y="17186"/>
                  <a:pt x="65111" y="12202"/>
                </a:cubicBezTo>
                <a:cubicBezTo>
                  <a:pt x="62302" y="1728"/>
                  <a:pt x="52429" y="0"/>
                  <a:pt x="429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19"/>
          <p:cNvSpPr/>
          <p:nvPr/>
        </p:nvSpPr>
        <p:spPr>
          <a:xfrm rot="-4100466">
            <a:off x="-2328992" y="2377323"/>
            <a:ext cx="3925343" cy="3637543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19"/>
          <p:cNvSpPr/>
          <p:nvPr/>
        </p:nvSpPr>
        <p:spPr>
          <a:xfrm rot="-7583914">
            <a:off x="6410668" y="-1128506"/>
            <a:ext cx="3832868" cy="2647672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19"/>
          <p:cNvSpPr/>
          <p:nvPr/>
        </p:nvSpPr>
        <p:spPr>
          <a:xfrm rot="4115667">
            <a:off x="-2319369" y="2911353"/>
            <a:ext cx="4514231" cy="2569498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19"/>
          <p:cNvSpPr/>
          <p:nvPr/>
        </p:nvSpPr>
        <p:spPr>
          <a:xfrm rot="9047897" flipH="1">
            <a:off x="5512138" y="4613036"/>
            <a:ext cx="2990417" cy="170214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19"/>
          <p:cNvSpPr/>
          <p:nvPr/>
        </p:nvSpPr>
        <p:spPr>
          <a:xfrm rot="2486633">
            <a:off x="6764576" y="3489935"/>
            <a:ext cx="2273589" cy="3385299"/>
          </a:xfrm>
          <a:custGeom>
            <a:avLst/>
            <a:gdLst/>
            <a:ahLst/>
            <a:cxnLst/>
            <a:rect l="l" t="t" r="r" b="b"/>
            <a:pathLst>
              <a:path w="22516" h="34919" extrusionOk="0">
                <a:moveTo>
                  <a:pt x="15971" y="1"/>
                </a:moveTo>
                <a:cubicBezTo>
                  <a:pt x="15771" y="1"/>
                  <a:pt x="15564" y="28"/>
                  <a:pt x="15351" y="86"/>
                </a:cubicBezTo>
                <a:cubicBezTo>
                  <a:pt x="12537" y="598"/>
                  <a:pt x="11514" y="4947"/>
                  <a:pt x="9467" y="6738"/>
                </a:cubicBezTo>
                <a:cubicBezTo>
                  <a:pt x="7420" y="8273"/>
                  <a:pt x="4094" y="7762"/>
                  <a:pt x="2303" y="9809"/>
                </a:cubicBezTo>
                <a:cubicBezTo>
                  <a:pt x="0" y="12367"/>
                  <a:pt x="768" y="16972"/>
                  <a:pt x="1024" y="20043"/>
                </a:cubicBezTo>
                <a:cubicBezTo>
                  <a:pt x="1279" y="23113"/>
                  <a:pt x="1535" y="26183"/>
                  <a:pt x="1279" y="29253"/>
                </a:cubicBezTo>
                <a:lnTo>
                  <a:pt x="768" y="27974"/>
                </a:lnTo>
                <a:lnTo>
                  <a:pt x="768" y="27974"/>
                </a:lnTo>
                <a:cubicBezTo>
                  <a:pt x="1535" y="31044"/>
                  <a:pt x="2815" y="33859"/>
                  <a:pt x="6141" y="34626"/>
                </a:cubicBezTo>
                <a:cubicBezTo>
                  <a:pt x="7056" y="34822"/>
                  <a:pt x="8021" y="34918"/>
                  <a:pt x="8997" y="34918"/>
                </a:cubicBezTo>
                <a:cubicBezTo>
                  <a:pt x="11845" y="34918"/>
                  <a:pt x="14791" y="34104"/>
                  <a:pt x="16887" y="32580"/>
                </a:cubicBezTo>
                <a:cubicBezTo>
                  <a:pt x="22515" y="28486"/>
                  <a:pt x="22260" y="21066"/>
                  <a:pt x="21492" y="14926"/>
                </a:cubicBezTo>
                <a:cubicBezTo>
                  <a:pt x="20980" y="12111"/>
                  <a:pt x="20980" y="9041"/>
                  <a:pt x="20469" y="6227"/>
                </a:cubicBezTo>
                <a:cubicBezTo>
                  <a:pt x="19995" y="4098"/>
                  <a:pt x="18429" y="1"/>
                  <a:pt x="159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92851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717125" y="537850"/>
            <a:ext cx="77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0"/>
          <p:cNvSpPr/>
          <p:nvPr/>
        </p:nvSpPr>
        <p:spPr>
          <a:xfrm rot="10800000" flipH="1">
            <a:off x="6365469" y="-2147531"/>
            <a:ext cx="4851304" cy="4262155"/>
          </a:xfrm>
          <a:custGeom>
            <a:avLst/>
            <a:gdLst/>
            <a:ahLst/>
            <a:cxnLst/>
            <a:rect l="l" t="t" r="r" b="b"/>
            <a:pathLst>
              <a:path w="153498" h="134857" extrusionOk="0">
                <a:moveTo>
                  <a:pt x="145572" y="56653"/>
                </a:moveTo>
                <a:cubicBezTo>
                  <a:pt x="143895" y="52989"/>
                  <a:pt x="142326" y="49197"/>
                  <a:pt x="141542" y="45083"/>
                </a:cubicBezTo>
                <a:cubicBezTo>
                  <a:pt x="139029" y="31920"/>
                  <a:pt x="141909" y="15979"/>
                  <a:pt x="130133" y="6544"/>
                </a:cubicBezTo>
                <a:cubicBezTo>
                  <a:pt x="124657" y="2160"/>
                  <a:pt x="117445" y="0"/>
                  <a:pt x="110465" y="656"/>
                </a:cubicBezTo>
                <a:cubicBezTo>
                  <a:pt x="103633" y="1305"/>
                  <a:pt x="97173" y="4564"/>
                  <a:pt x="90270" y="4609"/>
                </a:cubicBezTo>
                <a:cubicBezTo>
                  <a:pt x="82563" y="4667"/>
                  <a:pt x="75248" y="900"/>
                  <a:pt x="67484" y="765"/>
                </a:cubicBezTo>
                <a:cubicBezTo>
                  <a:pt x="56300" y="579"/>
                  <a:pt x="45174" y="6499"/>
                  <a:pt x="39556" y="16256"/>
                </a:cubicBezTo>
                <a:cubicBezTo>
                  <a:pt x="36484" y="21591"/>
                  <a:pt x="35661" y="28352"/>
                  <a:pt x="31592" y="33102"/>
                </a:cubicBezTo>
                <a:cubicBezTo>
                  <a:pt x="27376" y="38026"/>
                  <a:pt x="20261" y="40288"/>
                  <a:pt x="15305" y="44691"/>
                </a:cubicBezTo>
                <a:cubicBezTo>
                  <a:pt x="4430" y="54371"/>
                  <a:pt x="1" y="70948"/>
                  <a:pt x="10073" y="82858"/>
                </a:cubicBezTo>
                <a:cubicBezTo>
                  <a:pt x="15440" y="89202"/>
                  <a:pt x="23622" y="92731"/>
                  <a:pt x="28417" y="99589"/>
                </a:cubicBezTo>
                <a:cubicBezTo>
                  <a:pt x="32242" y="105052"/>
                  <a:pt x="32312" y="112155"/>
                  <a:pt x="35005" y="118158"/>
                </a:cubicBezTo>
                <a:cubicBezTo>
                  <a:pt x="42481" y="134857"/>
                  <a:pt x="67831" y="134105"/>
                  <a:pt x="81875" y="127324"/>
                </a:cubicBezTo>
                <a:cubicBezTo>
                  <a:pt x="86426" y="125132"/>
                  <a:pt x="89704" y="122992"/>
                  <a:pt x="94955" y="123088"/>
                </a:cubicBezTo>
                <a:cubicBezTo>
                  <a:pt x="100046" y="123178"/>
                  <a:pt x="104918" y="125100"/>
                  <a:pt x="110034" y="125010"/>
                </a:cubicBezTo>
                <a:cubicBezTo>
                  <a:pt x="120556" y="124823"/>
                  <a:pt x="122986" y="116384"/>
                  <a:pt x="126855" y="108157"/>
                </a:cubicBezTo>
                <a:cubicBezTo>
                  <a:pt x="131837" y="97577"/>
                  <a:pt x="144981" y="95404"/>
                  <a:pt x="149525" y="84908"/>
                </a:cubicBezTo>
                <a:cubicBezTo>
                  <a:pt x="153498" y="75723"/>
                  <a:pt x="149461" y="65137"/>
                  <a:pt x="145572" y="566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20"/>
          <p:cNvSpPr/>
          <p:nvPr/>
        </p:nvSpPr>
        <p:spPr>
          <a:xfrm rot="10800000" flipH="1">
            <a:off x="-773309" y="-710802"/>
            <a:ext cx="2073098" cy="1601425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20"/>
          <p:cNvSpPr/>
          <p:nvPr/>
        </p:nvSpPr>
        <p:spPr>
          <a:xfrm rot="-3842947" flipH="1">
            <a:off x="84664" y="-1610320"/>
            <a:ext cx="2990312" cy="170208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20"/>
          <p:cNvSpPr/>
          <p:nvPr/>
        </p:nvSpPr>
        <p:spPr>
          <a:xfrm rot="7444784" flipH="1">
            <a:off x="5872965" y="-1721907"/>
            <a:ext cx="3832795" cy="2647622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0"/>
          <p:cNvSpPr/>
          <p:nvPr/>
        </p:nvSpPr>
        <p:spPr>
          <a:xfrm rot="-8314534">
            <a:off x="2025494" y="3802550"/>
            <a:ext cx="3437216" cy="3185204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0"/>
          <p:cNvSpPr/>
          <p:nvPr/>
        </p:nvSpPr>
        <p:spPr>
          <a:xfrm rot="1289503">
            <a:off x="2959747" y="3522209"/>
            <a:ext cx="3833062" cy="2647806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468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717125" y="537850"/>
            <a:ext cx="77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-625962" y="3945719"/>
            <a:ext cx="1874231" cy="1708396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p21"/>
          <p:cNvSpPr/>
          <p:nvPr/>
        </p:nvSpPr>
        <p:spPr>
          <a:xfrm rot="1823921">
            <a:off x="-2002584" y="3693195"/>
            <a:ext cx="3888758" cy="2213479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21"/>
          <p:cNvSpPr/>
          <p:nvPr/>
        </p:nvSpPr>
        <p:spPr>
          <a:xfrm rot="2385560">
            <a:off x="7833436" y="-567968"/>
            <a:ext cx="1841281" cy="1736960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21"/>
          <p:cNvSpPr/>
          <p:nvPr/>
        </p:nvSpPr>
        <p:spPr>
          <a:xfrm>
            <a:off x="8314965" y="786957"/>
            <a:ext cx="755928" cy="538138"/>
          </a:xfrm>
          <a:custGeom>
            <a:avLst/>
            <a:gdLst/>
            <a:ahLst/>
            <a:cxnLst/>
            <a:rect l="l" t="t" r="r" b="b"/>
            <a:pathLst>
              <a:path w="23918" h="17027" extrusionOk="0">
                <a:moveTo>
                  <a:pt x="4687" y="2944"/>
                </a:moveTo>
                <a:cubicBezTo>
                  <a:pt x="1627" y="4634"/>
                  <a:pt x="1" y="8838"/>
                  <a:pt x="1743" y="11859"/>
                </a:cubicBezTo>
                <a:cubicBezTo>
                  <a:pt x="2418" y="13035"/>
                  <a:pt x="3497" y="13929"/>
                  <a:pt x="4654" y="14636"/>
                </a:cubicBezTo>
                <a:cubicBezTo>
                  <a:pt x="6891" y="16011"/>
                  <a:pt x="9449" y="16782"/>
                  <a:pt x="12072" y="16866"/>
                </a:cubicBezTo>
                <a:cubicBezTo>
                  <a:pt x="17072" y="17027"/>
                  <a:pt x="23918" y="12482"/>
                  <a:pt x="19174" y="7501"/>
                </a:cubicBezTo>
                <a:cubicBezTo>
                  <a:pt x="15549" y="3696"/>
                  <a:pt x="10009" y="0"/>
                  <a:pt x="4687" y="2944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2778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/>
          <p:nvPr/>
        </p:nvSpPr>
        <p:spPr>
          <a:xfrm rot="-122106" flipH="1">
            <a:off x="3299065" y="4249689"/>
            <a:ext cx="6851100" cy="3100300"/>
          </a:xfrm>
          <a:custGeom>
            <a:avLst/>
            <a:gdLst/>
            <a:ahLst/>
            <a:cxnLst/>
            <a:rect l="l" t="t" r="r" b="b"/>
            <a:pathLst>
              <a:path w="153498" h="134857" extrusionOk="0">
                <a:moveTo>
                  <a:pt x="145572" y="56653"/>
                </a:moveTo>
                <a:cubicBezTo>
                  <a:pt x="143895" y="52989"/>
                  <a:pt x="142326" y="49197"/>
                  <a:pt x="141542" y="45083"/>
                </a:cubicBezTo>
                <a:cubicBezTo>
                  <a:pt x="139029" y="31920"/>
                  <a:pt x="141909" y="15979"/>
                  <a:pt x="130133" y="6544"/>
                </a:cubicBezTo>
                <a:cubicBezTo>
                  <a:pt x="124657" y="2160"/>
                  <a:pt x="117445" y="0"/>
                  <a:pt x="110465" y="656"/>
                </a:cubicBezTo>
                <a:cubicBezTo>
                  <a:pt x="103633" y="1305"/>
                  <a:pt x="97173" y="4564"/>
                  <a:pt x="90270" y="4609"/>
                </a:cubicBezTo>
                <a:cubicBezTo>
                  <a:pt x="82563" y="4667"/>
                  <a:pt x="75248" y="900"/>
                  <a:pt x="67484" y="765"/>
                </a:cubicBezTo>
                <a:cubicBezTo>
                  <a:pt x="56300" y="579"/>
                  <a:pt x="45174" y="6499"/>
                  <a:pt x="39556" y="16256"/>
                </a:cubicBezTo>
                <a:cubicBezTo>
                  <a:pt x="36484" y="21591"/>
                  <a:pt x="35661" y="28352"/>
                  <a:pt x="31592" y="33102"/>
                </a:cubicBezTo>
                <a:cubicBezTo>
                  <a:pt x="27376" y="38026"/>
                  <a:pt x="20261" y="40288"/>
                  <a:pt x="15305" y="44691"/>
                </a:cubicBezTo>
                <a:cubicBezTo>
                  <a:pt x="4430" y="54371"/>
                  <a:pt x="1" y="70948"/>
                  <a:pt x="10073" y="82858"/>
                </a:cubicBezTo>
                <a:cubicBezTo>
                  <a:pt x="15440" y="89202"/>
                  <a:pt x="23622" y="92731"/>
                  <a:pt x="28417" y="99589"/>
                </a:cubicBezTo>
                <a:cubicBezTo>
                  <a:pt x="32242" y="105052"/>
                  <a:pt x="32312" y="112155"/>
                  <a:pt x="35005" y="118158"/>
                </a:cubicBezTo>
                <a:cubicBezTo>
                  <a:pt x="42481" y="134857"/>
                  <a:pt x="67831" y="134105"/>
                  <a:pt x="81875" y="127324"/>
                </a:cubicBezTo>
                <a:cubicBezTo>
                  <a:pt x="86426" y="125132"/>
                  <a:pt x="89704" y="122992"/>
                  <a:pt x="94955" y="123088"/>
                </a:cubicBezTo>
                <a:cubicBezTo>
                  <a:pt x="100046" y="123178"/>
                  <a:pt x="104918" y="125100"/>
                  <a:pt x="110034" y="125010"/>
                </a:cubicBezTo>
                <a:cubicBezTo>
                  <a:pt x="120556" y="124823"/>
                  <a:pt x="122986" y="116384"/>
                  <a:pt x="126855" y="108157"/>
                </a:cubicBezTo>
                <a:cubicBezTo>
                  <a:pt x="131837" y="97577"/>
                  <a:pt x="144981" y="95404"/>
                  <a:pt x="149525" y="84908"/>
                </a:cubicBezTo>
                <a:cubicBezTo>
                  <a:pt x="153498" y="75723"/>
                  <a:pt x="149461" y="65137"/>
                  <a:pt x="145572" y="566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6297750" y="1351400"/>
            <a:ext cx="2133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90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title" idx="2"/>
          </p:nvPr>
        </p:nvSpPr>
        <p:spPr>
          <a:xfrm>
            <a:off x="717125" y="2257300"/>
            <a:ext cx="7713900" cy="8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1"/>
          </p:nvPr>
        </p:nvSpPr>
        <p:spPr>
          <a:xfrm>
            <a:off x="2247150" y="3086100"/>
            <a:ext cx="61839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/>
          <p:nvPr/>
        </p:nvSpPr>
        <p:spPr>
          <a:xfrm rot="2414517" flipH="1">
            <a:off x="-5316" y="4060190"/>
            <a:ext cx="2073113" cy="1601436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23"/>
          <p:cNvSpPr/>
          <p:nvPr/>
        </p:nvSpPr>
        <p:spPr>
          <a:xfrm rot="6957053" flipH="1">
            <a:off x="5844488" y="5136092"/>
            <a:ext cx="2990312" cy="170208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23"/>
          <p:cNvSpPr/>
          <p:nvPr/>
        </p:nvSpPr>
        <p:spPr>
          <a:xfrm rot="2485466">
            <a:off x="1018355" y="-2064698"/>
            <a:ext cx="3437216" cy="3185204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3"/>
          <p:cNvSpPr/>
          <p:nvPr/>
        </p:nvSpPr>
        <p:spPr>
          <a:xfrm rot="-191529" flipH="1">
            <a:off x="-503307" y="3996538"/>
            <a:ext cx="3832925" cy="2647712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23"/>
          <p:cNvSpPr/>
          <p:nvPr/>
        </p:nvSpPr>
        <p:spPr>
          <a:xfrm rot="-9510497">
            <a:off x="-163394" y="-1259333"/>
            <a:ext cx="3833062" cy="2647806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23"/>
          <p:cNvSpPr/>
          <p:nvPr/>
        </p:nvSpPr>
        <p:spPr>
          <a:xfrm rot="-9958902" flipH="1">
            <a:off x="3620226" y="-857820"/>
            <a:ext cx="3047068" cy="1487495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43918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subTitle" idx="1"/>
          </p:nvPr>
        </p:nvSpPr>
        <p:spPr>
          <a:xfrm>
            <a:off x="934125" y="2214325"/>
            <a:ext cx="215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19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2"/>
          </p:nvPr>
        </p:nvSpPr>
        <p:spPr>
          <a:xfrm>
            <a:off x="3110528" y="2214325"/>
            <a:ext cx="215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19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717125" y="537850"/>
            <a:ext cx="77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body" idx="3"/>
          </p:nvPr>
        </p:nvSpPr>
        <p:spPr>
          <a:xfrm>
            <a:off x="3110513" y="2684100"/>
            <a:ext cx="2156700" cy="11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4"/>
          </p:nvPr>
        </p:nvSpPr>
        <p:spPr>
          <a:xfrm>
            <a:off x="934125" y="2684100"/>
            <a:ext cx="2156700" cy="11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-682375" y="4054379"/>
            <a:ext cx="3705025" cy="2381338"/>
          </a:xfrm>
          <a:custGeom>
            <a:avLst/>
            <a:gdLst/>
            <a:ahLst/>
            <a:cxnLst/>
            <a:rect l="l" t="t" r="r" b="b"/>
            <a:pathLst>
              <a:path w="93644" h="60188" extrusionOk="0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24"/>
          <p:cNvSpPr/>
          <p:nvPr/>
        </p:nvSpPr>
        <p:spPr>
          <a:xfrm>
            <a:off x="-1645675" y="3509364"/>
            <a:ext cx="3888774" cy="2213488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p24"/>
          <p:cNvSpPr/>
          <p:nvPr/>
        </p:nvSpPr>
        <p:spPr>
          <a:xfrm>
            <a:off x="5398330" y="-1548325"/>
            <a:ext cx="4749816" cy="2476617"/>
          </a:xfrm>
          <a:custGeom>
            <a:avLst/>
            <a:gdLst/>
            <a:ahLst/>
            <a:cxnLst/>
            <a:rect l="l" t="t" r="r" b="b"/>
            <a:pathLst>
              <a:path w="66135" h="51739" extrusionOk="0">
                <a:moveTo>
                  <a:pt x="42970" y="0"/>
                </a:moveTo>
                <a:cubicBezTo>
                  <a:pt x="39952" y="0"/>
                  <a:pt x="36976" y="176"/>
                  <a:pt x="34285" y="300"/>
                </a:cubicBezTo>
                <a:lnTo>
                  <a:pt x="6776" y="7085"/>
                </a:lnTo>
                <a:cubicBezTo>
                  <a:pt x="3450" y="10278"/>
                  <a:pt x="1" y="13737"/>
                  <a:pt x="1024" y="18722"/>
                </a:cubicBezTo>
                <a:cubicBezTo>
                  <a:pt x="2048" y="23716"/>
                  <a:pt x="6008" y="27932"/>
                  <a:pt x="8956" y="32159"/>
                </a:cubicBezTo>
                <a:cubicBezTo>
                  <a:pt x="13940" y="39579"/>
                  <a:pt x="15864" y="51471"/>
                  <a:pt x="27121" y="51727"/>
                </a:cubicBezTo>
                <a:cubicBezTo>
                  <a:pt x="27302" y="51735"/>
                  <a:pt x="27482" y="51738"/>
                  <a:pt x="27660" y="51738"/>
                </a:cubicBezTo>
                <a:cubicBezTo>
                  <a:pt x="33264" y="51738"/>
                  <a:pt x="37309" y="47884"/>
                  <a:pt x="40037" y="43539"/>
                </a:cubicBezTo>
                <a:cubicBezTo>
                  <a:pt x="42729" y="39323"/>
                  <a:pt x="44520" y="35352"/>
                  <a:pt x="48992" y="33305"/>
                </a:cubicBezTo>
                <a:cubicBezTo>
                  <a:pt x="53475" y="31391"/>
                  <a:pt x="58592" y="30624"/>
                  <a:pt x="61918" y="26909"/>
                </a:cubicBezTo>
                <a:cubicBezTo>
                  <a:pt x="65623" y="23204"/>
                  <a:pt x="66134" y="17186"/>
                  <a:pt x="65111" y="12202"/>
                </a:cubicBezTo>
                <a:cubicBezTo>
                  <a:pt x="62302" y="1728"/>
                  <a:pt x="52429" y="0"/>
                  <a:pt x="4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24"/>
          <p:cNvSpPr/>
          <p:nvPr/>
        </p:nvSpPr>
        <p:spPr>
          <a:xfrm>
            <a:off x="5611905" y="-2108788"/>
            <a:ext cx="3512580" cy="267684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24"/>
          <p:cNvSpPr/>
          <p:nvPr/>
        </p:nvSpPr>
        <p:spPr>
          <a:xfrm>
            <a:off x="8251942" y="-98073"/>
            <a:ext cx="727877" cy="666128"/>
          </a:xfrm>
          <a:custGeom>
            <a:avLst/>
            <a:gdLst/>
            <a:ahLst/>
            <a:cxnLst/>
            <a:rect l="l" t="t" r="r" b="b"/>
            <a:pathLst>
              <a:path w="7676" h="7025" extrusionOk="0">
                <a:moveTo>
                  <a:pt x="3600" y="1"/>
                </a:moveTo>
                <a:cubicBezTo>
                  <a:pt x="2024" y="1"/>
                  <a:pt x="914" y="764"/>
                  <a:pt x="512" y="2470"/>
                </a:cubicBezTo>
                <a:cubicBezTo>
                  <a:pt x="0" y="4394"/>
                  <a:pt x="768" y="6696"/>
                  <a:pt x="2814" y="6952"/>
                </a:cubicBezTo>
                <a:cubicBezTo>
                  <a:pt x="3060" y="7001"/>
                  <a:pt x="3309" y="7024"/>
                  <a:pt x="3559" y="7024"/>
                </a:cubicBezTo>
                <a:cubicBezTo>
                  <a:pt x="5256" y="7024"/>
                  <a:pt x="6941" y="5938"/>
                  <a:pt x="7164" y="4261"/>
                </a:cubicBezTo>
                <a:cubicBezTo>
                  <a:pt x="7676" y="1958"/>
                  <a:pt x="7420" y="423"/>
                  <a:pt x="4984" y="167"/>
                </a:cubicBezTo>
                <a:cubicBezTo>
                  <a:pt x="4491" y="57"/>
                  <a:pt x="4028" y="1"/>
                  <a:pt x="36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24"/>
          <p:cNvSpPr/>
          <p:nvPr/>
        </p:nvSpPr>
        <p:spPr>
          <a:xfrm rot="6448395">
            <a:off x="-2334063" y="368053"/>
            <a:ext cx="3888883" cy="221355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24"/>
          <p:cNvSpPr/>
          <p:nvPr/>
        </p:nvSpPr>
        <p:spPr>
          <a:xfrm rot="-7043858">
            <a:off x="6287312" y="4102658"/>
            <a:ext cx="1800823" cy="2586416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18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603325" y="1334488"/>
            <a:ext cx="38550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4603325" y="2357713"/>
            <a:ext cx="38550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-2577390" y="2796493"/>
            <a:ext cx="6288921" cy="4207131"/>
          </a:xfrm>
          <a:custGeom>
            <a:avLst/>
            <a:gdLst/>
            <a:ahLst/>
            <a:cxnLst/>
            <a:rect l="l" t="t" r="r" b="b"/>
            <a:pathLst>
              <a:path w="198985" h="133116" extrusionOk="0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9"/>
          <p:cNvSpPr/>
          <p:nvPr/>
        </p:nvSpPr>
        <p:spPr>
          <a:xfrm rot="1826970">
            <a:off x="-239033" y="-1686961"/>
            <a:ext cx="3437193" cy="3185183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9"/>
          <p:cNvSpPr/>
          <p:nvPr/>
        </p:nvSpPr>
        <p:spPr>
          <a:xfrm rot="-10535973">
            <a:off x="-495030" y="-1703917"/>
            <a:ext cx="3832819" cy="2647638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9"/>
          <p:cNvSpPr/>
          <p:nvPr/>
        </p:nvSpPr>
        <p:spPr>
          <a:xfrm>
            <a:off x="5611905" y="-2108788"/>
            <a:ext cx="3512580" cy="267684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9"/>
          <p:cNvSpPr/>
          <p:nvPr/>
        </p:nvSpPr>
        <p:spPr>
          <a:xfrm>
            <a:off x="8251942" y="-98073"/>
            <a:ext cx="727877" cy="666128"/>
          </a:xfrm>
          <a:custGeom>
            <a:avLst/>
            <a:gdLst/>
            <a:ahLst/>
            <a:cxnLst/>
            <a:rect l="l" t="t" r="r" b="b"/>
            <a:pathLst>
              <a:path w="7676" h="7025" extrusionOk="0">
                <a:moveTo>
                  <a:pt x="3600" y="1"/>
                </a:moveTo>
                <a:cubicBezTo>
                  <a:pt x="2024" y="1"/>
                  <a:pt x="914" y="764"/>
                  <a:pt x="512" y="2470"/>
                </a:cubicBezTo>
                <a:cubicBezTo>
                  <a:pt x="0" y="4394"/>
                  <a:pt x="768" y="6696"/>
                  <a:pt x="2814" y="6952"/>
                </a:cubicBezTo>
                <a:cubicBezTo>
                  <a:pt x="3060" y="7001"/>
                  <a:pt x="3309" y="7024"/>
                  <a:pt x="3559" y="7024"/>
                </a:cubicBezTo>
                <a:cubicBezTo>
                  <a:pt x="5256" y="7024"/>
                  <a:pt x="6941" y="5938"/>
                  <a:pt x="7164" y="4261"/>
                </a:cubicBezTo>
                <a:cubicBezTo>
                  <a:pt x="7676" y="1958"/>
                  <a:pt x="7420" y="423"/>
                  <a:pt x="4984" y="167"/>
                </a:cubicBezTo>
                <a:cubicBezTo>
                  <a:pt x="4491" y="57"/>
                  <a:pt x="4028" y="1"/>
                  <a:pt x="36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9"/>
          <p:cNvSpPr/>
          <p:nvPr/>
        </p:nvSpPr>
        <p:spPr>
          <a:xfrm rot="-5378246">
            <a:off x="7937419" y="4267876"/>
            <a:ext cx="2073140" cy="1601457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9"/>
          <p:cNvSpPr/>
          <p:nvPr/>
        </p:nvSpPr>
        <p:spPr>
          <a:xfrm rot="-3788950">
            <a:off x="7263013" y="4329487"/>
            <a:ext cx="3888771" cy="2213486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9"/>
          <p:cNvSpPr/>
          <p:nvPr/>
        </p:nvSpPr>
        <p:spPr>
          <a:xfrm rot="-9700697" flipH="1">
            <a:off x="-423826" y="3123639"/>
            <a:ext cx="3512541" cy="267681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909400" y="32805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ubTitle" idx="1"/>
          </p:nvPr>
        </p:nvSpPr>
        <p:spPr>
          <a:xfrm>
            <a:off x="909400" y="3755900"/>
            <a:ext cx="2169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title" idx="3"/>
          </p:nvPr>
        </p:nvSpPr>
        <p:spPr>
          <a:xfrm>
            <a:off x="3487101" y="32805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subTitle" idx="4"/>
          </p:nvPr>
        </p:nvSpPr>
        <p:spPr>
          <a:xfrm>
            <a:off x="3487100" y="3755900"/>
            <a:ext cx="2169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title" idx="5"/>
          </p:nvPr>
        </p:nvSpPr>
        <p:spPr>
          <a:xfrm>
            <a:off x="6064802" y="32805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subTitle" idx="6"/>
          </p:nvPr>
        </p:nvSpPr>
        <p:spPr>
          <a:xfrm>
            <a:off x="6064800" y="3755900"/>
            <a:ext cx="2169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5"/>
          <p:cNvSpPr/>
          <p:nvPr/>
        </p:nvSpPr>
        <p:spPr>
          <a:xfrm rot="3078798" flipH="1">
            <a:off x="-2034668" y="3817799"/>
            <a:ext cx="3888760" cy="221348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25"/>
          <p:cNvSpPr/>
          <p:nvPr/>
        </p:nvSpPr>
        <p:spPr>
          <a:xfrm rot="-8273152" flipH="1">
            <a:off x="7656869" y="-253756"/>
            <a:ext cx="2341067" cy="1504679"/>
          </a:xfrm>
          <a:custGeom>
            <a:avLst/>
            <a:gdLst/>
            <a:ahLst/>
            <a:cxnLst/>
            <a:rect l="l" t="t" r="r" b="b"/>
            <a:pathLst>
              <a:path w="93644" h="60188" extrusionOk="0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232;p25"/>
          <p:cNvSpPr/>
          <p:nvPr/>
        </p:nvSpPr>
        <p:spPr>
          <a:xfrm rot="-5046336" flipH="1">
            <a:off x="438013" y="-1559559"/>
            <a:ext cx="1800834" cy="2586404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5"/>
          <p:cNvSpPr/>
          <p:nvPr/>
        </p:nvSpPr>
        <p:spPr>
          <a:xfrm rot="10800000" flipH="1">
            <a:off x="-224038" y="-200312"/>
            <a:ext cx="757385" cy="666134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25"/>
          <p:cNvSpPr/>
          <p:nvPr/>
        </p:nvSpPr>
        <p:spPr>
          <a:xfrm rot="1752103">
            <a:off x="5512138" y="-1287148"/>
            <a:ext cx="2990417" cy="170214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25"/>
          <p:cNvSpPr/>
          <p:nvPr/>
        </p:nvSpPr>
        <p:spPr>
          <a:xfrm rot="-7768558" flipH="1">
            <a:off x="7919121" y="2566969"/>
            <a:ext cx="2730001" cy="4077382"/>
          </a:xfrm>
          <a:custGeom>
            <a:avLst/>
            <a:gdLst/>
            <a:ahLst/>
            <a:cxnLst/>
            <a:rect l="l" t="t" r="r" b="b"/>
            <a:pathLst>
              <a:path w="86381" h="129014" extrusionOk="0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25"/>
          <p:cNvSpPr/>
          <p:nvPr/>
        </p:nvSpPr>
        <p:spPr>
          <a:xfrm rot="-5116327" flipH="1">
            <a:off x="7093039" y="2998086"/>
            <a:ext cx="3832743" cy="2647586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28908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1">
  <p:cSld name="Title and three columns  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>
            <a:spLocks noGrp="1"/>
          </p:cNvSpPr>
          <p:nvPr>
            <p:ph type="title"/>
          </p:nvPr>
        </p:nvSpPr>
        <p:spPr>
          <a:xfrm>
            <a:off x="1061800" y="2366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subTitle" idx="1"/>
          </p:nvPr>
        </p:nvSpPr>
        <p:spPr>
          <a:xfrm>
            <a:off x="1061800" y="2841500"/>
            <a:ext cx="2169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title" idx="3"/>
          </p:nvPr>
        </p:nvSpPr>
        <p:spPr>
          <a:xfrm>
            <a:off x="3487101" y="2366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2" name="Google Shape;242;p26"/>
          <p:cNvSpPr txBox="1">
            <a:spLocks noGrp="1"/>
          </p:cNvSpPr>
          <p:nvPr>
            <p:ph type="subTitle" idx="4"/>
          </p:nvPr>
        </p:nvSpPr>
        <p:spPr>
          <a:xfrm>
            <a:off x="3487100" y="2841500"/>
            <a:ext cx="2169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6"/>
          <p:cNvSpPr txBox="1">
            <a:spLocks noGrp="1"/>
          </p:cNvSpPr>
          <p:nvPr>
            <p:ph type="title" idx="5"/>
          </p:nvPr>
        </p:nvSpPr>
        <p:spPr>
          <a:xfrm>
            <a:off x="5912402" y="2366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26"/>
          <p:cNvSpPr txBox="1">
            <a:spLocks noGrp="1"/>
          </p:cNvSpPr>
          <p:nvPr>
            <p:ph type="subTitle" idx="6"/>
          </p:nvPr>
        </p:nvSpPr>
        <p:spPr>
          <a:xfrm>
            <a:off x="5912400" y="2841500"/>
            <a:ext cx="2169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6"/>
          <p:cNvSpPr/>
          <p:nvPr/>
        </p:nvSpPr>
        <p:spPr>
          <a:xfrm rot="7721202">
            <a:off x="-1766568" y="-1110498"/>
            <a:ext cx="3888760" cy="221348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26"/>
          <p:cNvSpPr/>
          <p:nvPr/>
        </p:nvSpPr>
        <p:spPr>
          <a:xfrm rot="-2526848">
            <a:off x="7656869" y="3853309"/>
            <a:ext cx="2341067" cy="1504679"/>
          </a:xfrm>
          <a:custGeom>
            <a:avLst/>
            <a:gdLst/>
            <a:ahLst/>
            <a:cxnLst/>
            <a:rect l="l" t="t" r="r" b="b"/>
            <a:pathLst>
              <a:path w="93644" h="60188" extrusionOk="0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26"/>
          <p:cNvSpPr/>
          <p:nvPr/>
        </p:nvSpPr>
        <p:spPr>
          <a:xfrm rot="-5753664">
            <a:off x="438013" y="3696386"/>
            <a:ext cx="1800834" cy="2586404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26"/>
          <p:cNvSpPr/>
          <p:nvPr/>
        </p:nvSpPr>
        <p:spPr>
          <a:xfrm>
            <a:off x="-224038" y="4257410"/>
            <a:ext cx="757385" cy="666134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" name="Google Shape;249;p26"/>
          <p:cNvSpPr/>
          <p:nvPr/>
        </p:nvSpPr>
        <p:spPr>
          <a:xfrm rot="9047897" flipH="1">
            <a:off x="5512138" y="4613036"/>
            <a:ext cx="2990417" cy="170214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p26"/>
          <p:cNvSpPr/>
          <p:nvPr/>
        </p:nvSpPr>
        <p:spPr>
          <a:xfrm rot="-3031442">
            <a:off x="7600221" y="-1299232"/>
            <a:ext cx="2730001" cy="4077382"/>
          </a:xfrm>
          <a:custGeom>
            <a:avLst/>
            <a:gdLst/>
            <a:ahLst/>
            <a:cxnLst/>
            <a:rect l="l" t="t" r="r" b="b"/>
            <a:pathLst>
              <a:path w="86381" h="129014" extrusionOk="0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26"/>
          <p:cNvSpPr/>
          <p:nvPr/>
        </p:nvSpPr>
        <p:spPr>
          <a:xfrm rot="-5683673">
            <a:off x="6609514" y="-253565"/>
            <a:ext cx="3832743" cy="2647586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38083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>
            <a:spLocks noGrp="1"/>
          </p:cNvSpPr>
          <p:nvPr>
            <p:ph type="title"/>
          </p:nvPr>
        </p:nvSpPr>
        <p:spPr>
          <a:xfrm>
            <a:off x="1624450" y="1629138"/>
            <a:ext cx="269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4" name="Google Shape;254;p27"/>
          <p:cNvSpPr txBox="1">
            <a:spLocks noGrp="1"/>
          </p:cNvSpPr>
          <p:nvPr>
            <p:ph type="subTitle" idx="1"/>
          </p:nvPr>
        </p:nvSpPr>
        <p:spPr>
          <a:xfrm>
            <a:off x="1624450" y="2180650"/>
            <a:ext cx="26940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7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7"/>
          <p:cNvSpPr txBox="1">
            <a:spLocks noGrp="1"/>
          </p:cNvSpPr>
          <p:nvPr>
            <p:ph type="title" idx="3"/>
          </p:nvPr>
        </p:nvSpPr>
        <p:spPr>
          <a:xfrm>
            <a:off x="4825390" y="1629138"/>
            <a:ext cx="269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" name="Google Shape;257;p27"/>
          <p:cNvSpPr txBox="1">
            <a:spLocks noGrp="1"/>
          </p:cNvSpPr>
          <p:nvPr>
            <p:ph type="subTitle" idx="4"/>
          </p:nvPr>
        </p:nvSpPr>
        <p:spPr>
          <a:xfrm>
            <a:off x="4825400" y="2180650"/>
            <a:ext cx="26940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title" idx="5"/>
          </p:nvPr>
        </p:nvSpPr>
        <p:spPr>
          <a:xfrm>
            <a:off x="1624450" y="3455363"/>
            <a:ext cx="269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9" name="Google Shape;259;p27"/>
          <p:cNvSpPr txBox="1">
            <a:spLocks noGrp="1"/>
          </p:cNvSpPr>
          <p:nvPr>
            <p:ph type="subTitle" idx="6"/>
          </p:nvPr>
        </p:nvSpPr>
        <p:spPr>
          <a:xfrm>
            <a:off x="1624450" y="4006896"/>
            <a:ext cx="26940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title" idx="7"/>
          </p:nvPr>
        </p:nvSpPr>
        <p:spPr>
          <a:xfrm>
            <a:off x="4825390" y="3455363"/>
            <a:ext cx="269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subTitle" idx="8"/>
          </p:nvPr>
        </p:nvSpPr>
        <p:spPr>
          <a:xfrm>
            <a:off x="4825400" y="4006896"/>
            <a:ext cx="26940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-625962" y="3945719"/>
            <a:ext cx="1874231" cy="1708396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27"/>
          <p:cNvSpPr/>
          <p:nvPr/>
        </p:nvSpPr>
        <p:spPr>
          <a:xfrm rot="1823921">
            <a:off x="-2002584" y="3693195"/>
            <a:ext cx="3888758" cy="2213479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p27"/>
          <p:cNvSpPr/>
          <p:nvPr/>
        </p:nvSpPr>
        <p:spPr>
          <a:xfrm rot="-2526848">
            <a:off x="7656869" y="3853309"/>
            <a:ext cx="2341067" cy="1504679"/>
          </a:xfrm>
          <a:custGeom>
            <a:avLst/>
            <a:gdLst/>
            <a:ahLst/>
            <a:cxnLst/>
            <a:rect l="l" t="t" r="r" b="b"/>
            <a:pathLst>
              <a:path w="93644" h="60188" extrusionOk="0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27"/>
          <p:cNvSpPr/>
          <p:nvPr/>
        </p:nvSpPr>
        <p:spPr>
          <a:xfrm rot="-3031442">
            <a:off x="7600221" y="-1299232"/>
            <a:ext cx="2730001" cy="4077382"/>
          </a:xfrm>
          <a:custGeom>
            <a:avLst/>
            <a:gdLst/>
            <a:ahLst/>
            <a:cxnLst/>
            <a:rect l="l" t="t" r="r" b="b"/>
            <a:pathLst>
              <a:path w="86381" h="129014" extrusionOk="0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27"/>
          <p:cNvSpPr/>
          <p:nvPr/>
        </p:nvSpPr>
        <p:spPr>
          <a:xfrm rot="-5683673">
            <a:off x="6609514" y="-253565"/>
            <a:ext cx="3832743" cy="2647586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05223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956450" y="2688788"/>
            <a:ext cx="2169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subTitle" idx="1"/>
          </p:nvPr>
        </p:nvSpPr>
        <p:spPr>
          <a:xfrm>
            <a:off x="956475" y="3127162"/>
            <a:ext cx="21696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8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8"/>
          <p:cNvSpPr txBox="1">
            <a:spLocks noGrp="1"/>
          </p:cNvSpPr>
          <p:nvPr>
            <p:ph type="title" idx="3"/>
          </p:nvPr>
        </p:nvSpPr>
        <p:spPr>
          <a:xfrm>
            <a:off x="3487175" y="1774388"/>
            <a:ext cx="2169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2" name="Google Shape;272;p28"/>
          <p:cNvSpPr txBox="1">
            <a:spLocks noGrp="1"/>
          </p:cNvSpPr>
          <p:nvPr>
            <p:ph type="subTitle" idx="4"/>
          </p:nvPr>
        </p:nvSpPr>
        <p:spPr>
          <a:xfrm>
            <a:off x="3487200" y="2212762"/>
            <a:ext cx="21696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8"/>
          <p:cNvSpPr txBox="1">
            <a:spLocks noGrp="1"/>
          </p:cNvSpPr>
          <p:nvPr>
            <p:ph type="title" idx="5"/>
          </p:nvPr>
        </p:nvSpPr>
        <p:spPr>
          <a:xfrm>
            <a:off x="6017901" y="2688788"/>
            <a:ext cx="2169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4" name="Google Shape;274;p28"/>
          <p:cNvSpPr txBox="1">
            <a:spLocks noGrp="1"/>
          </p:cNvSpPr>
          <p:nvPr>
            <p:ph type="subTitle" idx="6"/>
          </p:nvPr>
        </p:nvSpPr>
        <p:spPr>
          <a:xfrm>
            <a:off x="6017925" y="3127162"/>
            <a:ext cx="21696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8"/>
          <p:cNvSpPr txBox="1">
            <a:spLocks noGrp="1"/>
          </p:cNvSpPr>
          <p:nvPr>
            <p:ph type="title" idx="7"/>
          </p:nvPr>
        </p:nvSpPr>
        <p:spPr>
          <a:xfrm>
            <a:off x="3487188" y="3534513"/>
            <a:ext cx="2169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6" name="Google Shape;276;p28"/>
          <p:cNvSpPr txBox="1">
            <a:spLocks noGrp="1"/>
          </p:cNvSpPr>
          <p:nvPr>
            <p:ph type="subTitle" idx="8"/>
          </p:nvPr>
        </p:nvSpPr>
        <p:spPr>
          <a:xfrm>
            <a:off x="3487200" y="3972887"/>
            <a:ext cx="21696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-625962" y="3945719"/>
            <a:ext cx="1874231" cy="1708396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28"/>
          <p:cNvSpPr/>
          <p:nvPr/>
        </p:nvSpPr>
        <p:spPr>
          <a:xfrm rot="1823921">
            <a:off x="-2002584" y="3693195"/>
            <a:ext cx="3888758" cy="2213479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" name="Google Shape;279;p28"/>
          <p:cNvSpPr/>
          <p:nvPr/>
        </p:nvSpPr>
        <p:spPr>
          <a:xfrm rot="-5683673">
            <a:off x="6609514" y="-253565"/>
            <a:ext cx="3832743" cy="2647586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p28"/>
          <p:cNvSpPr/>
          <p:nvPr/>
        </p:nvSpPr>
        <p:spPr>
          <a:xfrm rot="-3031442">
            <a:off x="7600221" y="-1299232"/>
            <a:ext cx="2730001" cy="4077382"/>
          </a:xfrm>
          <a:custGeom>
            <a:avLst/>
            <a:gdLst/>
            <a:ahLst/>
            <a:cxnLst/>
            <a:rect l="l" t="t" r="r" b="b"/>
            <a:pathLst>
              <a:path w="86381" h="129014" extrusionOk="0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13233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>
            <a:spLocks noGrp="1"/>
          </p:cNvSpPr>
          <p:nvPr>
            <p:ph type="title"/>
          </p:nvPr>
        </p:nvSpPr>
        <p:spPr>
          <a:xfrm>
            <a:off x="909475" y="1794475"/>
            <a:ext cx="2169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3" name="Google Shape;283;p29"/>
          <p:cNvSpPr txBox="1">
            <a:spLocks noGrp="1"/>
          </p:cNvSpPr>
          <p:nvPr>
            <p:ph type="subTitle" idx="1"/>
          </p:nvPr>
        </p:nvSpPr>
        <p:spPr>
          <a:xfrm>
            <a:off x="909475" y="2193600"/>
            <a:ext cx="21696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9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9"/>
          <p:cNvSpPr txBox="1">
            <a:spLocks noGrp="1"/>
          </p:cNvSpPr>
          <p:nvPr>
            <p:ph type="title" idx="3"/>
          </p:nvPr>
        </p:nvSpPr>
        <p:spPr>
          <a:xfrm>
            <a:off x="3487175" y="1794475"/>
            <a:ext cx="2169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4"/>
          </p:nvPr>
        </p:nvSpPr>
        <p:spPr>
          <a:xfrm>
            <a:off x="3487175" y="2193600"/>
            <a:ext cx="21696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9"/>
          <p:cNvSpPr txBox="1">
            <a:spLocks noGrp="1"/>
          </p:cNvSpPr>
          <p:nvPr>
            <p:ph type="title" idx="5"/>
          </p:nvPr>
        </p:nvSpPr>
        <p:spPr>
          <a:xfrm>
            <a:off x="909475" y="3441975"/>
            <a:ext cx="2169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8" name="Google Shape;288;p29"/>
          <p:cNvSpPr txBox="1">
            <a:spLocks noGrp="1"/>
          </p:cNvSpPr>
          <p:nvPr>
            <p:ph type="subTitle" idx="6"/>
          </p:nvPr>
        </p:nvSpPr>
        <p:spPr>
          <a:xfrm>
            <a:off x="909475" y="3841100"/>
            <a:ext cx="21696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9"/>
          <p:cNvSpPr txBox="1">
            <a:spLocks noGrp="1"/>
          </p:cNvSpPr>
          <p:nvPr>
            <p:ph type="title" idx="7"/>
          </p:nvPr>
        </p:nvSpPr>
        <p:spPr>
          <a:xfrm>
            <a:off x="3487176" y="3441975"/>
            <a:ext cx="2169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0" name="Google Shape;290;p29"/>
          <p:cNvSpPr txBox="1">
            <a:spLocks noGrp="1"/>
          </p:cNvSpPr>
          <p:nvPr>
            <p:ph type="subTitle" idx="8"/>
          </p:nvPr>
        </p:nvSpPr>
        <p:spPr>
          <a:xfrm>
            <a:off x="3487175" y="3841100"/>
            <a:ext cx="21696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9"/>
          <p:cNvSpPr txBox="1">
            <a:spLocks noGrp="1"/>
          </p:cNvSpPr>
          <p:nvPr>
            <p:ph type="title" idx="9"/>
          </p:nvPr>
        </p:nvSpPr>
        <p:spPr>
          <a:xfrm>
            <a:off x="6064875" y="1794475"/>
            <a:ext cx="2169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2" name="Google Shape;292;p29"/>
          <p:cNvSpPr txBox="1">
            <a:spLocks noGrp="1"/>
          </p:cNvSpPr>
          <p:nvPr>
            <p:ph type="subTitle" idx="13"/>
          </p:nvPr>
        </p:nvSpPr>
        <p:spPr>
          <a:xfrm>
            <a:off x="6064875" y="2193600"/>
            <a:ext cx="21696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9"/>
          <p:cNvSpPr txBox="1">
            <a:spLocks noGrp="1"/>
          </p:cNvSpPr>
          <p:nvPr>
            <p:ph type="title" idx="14"/>
          </p:nvPr>
        </p:nvSpPr>
        <p:spPr>
          <a:xfrm>
            <a:off x="6064875" y="3441975"/>
            <a:ext cx="2169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4" name="Google Shape;294;p29"/>
          <p:cNvSpPr txBox="1">
            <a:spLocks noGrp="1"/>
          </p:cNvSpPr>
          <p:nvPr>
            <p:ph type="subTitle" idx="15"/>
          </p:nvPr>
        </p:nvSpPr>
        <p:spPr>
          <a:xfrm>
            <a:off x="6064875" y="3841100"/>
            <a:ext cx="21696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9"/>
          <p:cNvSpPr/>
          <p:nvPr/>
        </p:nvSpPr>
        <p:spPr>
          <a:xfrm rot="-3031442">
            <a:off x="7600221" y="-1299232"/>
            <a:ext cx="2730001" cy="4077382"/>
          </a:xfrm>
          <a:custGeom>
            <a:avLst/>
            <a:gdLst/>
            <a:ahLst/>
            <a:cxnLst/>
            <a:rect l="l" t="t" r="r" b="b"/>
            <a:pathLst>
              <a:path w="86381" h="129014" extrusionOk="0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p29"/>
          <p:cNvSpPr/>
          <p:nvPr/>
        </p:nvSpPr>
        <p:spPr>
          <a:xfrm rot="-5683673">
            <a:off x="6609514" y="-253565"/>
            <a:ext cx="3832743" cy="2647586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29"/>
          <p:cNvSpPr/>
          <p:nvPr/>
        </p:nvSpPr>
        <p:spPr>
          <a:xfrm>
            <a:off x="-625962" y="3945719"/>
            <a:ext cx="1874231" cy="1708396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p29"/>
          <p:cNvSpPr/>
          <p:nvPr/>
        </p:nvSpPr>
        <p:spPr>
          <a:xfrm rot="1823921">
            <a:off x="-2002584" y="3693195"/>
            <a:ext cx="3888758" cy="2213479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1939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>
            <a:spLocks noGrp="1"/>
          </p:cNvSpPr>
          <p:nvPr>
            <p:ph type="subTitle" idx="1"/>
          </p:nvPr>
        </p:nvSpPr>
        <p:spPr>
          <a:xfrm>
            <a:off x="717125" y="2373325"/>
            <a:ext cx="3858600" cy="8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0"/>
          <p:cNvSpPr txBox="1">
            <a:spLocks noGrp="1"/>
          </p:cNvSpPr>
          <p:nvPr>
            <p:ph type="title"/>
          </p:nvPr>
        </p:nvSpPr>
        <p:spPr>
          <a:xfrm>
            <a:off x="713250" y="1800625"/>
            <a:ext cx="3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0"/>
          <p:cNvSpPr/>
          <p:nvPr/>
        </p:nvSpPr>
        <p:spPr>
          <a:xfrm rot="-4100466">
            <a:off x="-2328992" y="2377323"/>
            <a:ext cx="3925343" cy="3637543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" name="Google Shape;303;p30"/>
          <p:cNvSpPr/>
          <p:nvPr/>
        </p:nvSpPr>
        <p:spPr>
          <a:xfrm rot="2486633">
            <a:off x="6764576" y="3489935"/>
            <a:ext cx="2273589" cy="3385299"/>
          </a:xfrm>
          <a:custGeom>
            <a:avLst/>
            <a:gdLst/>
            <a:ahLst/>
            <a:cxnLst/>
            <a:rect l="l" t="t" r="r" b="b"/>
            <a:pathLst>
              <a:path w="22516" h="34919" extrusionOk="0">
                <a:moveTo>
                  <a:pt x="15971" y="1"/>
                </a:moveTo>
                <a:cubicBezTo>
                  <a:pt x="15771" y="1"/>
                  <a:pt x="15564" y="28"/>
                  <a:pt x="15351" y="86"/>
                </a:cubicBezTo>
                <a:cubicBezTo>
                  <a:pt x="12537" y="598"/>
                  <a:pt x="11514" y="4947"/>
                  <a:pt x="9467" y="6738"/>
                </a:cubicBezTo>
                <a:cubicBezTo>
                  <a:pt x="7420" y="8273"/>
                  <a:pt x="4094" y="7762"/>
                  <a:pt x="2303" y="9809"/>
                </a:cubicBezTo>
                <a:cubicBezTo>
                  <a:pt x="0" y="12367"/>
                  <a:pt x="768" y="16972"/>
                  <a:pt x="1024" y="20043"/>
                </a:cubicBezTo>
                <a:cubicBezTo>
                  <a:pt x="1279" y="23113"/>
                  <a:pt x="1535" y="26183"/>
                  <a:pt x="1279" y="29253"/>
                </a:cubicBezTo>
                <a:lnTo>
                  <a:pt x="768" y="27974"/>
                </a:lnTo>
                <a:lnTo>
                  <a:pt x="768" y="27974"/>
                </a:lnTo>
                <a:cubicBezTo>
                  <a:pt x="1535" y="31044"/>
                  <a:pt x="2815" y="33859"/>
                  <a:pt x="6141" y="34626"/>
                </a:cubicBezTo>
                <a:cubicBezTo>
                  <a:pt x="7056" y="34822"/>
                  <a:pt x="8021" y="34918"/>
                  <a:pt x="8997" y="34918"/>
                </a:cubicBezTo>
                <a:cubicBezTo>
                  <a:pt x="11845" y="34918"/>
                  <a:pt x="14791" y="34104"/>
                  <a:pt x="16887" y="32580"/>
                </a:cubicBezTo>
                <a:cubicBezTo>
                  <a:pt x="22515" y="28486"/>
                  <a:pt x="22260" y="21066"/>
                  <a:pt x="21492" y="14926"/>
                </a:cubicBezTo>
                <a:cubicBezTo>
                  <a:pt x="20980" y="12111"/>
                  <a:pt x="20980" y="9041"/>
                  <a:pt x="20469" y="6227"/>
                </a:cubicBezTo>
                <a:cubicBezTo>
                  <a:pt x="19995" y="4098"/>
                  <a:pt x="18429" y="1"/>
                  <a:pt x="159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p30"/>
          <p:cNvSpPr/>
          <p:nvPr/>
        </p:nvSpPr>
        <p:spPr>
          <a:xfrm rot="-7583914">
            <a:off x="6410668" y="-1128506"/>
            <a:ext cx="3832868" cy="2647672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5" name="Google Shape;305;p30"/>
          <p:cNvSpPr/>
          <p:nvPr/>
        </p:nvSpPr>
        <p:spPr>
          <a:xfrm rot="4115667">
            <a:off x="-2319369" y="2911353"/>
            <a:ext cx="4514231" cy="2569498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30"/>
          <p:cNvSpPr/>
          <p:nvPr/>
        </p:nvSpPr>
        <p:spPr>
          <a:xfrm rot="9047897" flipH="1">
            <a:off x="491888" y="-1114739"/>
            <a:ext cx="2990417" cy="170214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p30"/>
          <p:cNvSpPr/>
          <p:nvPr/>
        </p:nvSpPr>
        <p:spPr>
          <a:xfrm rot="9047897" flipH="1">
            <a:off x="5512138" y="4613036"/>
            <a:ext cx="2990417" cy="170214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70216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subTitle" idx="1"/>
          </p:nvPr>
        </p:nvSpPr>
        <p:spPr>
          <a:xfrm>
            <a:off x="713225" y="1807350"/>
            <a:ext cx="38550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1"/>
          <p:cNvSpPr/>
          <p:nvPr/>
        </p:nvSpPr>
        <p:spPr>
          <a:xfrm rot="10800000" flipH="1">
            <a:off x="5855410" y="2563237"/>
            <a:ext cx="6288921" cy="4207131"/>
          </a:xfrm>
          <a:custGeom>
            <a:avLst/>
            <a:gdLst/>
            <a:ahLst/>
            <a:cxnLst/>
            <a:rect l="l" t="t" r="r" b="b"/>
            <a:pathLst>
              <a:path w="198985" h="133116" extrusionOk="0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31"/>
          <p:cNvSpPr/>
          <p:nvPr/>
        </p:nvSpPr>
        <p:spPr>
          <a:xfrm rot="-5753664">
            <a:off x="438013" y="3696386"/>
            <a:ext cx="1800834" cy="2586404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3" name="Google Shape;313;p31"/>
          <p:cNvSpPr/>
          <p:nvPr/>
        </p:nvSpPr>
        <p:spPr>
          <a:xfrm rot="4310156">
            <a:off x="-2185700" y="2547099"/>
            <a:ext cx="3888767" cy="221348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4" name="Google Shape;314;p31"/>
          <p:cNvSpPr/>
          <p:nvPr/>
        </p:nvSpPr>
        <p:spPr>
          <a:xfrm rot="-1099303">
            <a:off x="6764374" y="-437297"/>
            <a:ext cx="3512541" cy="267681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7100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>
            <a:spLocks noGrp="1"/>
          </p:cNvSpPr>
          <p:nvPr>
            <p:ph type="title" hasCustomPrompt="1"/>
          </p:nvPr>
        </p:nvSpPr>
        <p:spPr>
          <a:xfrm>
            <a:off x="3769200" y="1396513"/>
            <a:ext cx="16806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17" name="Google Shape;317;p32"/>
          <p:cNvSpPr txBox="1">
            <a:spLocks noGrp="1"/>
          </p:cNvSpPr>
          <p:nvPr>
            <p:ph type="subTitle" idx="1"/>
          </p:nvPr>
        </p:nvSpPr>
        <p:spPr>
          <a:xfrm>
            <a:off x="3769200" y="1958113"/>
            <a:ext cx="16806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32"/>
          <p:cNvSpPr txBox="1">
            <a:spLocks noGrp="1"/>
          </p:cNvSpPr>
          <p:nvPr>
            <p:ph type="title" idx="2" hasCustomPrompt="1"/>
          </p:nvPr>
        </p:nvSpPr>
        <p:spPr>
          <a:xfrm>
            <a:off x="2644550" y="3203525"/>
            <a:ext cx="16806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19" name="Google Shape;319;p32"/>
          <p:cNvSpPr txBox="1">
            <a:spLocks noGrp="1"/>
          </p:cNvSpPr>
          <p:nvPr>
            <p:ph type="subTitle" idx="3"/>
          </p:nvPr>
        </p:nvSpPr>
        <p:spPr>
          <a:xfrm>
            <a:off x="2644550" y="3765125"/>
            <a:ext cx="16806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32"/>
          <p:cNvSpPr txBox="1">
            <a:spLocks noGrp="1"/>
          </p:cNvSpPr>
          <p:nvPr>
            <p:ph type="title" idx="4" hasCustomPrompt="1"/>
          </p:nvPr>
        </p:nvSpPr>
        <p:spPr>
          <a:xfrm>
            <a:off x="4818825" y="3203525"/>
            <a:ext cx="16806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21" name="Google Shape;321;p32"/>
          <p:cNvSpPr txBox="1">
            <a:spLocks noGrp="1"/>
          </p:cNvSpPr>
          <p:nvPr>
            <p:ph type="subTitle" idx="5"/>
          </p:nvPr>
        </p:nvSpPr>
        <p:spPr>
          <a:xfrm>
            <a:off x="4818838" y="3765125"/>
            <a:ext cx="16806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32"/>
          <p:cNvSpPr txBox="1">
            <a:spLocks noGrp="1"/>
          </p:cNvSpPr>
          <p:nvPr>
            <p:ph type="title" idx="6"/>
          </p:nvPr>
        </p:nvSpPr>
        <p:spPr>
          <a:xfrm>
            <a:off x="713250" y="5378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-625962" y="3945719"/>
            <a:ext cx="1874231" cy="1708396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32"/>
          <p:cNvSpPr/>
          <p:nvPr/>
        </p:nvSpPr>
        <p:spPr>
          <a:xfrm rot="1823921">
            <a:off x="-1697784" y="3921795"/>
            <a:ext cx="3888758" cy="2213479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32"/>
          <p:cNvSpPr/>
          <p:nvPr/>
        </p:nvSpPr>
        <p:spPr>
          <a:xfrm flipH="1">
            <a:off x="-320322" y="1414663"/>
            <a:ext cx="945053" cy="1724716"/>
          </a:xfrm>
          <a:custGeom>
            <a:avLst/>
            <a:gdLst/>
            <a:ahLst/>
            <a:cxnLst/>
            <a:rect l="l" t="t" r="r" b="b"/>
            <a:pathLst>
              <a:path w="29902" h="54571" extrusionOk="0">
                <a:moveTo>
                  <a:pt x="23390" y="12264"/>
                </a:moveTo>
                <a:cubicBezTo>
                  <a:pt x="23191" y="12000"/>
                  <a:pt x="22985" y="11743"/>
                  <a:pt x="22779" y="11493"/>
                </a:cubicBezTo>
                <a:cubicBezTo>
                  <a:pt x="18331" y="6074"/>
                  <a:pt x="10516" y="0"/>
                  <a:pt x="3471" y="3992"/>
                </a:cubicBezTo>
                <a:cubicBezTo>
                  <a:pt x="1568" y="5072"/>
                  <a:pt x="0" y="7295"/>
                  <a:pt x="148" y="9654"/>
                </a:cubicBezTo>
                <a:cubicBezTo>
                  <a:pt x="360" y="13145"/>
                  <a:pt x="2937" y="15368"/>
                  <a:pt x="4377" y="18274"/>
                </a:cubicBezTo>
                <a:cubicBezTo>
                  <a:pt x="7250" y="24078"/>
                  <a:pt x="2140" y="29303"/>
                  <a:pt x="2764" y="35223"/>
                </a:cubicBezTo>
                <a:cubicBezTo>
                  <a:pt x="3259" y="39986"/>
                  <a:pt x="8073" y="39202"/>
                  <a:pt x="10445" y="41837"/>
                </a:cubicBezTo>
                <a:cubicBezTo>
                  <a:pt x="13202" y="44910"/>
                  <a:pt x="10021" y="50238"/>
                  <a:pt x="12592" y="53362"/>
                </a:cubicBezTo>
                <a:cubicBezTo>
                  <a:pt x="13588" y="54570"/>
                  <a:pt x="15388" y="54075"/>
                  <a:pt x="16731" y="53336"/>
                </a:cubicBezTo>
                <a:cubicBezTo>
                  <a:pt x="23853" y="49447"/>
                  <a:pt x="28513" y="40809"/>
                  <a:pt x="29265" y="32138"/>
                </a:cubicBezTo>
                <a:cubicBezTo>
                  <a:pt x="29901" y="24856"/>
                  <a:pt x="27523" y="17682"/>
                  <a:pt x="23390" y="122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32"/>
          <p:cNvSpPr/>
          <p:nvPr/>
        </p:nvSpPr>
        <p:spPr>
          <a:xfrm flipH="1">
            <a:off x="57577" y="2252357"/>
            <a:ext cx="755928" cy="538138"/>
          </a:xfrm>
          <a:custGeom>
            <a:avLst/>
            <a:gdLst/>
            <a:ahLst/>
            <a:cxnLst/>
            <a:rect l="l" t="t" r="r" b="b"/>
            <a:pathLst>
              <a:path w="23918" h="17027" extrusionOk="0">
                <a:moveTo>
                  <a:pt x="4687" y="2944"/>
                </a:moveTo>
                <a:cubicBezTo>
                  <a:pt x="1627" y="4634"/>
                  <a:pt x="1" y="8838"/>
                  <a:pt x="1743" y="11859"/>
                </a:cubicBezTo>
                <a:cubicBezTo>
                  <a:pt x="2418" y="13035"/>
                  <a:pt x="3497" y="13929"/>
                  <a:pt x="4654" y="14636"/>
                </a:cubicBezTo>
                <a:cubicBezTo>
                  <a:pt x="6891" y="16011"/>
                  <a:pt x="9449" y="16782"/>
                  <a:pt x="12072" y="16866"/>
                </a:cubicBezTo>
                <a:cubicBezTo>
                  <a:pt x="17072" y="17027"/>
                  <a:pt x="23918" y="12482"/>
                  <a:pt x="19174" y="7501"/>
                </a:cubicBezTo>
                <a:cubicBezTo>
                  <a:pt x="15549" y="3696"/>
                  <a:pt x="10009" y="0"/>
                  <a:pt x="4687" y="2944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32"/>
          <p:cNvSpPr/>
          <p:nvPr/>
        </p:nvSpPr>
        <p:spPr>
          <a:xfrm rot="-4059995">
            <a:off x="5531407" y="3434596"/>
            <a:ext cx="6607160" cy="3760792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32"/>
          <p:cNvSpPr/>
          <p:nvPr/>
        </p:nvSpPr>
        <p:spPr>
          <a:xfrm rot="-5649413">
            <a:off x="6629232" y="3363050"/>
            <a:ext cx="3522317" cy="2720916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32"/>
          <p:cNvSpPr/>
          <p:nvPr/>
        </p:nvSpPr>
        <p:spPr>
          <a:xfrm>
            <a:off x="-130875" y="490900"/>
            <a:ext cx="8477250" cy="3370950"/>
          </a:xfrm>
          <a:custGeom>
            <a:avLst/>
            <a:gdLst/>
            <a:ahLst/>
            <a:cxnLst/>
            <a:rect l="l" t="t" r="r" b="b"/>
            <a:pathLst>
              <a:path w="339090" h="134838" extrusionOk="0">
                <a:moveTo>
                  <a:pt x="0" y="130429"/>
                </a:moveTo>
                <a:cubicBezTo>
                  <a:pt x="11684" y="130556"/>
                  <a:pt x="48260" y="139319"/>
                  <a:pt x="70104" y="131191"/>
                </a:cubicBezTo>
                <a:cubicBezTo>
                  <a:pt x="91948" y="123063"/>
                  <a:pt x="104775" y="88265"/>
                  <a:pt x="131064" y="81661"/>
                </a:cubicBezTo>
                <a:cubicBezTo>
                  <a:pt x="157353" y="75057"/>
                  <a:pt x="205613" y="101600"/>
                  <a:pt x="227838" y="91567"/>
                </a:cubicBezTo>
                <a:cubicBezTo>
                  <a:pt x="250063" y="81534"/>
                  <a:pt x="248539" y="36322"/>
                  <a:pt x="264414" y="21463"/>
                </a:cubicBezTo>
                <a:cubicBezTo>
                  <a:pt x="280289" y="6604"/>
                  <a:pt x="310642" y="5969"/>
                  <a:pt x="323088" y="2413"/>
                </a:cubicBezTo>
                <a:cubicBezTo>
                  <a:pt x="335534" y="-1143"/>
                  <a:pt x="336423" y="508"/>
                  <a:pt x="339090" y="12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Google Shape;330;p32"/>
          <p:cNvSpPr/>
          <p:nvPr/>
        </p:nvSpPr>
        <p:spPr>
          <a:xfrm rot="2385560">
            <a:off x="7806111" y="-567968"/>
            <a:ext cx="1841281" cy="1736960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37014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 1">
  <p:cSld name="Number and text 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>
            <a:spLocks noGrp="1"/>
          </p:cNvSpPr>
          <p:nvPr>
            <p:ph type="title" hasCustomPrompt="1"/>
          </p:nvPr>
        </p:nvSpPr>
        <p:spPr>
          <a:xfrm>
            <a:off x="717125" y="1971000"/>
            <a:ext cx="3854700" cy="15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3" name="Google Shape;333;p33"/>
          <p:cNvSpPr txBox="1">
            <a:spLocks noGrp="1"/>
          </p:cNvSpPr>
          <p:nvPr>
            <p:ph type="body" idx="1"/>
          </p:nvPr>
        </p:nvSpPr>
        <p:spPr>
          <a:xfrm>
            <a:off x="4571975" y="2354250"/>
            <a:ext cx="38547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4" name="Google Shape;334;p33"/>
          <p:cNvSpPr/>
          <p:nvPr/>
        </p:nvSpPr>
        <p:spPr>
          <a:xfrm rot="-3969236">
            <a:off x="6297157" y="-1696415"/>
            <a:ext cx="2730115" cy="4077553"/>
          </a:xfrm>
          <a:custGeom>
            <a:avLst/>
            <a:gdLst/>
            <a:ahLst/>
            <a:cxnLst/>
            <a:rect l="l" t="t" r="r" b="b"/>
            <a:pathLst>
              <a:path w="86381" h="129014" extrusionOk="0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33"/>
          <p:cNvSpPr/>
          <p:nvPr/>
        </p:nvSpPr>
        <p:spPr>
          <a:xfrm rot="-6975581">
            <a:off x="5505388" y="-1280467"/>
            <a:ext cx="3866774" cy="3370548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6" name="Google Shape;336;p33"/>
          <p:cNvSpPr/>
          <p:nvPr/>
        </p:nvSpPr>
        <p:spPr>
          <a:xfrm rot="9614350" flipH="1">
            <a:off x="-1815361" y="3902956"/>
            <a:ext cx="6288636" cy="4206941"/>
          </a:xfrm>
          <a:custGeom>
            <a:avLst/>
            <a:gdLst/>
            <a:ahLst/>
            <a:cxnLst/>
            <a:rect l="l" t="t" r="r" b="b"/>
            <a:pathLst>
              <a:path w="198985" h="133116" extrusionOk="0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Google Shape;337;p33"/>
          <p:cNvSpPr/>
          <p:nvPr/>
        </p:nvSpPr>
        <p:spPr>
          <a:xfrm>
            <a:off x="-385725" y="3823743"/>
            <a:ext cx="1102849" cy="1005302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33"/>
          <p:cNvSpPr txBox="1">
            <a:spLocks noGrp="1"/>
          </p:cNvSpPr>
          <p:nvPr>
            <p:ph type="title" idx="2"/>
          </p:nvPr>
        </p:nvSpPr>
        <p:spPr>
          <a:xfrm>
            <a:off x="717125" y="537850"/>
            <a:ext cx="73377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5604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>
            <a:spLocks noGrp="1"/>
          </p:cNvSpPr>
          <p:nvPr>
            <p:ph type="title"/>
          </p:nvPr>
        </p:nvSpPr>
        <p:spPr>
          <a:xfrm>
            <a:off x="2733000" y="749825"/>
            <a:ext cx="3677700" cy="10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6"/>
          <p:cNvSpPr txBox="1">
            <a:spLocks noGrp="1"/>
          </p:cNvSpPr>
          <p:nvPr>
            <p:ph type="subTitle" idx="1"/>
          </p:nvPr>
        </p:nvSpPr>
        <p:spPr>
          <a:xfrm>
            <a:off x="2733375" y="1836150"/>
            <a:ext cx="3677400" cy="11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5" name="Google Shape;355;p36"/>
          <p:cNvSpPr txBox="1"/>
          <p:nvPr/>
        </p:nvSpPr>
        <p:spPr>
          <a:xfrm>
            <a:off x="2733175" y="3468850"/>
            <a:ext cx="3677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87290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/>
          <p:nvPr/>
        </p:nvSpPr>
        <p:spPr>
          <a:xfrm>
            <a:off x="5398330" y="-1548325"/>
            <a:ext cx="4749816" cy="2476617"/>
          </a:xfrm>
          <a:custGeom>
            <a:avLst/>
            <a:gdLst/>
            <a:ahLst/>
            <a:cxnLst/>
            <a:rect l="l" t="t" r="r" b="b"/>
            <a:pathLst>
              <a:path w="66135" h="51739" extrusionOk="0">
                <a:moveTo>
                  <a:pt x="42970" y="0"/>
                </a:moveTo>
                <a:cubicBezTo>
                  <a:pt x="39952" y="0"/>
                  <a:pt x="36976" y="176"/>
                  <a:pt x="34285" y="300"/>
                </a:cubicBezTo>
                <a:lnTo>
                  <a:pt x="6776" y="7085"/>
                </a:lnTo>
                <a:cubicBezTo>
                  <a:pt x="3450" y="10278"/>
                  <a:pt x="1" y="13737"/>
                  <a:pt x="1024" y="18722"/>
                </a:cubicBezTo>
                <a:cubicBezTo>
                  <a:pt x="2048" y="23716"/>
                  <a:pt x="6008" y="27932"/>
                  <a:pt x="8956" y="32159"/>
                </a:cubicBezTo>
                <a:cubicBezTo>
                  <a:pt x="13940" y="39579"/>
                  <a:pt x="15864" y="51471"/>
                  <a:pt x="27121" y="51727"/>
                </a:cubicBezTo>
                <a:cubicBezTo>
                  <a:pt x="27302" y="51735"/>
                  <a:pt x="27482" y="51738"/>
                  <a:pt x="27660" y="51738"/>
                </a:cubicBezTo>
                <a:cubicBezTo>
                  <a:pt x="33264" y="51738"/>
                  <a:pt x="37309" y="47884"/>
                  <a:pt x="40037" y="43539"/>
                </a:cubicBezTo>
                <a:cubicBezTo>
                  <a:pt x="42729" y="39323"/>
                  <a:pt x="44520" y="35352"/>
                  <a:pt x="48992" y="33305"/>
                </a:cubicBezTo>
                <a:cubicBezTo>
                  <a:pt x="53475" y="31391"/>
                  <a:pt x="58592" y="30624"/>
                  <a:pt x="61918" y="26909"/>
                </a:cubicBezTo>
                <a:cubicBezTo>
                  <a:pt x="65623" y="23204"/>
                  <a:pt x="66134" y="17186"/>
                  <a:pt x="65111" y="12202"/>
                </a:cubicBezTo>
                <a:cubicBezTo>
                  <a:pt x="62302" y="1728"/>
                  <a:pt x="52429" y="0"/>
                  <a:pt x="429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8" name="Google Shape;358;p37"/>
          <p:cNvSpPr/>
          <p:nvPr/>
        </p:nvSpPr>
        <p:spPr>
          <a:xfrm>
            <a:off x="8095659" y="93698"/>
            <a:ext cx="367431" cy="336269"/>
          </a:xfrm>
          <a:custGeom>
            <a:avLst/>
            <a:gdLst/>
            <a:ahLst/>
            <a:cxnLst/>
            <a:rect l="l" t="t" r="r" b="b"/>
            <a:pathLst>
              <a:path w="7676" h="7025" extrusionOk="0">
                <a:moveTo>
                  <a:pt x="3600" y="1"/>
                </a:moveTo>
                <a:cubicBezTo>
                  <a:pt x="2024" y="1"/>
                  <a:pt x="914" y="764"/>
                  <a:pt x="512" y="2470"/>
                </a:cubicBezTo>
                <a:cubicBezTo>
                  <a:pt x="0" y="4394"/>
                  <a:pt x="768" y="6696"/>
                  <a:pt x="2814" y="6952"/>
                </a:cubicBezTo>
                <a:cubicBezTo>
                  <a:pt x="3060" y="7001"/>
                  <a:pt x="3309" y="7024"/>
                  <a:pt x="3559" y="7024"/>
                </a:cubicBezTo>
                <a:cubicBezTo>
                  <a:pt x="5256" y="7024"/>
                  <a:pt x="6941" y="5938"/>
                  <a:pt x="7164" y="4261"/>
                </a:cubicBezTo>
                <a:cubicBezTo>
                  <a:pt x="7676" y="1958"/>
                  <a:pt x="7420" y="423"/>
                  <a:pt x="4984" y="167"/>
                </a:cubicBezTo>
                <a:cubicBezTo>
                  <a:pt x="4491" y="57"/>
                  <a:pt x="4028" y="1"/>
                  <a:pt x="36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9" name="Google Shape;359;p37"/>
          <p:cNvSpPr/>
          <p:nvPr/>
        </p:nvSpPr>
        <p:spPr>
          <a:xfrm rot="1826925">
            <a:off x="-31344" y="-1530533"/>
            <a:ext cx="3925480" cy="3637670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0" name="Google Shape;360;p37"/>
          <p:cNvSpPr/>
          <p:nvPr/>
        </p:nvSpPr>
        <p:spPr>
          <a:xfrm>
            <a:off x="4531346" y="-85124"/>
            <a:ext cx="1205037" cy="1098452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p37"/>
          <p:cNvSpPr/>
          <p:nvPr/>
        </p:nvSpPr>
        <p:spPr>
          <a:xfrm>
            <a:off x="-682375" y="3444779"/>
            <a:ext cx="3705025" cy="2381338"/>
          </a:xfrm>
          <a:custGeom>
            <a:avLst/>
            <a:gdLst/>
            <a:ahLst/>
            <a:cxnLst/>
            <a:rect l="l" t="t" r="r" b="b"/>
            <a:pathLst>
              <a:path w="93644" h="60188" extrusionOk="0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7"/>
          <p:cNvSpPr/>
          <p:nvPr/>
        </p:nvSpPr>
        <p:spPr>
          <a:xfrm>
            <a:off x="1468613" y="4405415"/>
            <a:ext cx="420339" cy="369695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" name="Google Shape;363;p37"/>
          <p:cNvSpPr/>
          <p:nvPr/>
        </p:nvSpPr>
        <p:spPr>
          <a:xfrm rot="2181687">
            <a:off x="4761626" y="4590838"/>
            <a:ext cx="433369" cy="397914"/>
          </a:xfrm>
          <a:custGeom>
            <a:avLst/>
            <a:gdLst/>
            <a:ahLst/>
            <a:cxnLst/>
            <a:rect l="l" t="t" r="r" b="b"/>
            <a:pathLst>
              <a:path w="7676" h="7048" extrusionOk="0">
                <a:moveTo>
                  <a:pt x="3736" y="1"/>
                </a:moveTo>
                <a:cubicBezTo>
                  <a:pt x="2083" y="1"/>
                  <a:pt x="799" y="749"/>
                  <a:pt x="379" y="2540"/>
                </a:cubicBezTo>
                <a:cubicBezTo>
                  <a:pt x="0" y="4453"/>
                  <a:pt x="768" y="6633"/>
                  <a:pt x="2814" y="7012"/>
                </a:cubicBezTo>
                <a:cubicBezTo>
                  <a:pt x="2993" y="7036"/>
                  <a:pt x="3172" y="7047"/>
                  <a:pt x="3351" y="7047"/>
                </a:cubicBezTo>
                <a:cubicBezTo>
                  <a:pt x="5095" y="7047"/>
                  <a:pt x="6811" y="5942"/>
                  <a:pt x="7164" y="4197"/>
                </a:cubicBezTo>
                <a:cubicBezTo>
                  <a:pt x="7676" y="2028"/>
                  <a:pt x="7287" y="493"/>
                  <a:pt x="4861" y="104"/>
                </a:cubicBezTo>
                <a:cubicBezTo>
                  <a:pt x="4472" y="36"/>
                  <a:pt x="4095" y="1"/>
                  <a:pt x="37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4" name="Google Shape;364;p37"/>
          <p:cNvSpPr/>
          <p:nvPr/>
        </p:nvSpPr>
        <p:spPr>
          <a:xfrm rot="2181687">
            <a:off x="5381837" y="3705019"/>
            <a:ext cx="3011568" cy="2793246"/>
          </a:xfrm>
          <a:custGeom>
            <a:avLst/>
            <a:gdLst/>
            <a:ahLst/>
            <a:cxnLst/>
            <a:rect l="l" t="t" r="r" b="b"/>
            <a:pathLst>
              <a:path w="53342" h="49475" extrusionOk="0">
                <a:moveTo>
                  <a:pt x="36183" y="0"/>
                </a:moveTo>
                <a:cubicBezTo>
                  <a:pt x="31333" y="0"/>
                  <a:pt x="27653" y="3239"/>
                  <a:pt x="24942" y="7240"/>
                </a:cubicBezTo>
                <a:cubicBezTo>
                  <a:pt x="22260" y="11589"/>
                  <a:pt x="20725" y="16583"/>
                  <a:pt x="16887" y="19777"/>
                </a:cubicBezTo>
                <a:cubicBezTo>
                  <a:pt x="13049" y="23236"/>
                  <a:pt x="7799" y="24894"/>
                  <a:pt x="4094" y="28609"/>
                </a:cubicBezTo>
                <a:cubicBezTo>
                  <a:pt x="257" y="32569"/>
                  <a:pt x="1" y="38331"/>
                  <a:pt x="3194" y="42681"/>
                </a:cubicBezTo>
                <a:cubicBezTo>
                  <a:pt x="6909" y="47542"/>
                  <a:pt x="13172" y="49456"/>
                  <a:pt x="19190" y="49456"/>
                </a:cubicBezTo>
                <a:cubicBezTo>
                  <a:pt x="19630" y="49468"/>
                  <a:pt x="20072" y="49474"/>
                  <a:pt x="20515" y="49474"/>
                </a:cubicBezTo>
                <a:cubicBezTo>
                  <a:pt x="29086" y="49474"/>
                  <a:pt x="38174" y="47191"/>
                  <a:pt x="46689" y="45362"/>
                </a:cubicBezTo>
                <a:cubicBezTo>
                  <a:pt x="50404" y="40890"/>
                  <a:pt x="52318" y="36540"/>
                  <a:pt x="52963" y="31034"/>
                </a:cubicBezTo>
                <a:cubicBezTo>
                  <a:pt x="53342" y="23870"/>
                  <a:pt x="52318" y="16072"/>
                  <a:pt x="49248" y="9798"/>
                </a:cubicBezTo>
                <a:cubicBezTo>
                  <a:pt x="46822" y="5070"/>
                  <a:pt x="42984" y="465"/>
                  <a:pt x="37478" y="76"/>
                </a:cubicBezTo>
                <a:cubicBezTo>
                  <a:pt x="37038" y="25"/>
                  <a:pt x="36606" y="0"/>
                  <a:pt x="361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5" name="Google Shape;365;p37"/>
          <p:cNvSpPr/>
          <p:nvPr/>
        </p:nvSpPr>
        <p:spPr>
          <a:xfrm rot="2181687">
            <a:off x="7527192" y="4011581"/>
            <a:ext cx="1271202" cy="1971447"/>
          </a:xfrm>
          <a:custGeom>
            <a:avLst/>
            <a:gdLst/>
            <a:ahLst/>
            <a:cxnLst/>
            <a:rect l="l" t="t" r="r" b="b"/>
            <a:pathLst>
              <a:path w="22516" h="34919" extrusionOk="0">
                <a:moveTo>
                  <a:pt x="15971" y="1"/>
                </a:moveTo>
                <a:cubicBezTo>
                  <a:pt x="15771" y="1"/>
                  <a:pt x="15564" y="28"/>
                  <a:pt x="15351" y="86"/>
                </a:cubicBezTo>
                <a:cubicBezTo>
                  <a:pt x="12537" y="598"/>
                  <a:pt x="11514" y="4947"/>
                  <a:pt x="9467" y="6738"/>
                </a:cubicBezTo>
                <a:cubicBezTo>
                  <a:pt x="7420" y="8273"/>
                  <a:pt x="4094" y="7762"/>
                  <a:pt x="2303" y="9809"/>
                </a:cubicBezTo>
                <a:cubicBezTo>
                  <a:pt x="0" y="12367"/>
                  <a:pt x="768" y="16972"/>
                  <a:pt x="1024" y="20043"/>
                </a:cubicBezTo>
                <a:cubicBezTo>
                  <a:pt x="1279" y="23113"/>
                  <a:pt x="1535" y="26183"/>
                  <a:pt x="1279" y="29253"/>
                </a:cubicBezTo>
                <a:lnTo>
                  <a:pt x="768" y="27974"/>
                </a:lnTo>
                <a:lnTo>
                  <a:pt x="768" y="27974"/>
                </a:lnTo>
                <a:cubicBezTo>
                  <a:pt x="1535" y="31044"/>
                  <a:pt x="2815" y="33859"/>
                  <a:pt x="6141" y="34626"/>
                </a:cubicBezTo>
                <a:cubicBezTo>
                  <a:pt x="7056" y="34822"/>
                  <a:pt x="8021" y="34918"/>
                  <a:pt x="8997" y="34918"/>
                </a:cubicBezTo>
                <a:cubicBezTo>
                  <a:pt x="11845" y="34918"/>
                  <a:pt x="14791" y="34104"/>
                  <a:pt x="16887" y="32580"/>
                </a:cubicBezTo>
                <a:cubicBezTo>
                  <a:pt x="22515" y="28486"/>
                  <a:pt x="22260" y="21066"/>
                  <a:pt x="21492" y="14926"/>
                </a:cubicBezTo>
                <a:cubicBezTo>
                  <a:pt x="20980" y="12111"/>
                  <a:pt x="20980" y="9041"/>
                  <a:pt x="20469" y="6227"/>
                </a:cubicBezTo>
                <a:cubicBezTo>
                  <a:pt x="19995" y="4098"/>
                  <a:pt x="18429" y="1"/>
                  <a:pt x="159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6" name="Google Shape;366;p37"/>
          <p:cNvSpPr/>
          <p:nvPr/>
        </p:nvSpPr>
        <p:spPr>
          <a:xfrm rot="-2186794">
            <a:off x="-1132620" y="-1448823"/>
            <a:ext cx="3512453" cy="2676752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2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7" name="Google Shape;367;p37"/>
          <p:cNvSpPr/>
          <p:nvPr/>
        </p:nvSpPr>
        <p:spPr>
          <a:xfrm rot="-716835">
            <a:off x="5858656" y="3780138"/>
            <a:ext cx="3832690" cy="2647549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" name="Google Shape;368;p37"/>
          <p:cNvSpPr/>
          <p:nvPr/>
        </p:nvSpPr>
        <p:spPr>
          <a:xfrm rot="4837893">
            <a:off x="-1104764" y="3092203"/>
            <a:ext cx="3832929" cy="2647714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37"/>
          <p:cNvSpPr/>
          <p:nvPr/>
        </p:nvSpPr>
        <p:spPr>
          <a:xfrm>
            <a:off x="8505790" y="537838"/>
            <a:ext cx="945053" cy="1724716"/>
          </a:xfrm>
          <a:custGeom>
            <a:avLst/>
            <a:gdLst/>
            <a:ahLst/>
            <a:cxnLst/>
            <a:rect l="l" t="t" r="r" b="b"/>
            <a:pathLst>
              <a:path w="29902" h="54571" extrusionOk="0">
                <a:moveTo>
                  <a:pt x="23390" y="12264"/>
                </a:moveTo>
                <a:cubicBezTo>
                  <a:pt x="23191" y="12000"/>
                  <a:pt x="22985" y="11743"/>
                  <a:pt x="22779" y="11493"/>
                </a:cubicBezTo>
                <a:cubicBezTo>
                  <a:pt x="18331" y="6074"/>
                  <a:pt x="10516" y="0"/>
                  <a:pt x="3471" y="3992"/>
                </a:cubicBezTo>
                <a:cubicBezTo>
                  <a:pt x="1568" y="5072"/>
                  <a:pt x="0" y="7295"/>
                  <a:pt x="148" y="9654"/>
                </a:cubicBezTo>
                <a:cubicBezTo>
                  <a:pt x="360" y="13145"/>
                  <a:pt x="2937" y="15368"/>
                  <a:pt x="4377" y="18274"/>
                </a:cubicBezTo>
                <a:cubicBezTo>
                  <a:pt x="7250" y="24078"/>
                  <a:pt x="2140" y="29303"/>
                  <a:pt x="2764" y="35223"/>
                </a:cubicBezTo>
                <a:cubicBezTo>
                  <a:pt x="3259" y="39986"/>
                  <a:pt x="8073" y="39202"/>
                  <a:pt x="10445" y="41837"/>
                </a:cubicBezTo>
                <a:cubicBezTo>
                  <a:pt x="13202" y="44910"/>
                  <a:pt x="10021" y="50238"/>
                  <a:pt x="12592" y="53362"/>
                </a:cubicBezTo>
                <a:cubicBezTo>
                  <a:pt x="13588" y="54570"/>
                  <a:pt x="15388" y="54075"/>
                  <a:pt x="16731" y="53336"/>
                </a:cubicBezTo>
                <a:cubicBezTo>
                  <a:pt x="23853" y="49447"/>
                  <a:pt x="28513" y="40809"/>
                  <a:pt x="29265" y="32138"/>
                </a:cubicBezTo>
                <a:cubicBezTo>
                  <a:pt x="29901" y="24856"/>
                  <a:pt x="27523" y="17682"/>
                  <a:pt x="23390" y="1226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78347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/>
          <p:nvPr/>
        </p:nvSpPr>
        <p:spPr>
          <a:xfrm>
            <a:off x="5398330" y="-1548325"/>
            <a:ext cx="4749816" cy="2476617"/>
          </a:xfrm>
          <a:custGeom>
            <a:avLst/>
            <a:gdLst/>
            <a:ahLst/>
            <a:cxnLst/>
            <a:rect l="l" t="t" r="r" b="b"/>
            <a:pathLst>
              <a:path w="66135" h="51739" extrusionOk="0">
                <a:moveTo>
                  <a:pt x="42970" y="0"/>
                </a:moveTo>
                <a:cubicBezTo>
                  <a:pt x="39952" y="0"/>
                  <a:pt x="36976" y="176"/>
                  <a:pt x="34285" y="300"/>
                </a:cubicBezTo>
                <a:lnTo>
                  <a:pt x="6776" y="7085"/>
                </a:lnTo>
                <a:cubicBezTo>
                  <a:pt x="3450" y="10278"/>
                  <a:pt x="1" y="13737"/>
                  <a:pt x="1024" y="18722"/>
                </a:cubicBezTo>
                <a:cubicBezTo>
                  <a:pt x="2048" y="23716"/>
                  <a:pt x="6008" y="27932"/>
                  <a:pt x="8956" y="32159"/>
                </a:cubicBezTo>
                <a:cubicBezTo>
                  <a:pt x="13940" y="39579"/>
                  <a:pt x="15864" y="51471"/>
                  <a:pt x="27121" y="51727"/>
                </a:cubicBezTo>
                <a:cubicBezTo>
                  <a:pt x="27302" y="51735"/>
                  <a:pt x="27482" y="51738"/>
                  <a:pt x="27660" y="51738"/>
                </a:cubicBezTo>
                <a:cubicBezTo>
                  <a:pt x="33264" y="51738"/>
                  <a:pt x="37309" y="47884"/>
                  <a:pt x="40037" y="43539"/>
                </a:cubicBezTo>
                <a:cubicBezTo>
                  <a:pt x="42729" y="39323"/>
                  <a:pt x="44520" y="35352"/>
                  <a:pt x="48992" y="33305"/>
                </a:cubicBezTo>
                <a:cubicBezTo>
                  <a:pt x="53475" y="31391"/>
                  <a:pt x="58592" y="30624"/>
                  <a:pt x="61918" y="26909"/>
                </a:cubicBezTo>
                <a:cubicBezTo>
                  <a:pt x="65623" y="23204"/>
                  <a:pt x="66134" y="17186"/>
                  <a:pt x="65111" y="12202"/>
                </a:cubicBezTo>
                <a:cubicBezTo>
                  <a:pt x="62302" y="1728"/>
                  <a:pt x="52429" y="0"/>
                  <a:pt x="429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Google Shape;372;p38"/>
          <p:cNvSpPr/>
          <p:nvPr/>
        </p:nvSpPr>
        <p:spPr>
          <a:xfrm rot="-673885">
            <a:off x="-1329624" y="-331160"/>
            <a:ext cx="3925425" cy="3637619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38"/>
          <p:cNvSpPr/>
          <p:nvPr/>
        </p:nvSpPr>
        <p:spPr>
          <a:xfrm>
            <a:off x="4531346" y="-85124"/>
            <a:ext cx="1205037" cy="1098452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38"/>
          <p:cNvSpPr/>
          <p:nvPr/>
        </p:nvSpPr>
        <p:spPr>
          <a:xfrm>
            <a:off x="-682375" y="3444779"/>
            <a:ext cx="3705025" cy="2381338"/>
          </a:xfrm>
          <a:custGeom>
            <a:avLst/>
            <a:gdLst/>
            <a:ahLst/>
            <a:cxnLst/>
            <a:rect l="l" t="t" r="r" b="b"/>
            <a:pathLst>
              <a:path w="93644" h="60188" extrusionOk="0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Google Shape;375;p38"/>
          <p:cNvSpPr/>
          <p:nvPr/>
        </p:nvSpPr>
        <p:spPr>
          <a:xfrm>
            <a:off x="8426863" y="3284215"/>
            <a:ext cx="420339" cy="369695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6" name="Google Shape;376;p38"/>
          <p:cNvSpPr/>
          <p:nvPr/>
        </p:nvSpPr>
        <p:spPr>
          <a:xfrm rot="2181687">
            <a:off x="2276426" y="1018038"/>
            <a:ext cx="433369" cy="397914"/>
          </a:xfrm>
          <a:custGeom>
            <a:avLst/>
            <a:gdLst/>
            <a:ahLst/>
            <a:cxnLst/>
            <a:rect l="l" t="t" r="r" b="b"/>
            <a:pathLst>
              <a:path w="7676" h="7048" extrusionOk="0">
                <a:moveTo>
                  <a:pt x="3736" y="1"/>
                </a:moveTo>
                <a:cubicBezTo>
                  <a:pt x="2083" y="1"/>
                  <a:pt x="799" y="749"/>
                  <a:pt x="379" y="2540"/>
                </a:cubicBezTo>
                <a:cubicBezTo>
                  <a:pt x="0" y="4453"/>
                  <a:pt x="768" y="6633"/>
                  <a:pt x="2814" y="7012"/>
                </a:cubicBezTo>
                <a:cubicBezTo>
                  <a:pt x="2993" y="7036"/>
                  <a:pt x="3172" y="7047"/>
                  <a:pt x="3351" y="7047"/>
                </a:cubicBezTo>
                <a:cubicBezTo>
                  <a:pt x="5095" y="7047"/>
                  <a:pt x="6811" y="5942"/>
                  <a:pt x="7164" y="4197"/>
                </a:cubicBezTo>
                <a:cubicBezTo>
                  <a:pt x="7676" y="2028"/>
                  <a:pt x="7287" y="493"/>
                  <a:pt x="4861" y="104"/>
                </a:cubicBezTo>
                <a:cubicBezTo>
                  <a:pt x="4472" y="36"/>
                  <a:pt x="4095" y="1"/>
                  <a:pt x="37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7" name="Google Shape;377;p38"/>
          <p:cNvSpPr/>
          <p:nvPr/>
        </p:nvSpPr>
        <p:spPr>
          <a:xfrm rot="2181687">
            <a:off x="5381837" y="3705019"/>
            <a:ext cx="3011568" cy="2793246"/>
          </a:xfrm>
          <a:custGeom>
            <a:avLst/>
            <a:gdLst/>
            <a:ahLst/>
            <a:cxnLst/>
            <a:rect l="l" t="t" r="r" b="b"/>
            <a:pathLst>
              <a:path w="53342" h="49475" extrusionOk="0">
                <a:moveTo>
                  <a:pt x="36183" y="0"/>
                </a:moveTo>
                <a:cubicBezTo>
                  <a:pt x="31333" y="0"/>
                  <a:pt x="27653" y="3239"/>
                  <a:pt x="24942" y="7240"/>
                </a:cubicBezTo>
                <a:cubicBezTo>
                  <a:pt x="22260" y="11589"/>
                  <a:pt x="20725" y="16583"/>
                  <a:pt x="16887" y="19777"/>
                </a:cubicBezTo>
                <a:cubicBezTo>
                  <a:pt x="13049" y="23236"/>
                  <a:pt x="7799" y="24894"/>
                  <a:pt x="4094" y="28609"/>
                </a:cubicBezTo>
                <a:cubicBezTo>
                  <a:pt x="257" y="32569"/>
                  <a:pt x="1" y="38331"/>
                  <a:pt x="3194" y="42681"/>
                </a:cubicBezTo>
                <a:cubicBezTo>
                  <a:pt x="6909" y="47542"/>
                  <a:pt x="13172" y="49456"/>
                  <a:pt x="19190" y="49456"/>
                </a:cubicBezTo>
                <a:cubicBezTo>
                  <a:pt x="19630" y="49468"/>
                  <a:pt x="20072" y="49474"/>
                  <a:pt x="20515" y="49474"/>
                </a:cubicBezTo>
                <a:cubicBezTo>
                  <a:pt x="29086" y="49474"/>
                  <a:pt x="38174" y="47191"/>
                  <a:pt x="46689" y="45362"/>
                </a:cubicBezTo>
                <a:cubicBezTo>
                  <a:pt x="50404" y="40890"/>
                  <a:pt x="52318" y="36540"/>
                  <a:pt x="52963" y="31034"/>
                </a:cubicBezTo>
                <a:cubicBezTo>
                  <a:pt x="53342" y="23870"/>
                  <a:pt x="52318" y="16072"/>
                  <a:pt x="49248" y="9798"/>
                </a:cubicBezTo>
                <a:cubicBezTo>
                  <a:pt x="46822" y="5070"/>
                  <a:pt x="42984" y="465"/>
                  <a:pt x="37478" y="76"/>
                </a:cubicBezTo>
                <a:cubicBezTo>
                  <a:pt x="37038" y="25"/>
                  <a:pt x="36606" y="0"/>
                  <a:pt x="361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8" name="Google Shape;378;p38"/>
          <p:cNvSpPr/>
          <p:nvPr/>
        </p:nvSpPr>
        <p:spPr>
          <a:xfrm rot="-2700000">
            <a:off x="8193728" y="951990"/>
            <a:ext cx="1271230" cy="1971490"/>
          </a:xfrm>
          <a:custGeom>
            <a:avLst/>
            <a:gdLst/>
            <a:ahLst/>
            <a:cxnLst/>
            <a:rect l="l" t="t" r="r" b="b"/>
            <a:pathLst>
              <a:path w="22516" h="34919" extrusionOk="0">
                <a:moveTo>
                  <a:pt x="15971" y="1"/>
                </a:moveTo>
                <a:cubicBezTo>
                  <a:pt x="15771" y="1"/>
                  <a:pt x="15564" y="28"/>
                  <a:pt x="15351" y="86"/>
                </a:cubicBezTo>
                <a:cubicBezTo>
                  <a:pt x="12537" y="598"/>
                  <a:pt x="11514" y="4947"/>
                  <a:pt x="9467" y="6738"/>
                </a:cubicBezTo>
                <a:cubicBezTo>
                  <a:pt x="7420" y="8273"/>
                  <a:pt x="4094" y="7762"/>
                  <a:pt x="2303" y="9809"/>
                </a:cubicBezTo>
                <a:cubicBezTo>
                  <a:pt x="0" y="12367"/>
                  <a:pt x="768" y="16972"/>
                  <a:pt x="1024" y="20043"/>
                </a:cubicBezTo>
                <a:cubicBezTo>
                  <a:pt x="1279" y="23113"/>
                  <a:pt x="1535" y="26183"/>
                  <a:pt x="1279" y="29253"/>
                </a:cubicBezTo>
                <a:lnTo>
                  <a:pt x="768" y="27974"/>
                </a:lnTo>
                <a:lnTo>
                  <a:pt x="768" y="27974"/>
                </a:lnTo>
                <a:cubicBezTo>
                  <a:pt x="1535" y="31044"/>
                  <a:pt x="2815" y="33859"/>
                  <a:pt x="6141" y="34626"/>
                </a:cubicBezTo>
                <a:cubicBezTo>
                  <a:pt x="7056" y="34822"/>
                  <a:pt x="8021" y="34918"/>
                  <a:pt x="8997" y="34918"/>
                </a:cubicBezTo>
                <a:cubicBezTo>
                  <a:pt x="11845" y="34918"/>
                  <a:pt x="14791" y="34104"/>
                  <a:pt x="16887" y="32580"/>
                </a:cubicBezTo>
                <a:cubicBezTo>
                  <a:pt x="22515" y="28486"/>
                  <a:pt x="22260" y="21066"/>
                  <a:pt x="21492" y="14926"/>
                </a:cubicBezTo>
                <a:cubicBezTo>
                  <a:pt x="20980" y="12111"/>
                  <a:pt x="20980" y="9041"/>
                  <a:pt x="20469" y="6227"/>
                </a:cubicBezTo>
                <a:cubicBezTo>
                  <a:pt x="19995" y="4098"/>
                  <a:pt x="18429" y="1"/>
                  <a:pt x="159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p38"/>
          <p:cNvSpPr/>
          <p:nvPr/>
        </p:nvSpPr>
        <p:spPr>
          <a:xfrm>
            <a:off x="293859" y="2801448"/>
            <a:ext cx="367431" cy="336269"/>
          </a:xfrm>
          <a:custGeom>
            <a:avLst/>
            <a:gdLst/>
            <a:ahLst/>
            <a:cxnLst/>
            <a:rect l="l" t="t" r="r" b="b"/>
            <a:pathLst>
              <a:path w="7676" h="7025" extrusionOk="0">
                <a:moveTo>
                  <a:pt x="3600" y="1"/>
                </a:moveTo>
                <a:cubicBezTo>
                  <a:pt x="2024" y="1"/>
                  <a:pt x="914" y="764"/>
                  <a:pt x="512" y="2470"/>
                </a:cubicBezTo>
                <a:cubicBezTo>
                  <a:pt x="0" y="4394"/>
                  <a:pt x="768" y="6696"/>
                  <a:pt x="2814" y="6952"/>
                </a:cubicBezTo>
                <a:cubicBezTo>
                  <a:pt x="3060" y="7001"/>
                  <a:pt x="3309" y="7024"/>
                  <a:pt x="3559" y="7024"/>
                </a:cubicBezTo>
                <a:cubicBezTo>
                  <a:pt x="5256" y="7024"/>
                  <a:pt x="6941" y="5938"/>
                  <a:pt x="7164" y="4261"/>
                </a:cubicBezTo>
                <a:cubicBezTo>
                  <a:pt x="7676" y="1958"/>
                  <a:pt x="7420" y="423"/>
                  <a:pt x="4984" y="167"/>
                </a:cubicBezTo>
                <a:cubicBezTo>
                  <a:pt x="4491" y="57"/>
                  <a:pt x="4028" y="1"/>
                  <a:pt x="36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690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2" hasCustomPrompt="1"/>
          </p:nvPr>
        </p:nvSpPr>
        <p:spPr>
          <a:xfrm>
            <a:off x="717125" y="1308750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3"/>
          </p:nvPr>
        </p:nvSpPr>
        <p:spPr>
          <a:xfrm>
            <a:off x="713175" y="1792600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713200" y="2196875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4" hasCustomPrompt="1"/>
          </p:nvPr>
        </p:nvSpPr>
        <p:spPr>
          <a:xfrm>
            <a:off x="3256575" y="1308750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5"/>
          </p:nvPr>
        </p:nvSpPr>
        <p:spPr>
          <a:xfrm>
            <a:off x="3256568" y="1792600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6"/>
          </p:nvPr>
        </p:nvSpPr>
        <p:spPr>
          <a:xfrm>
            <a:off x="3256568" y="2191725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7" hasCustomPrompt="1"/>
          </p:nvPr>
        </p:nvSpPr>
        <p:spPr>
          <a:xfrm>
            <a:off x="5799950" y="1308750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8"/>
          </p:nvPr>
        </p:nvSpPr>
        <p:spPr>
          <a:xfrm>
            <a:off x="5799961" y="1792600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9"/>
          </p:nvPr>
        </p:nvSpPr>
        <p:spPr>
          <a:xfrm>
            <a:off x="5799961" y="2191725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3" hasCustomPrompt="1"/>
          </p:nvPr>
        </p:nvSpPr>
        <p:spPr>
          <a:xfrm>
            <a:off x="1818875" y="3077975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4"/>
          </p:nvPr>
        </p:nvSpPr>
        <p:spPr>
          <a:xfrm>
            <a:off x="1818700" y="3561825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5"/>
          </p:nvPr>
        </p:nvSpPr>
        <p:spPr>
          <a:xfrm>
            <a:off x="1818875" y="3968000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6" hasCustomPrompt="1"/>
          </p:nvPr>
        </p:nvSpPr>
        <p:spPr>
          <a:xfrm>
            <a:off x="4694376" y="3077975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7"/>
          </p:nvPr>
        </p:nvSpPr>
        <p:spPr>
          <a:xfrm>
            <a:off x="4694376" y="3561823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8"/>
          </p:nvPr>
        </p:nvSpPr>
        <p:spPr>
          <a:xfrm>
            <a:off x="4694350" y="3968002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/>
          <p:nvPr/>
        </p:nvSpPr>
        <p:spPr>
          <a:xfrm rot="2385671">
            <a:off x="8222114" y="-409792"/>
            <a:ext cx="1562399" cy="1473805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3"/>
          <p:cNvSpPr/>
          <p:nvPr/>
        </p:nvSpPr>
        <p:spPr>
          <a:xfrm rot="-1752073">
            <a:off x="-1175238" y="3350884"/>
            <a:ext cx="2496289" cy="2313265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13"/>
          <p:cNvSpPr/>
          <p:nvPr/>
        </p:nvSpPr>
        <p:spPr>
          <a:xfrm rot="-1752073">
            <a:off x="305663" y="3997717"/>
            <a:ext cx="619769" cy="578352"/>
          </a:xfrm>
          <a:custGeom>
            <a:avLst/>
            <a:gdLst/>
            <a:ahLst/>
            <a:cxnLst/>
            <a:rect l="l" t="t" r="r" b="b"/>
            <a:pathLst>
              <a:path w="17463" h="16296" extrusionOk="0">
                <a:moveTo>
                  <a:pt x="9140" y="0"/>
                </a:moveTo>
                <a:cubicBezTo>
                  <a:pt x="6482" y="0"/>
                  <a:pt x="3830" y="1758"/>
                  <a:pt x="2303" y="4303"/>
                </a:cubicBezTo>
                <a:cubicBezTo>
                  <a:pt x="0" y="8396"/>
                  <a:pt x="3326" y="12746"/>
                  <a:pt x="6908" y="15048"/>
                </a:cubicBezTo>
                <a:cubicBezTo>
                  <a:pt x="8069" y="15919"/>
                  <a:pt x="9229" y="16296"/>
                  <a:pt x="10337" y="16296"/>
                </a:cubicBezTo>
                <a:cubicBezTo>
                  <a:pt x="13138" y="16296"/>
                  <a:pt x="15603" y="13888"/>
                  <a:pt x="16887" y="10955"/>
                </a:cubicBezTo>
                <a:lnTo>
                  <a:pt x="16887" y="10955"/>
                </a:lnTo>
                <a:lnTo>
                  <a:pt x="16379" y="11519"/>
                </a:lnTo>
                <a:lnTo>
                  <a:pt x="16379" y="11519"/>
                </a:lnTo>
                <a:cubicBezTo>
                  <a:pt x="17083" y="10270"/>
                  <a:pt x="17462" y="8971"/>
                  <a:pt x="17142" y="7373"/>
                </a:cubicBezTo>
                <a:cubicBezTo>
                  <a:pt x="16631" y="5070"/>
                  <a:pt x="14840" y="2767"/>
                  <a:pt x="13049" y="1488"/>
                </a:cubicBezTo>
                <a:cubicBezTo>
                  <a:pt x="11842" y="454"/>
                  <a:pt x="10490" y="0"/>
                  <a:pt x="91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13"/>
          <p:cNvSpPr/>
          <p:nvPr/>
        </p:nvSpPr>
        <p:spPr>
          <a:xfrm rot="3362079">
            <a:off x="-1389903" y="3953731"/>
            <a:ext cx="3888787" cy="2213495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13"/>
          <p:cNvSpPr/>
          <p:nvPr/>
        </p:nvSpPr>
        <p:spPr>
          <a:xfrm>
            <a:off x="7016040" y="-823770"/>
            <a:ext cx="2514918" cy="1790389"/>
          </a:xfrm>
          <a:custGeom>
            <a:avLst/>
            <a:gdLst/>
            <a:ahLst/>
            <a:cxnLst/>
            <a:rect l="l" t="t" r="r" b="b"/>
            <a:pathLst>
              <a:path w="23918" h="17027" extrusionOk="0">
                <a:moveTo>
                  <a:pt x="4687" y="2944"/>
                </a:moveTo>
                <a:cubicBezTo>
                  <a:pt x="1627" y="4634"/>
                  <a:pt x="1" y="8838"/>
                  <a:pt x="1743" y="11859"/>
                </a:cubicBezTo>
                <a:cubicBezTo>
                  <a:pt x="2418" y="13035"/>
                  <a:pt x="3497" y="13929"/>
                  <a:pt x="4654" y="14636"/>
                </a:cubicBezTo>
                <a:cubicBezTo>
                  <a:pt x="6891" y="16011"/>
                  <a:pt x="9449" y="16782"/>
                  <a:pt x="12072" y="16866"/>
                </a:cubicBezTo>
                <a:cubicBezTo>
                  <a:pt x="17072" y="17027"/>
                  <a:pt x="23918" y="12482"/>
                  <a:pt x="19174" y="7501"/>
                </a:cubicBezTo>
                <a:cubicBezTo>
                  <a:pt x="15549" y="3696"/>
                  <a:pt x="10009" y="0"/>
                  <a:pt x="4687" y="2944"/>
                </a:cubicBezTo>
                <a:close/>
              </a:path>
            </a:pathLst>
          </a:custGeom>
          <a:noFill/>
          <a:ln w="12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 rot="2204090">
            <a:off x="-878681" y="3783345"/>
            <a:ext cx="3888600" cy="2213389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717125" y="1334498"/>
            <a:ext cx="3855000" cy="8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ubTitle" idx="1"/>
          </p:nvPr>
        </p:nvSpPr>
        <p:spPr>
          <a:xfrm>
            <a:off x="717125" y="2129113"/>
            <a:ext cx="38550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4603335" y="2894268"/>
            <a:ext cx="6288921" cy="4207131"/>
          </a:xfrm>
          <a:custGeom>
            <a:avLst/>
            <a:gdLst/>
            <a:ahLst/>
            <a:cxnLst/>
            <a:rect l="l" t="t" r="r" b="b"/>
            <a:pathLst>
              <a:path w="198985" h="133116" extrusionOk="0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17"/>
          <p:cNvSpPr/>
          <p:nvPr/>
        </p:nvSpPr>
        <p:spPr>
          <a:xfrm rot="1826970">
            <a:off x="-1001470" y="-1833636"/>
            <a:ext cx="3437193" cy="3185183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17"/>
          <p:cNvSpPr/>
          <p:nvPr/>
        </p:nvSpPr>
        <p:spPr>
          <a:xfrm rot="-8320889">
            <a:off x="5509008" y="-1564858"/>
            <a:ext cx="3832826" cy="2647643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17"/>
          <p:cNvSpPr/>
          <p:nvPr/>
        </p:nvSpPr>
        <p:spPr>
          <a:xfrm rot="-3376409">
            <a:off x="-470363" y="-800537"/>
            <a:ext cx="3512474" cy="2676768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17"/>
          <p:cNvSpPr/>
          <p:nvPr/>
        </p:nvSpPr>
        <p:spPr>
          <a:xfrm rot="-3376384">
            <a:off x="3018087" y="-233476"/>
            <a:ext cx="727874" cy="666128"/>
          </a:xfrm>
          <a:custGeom>
            <a:avLst/>
            <a:gdLst/>
            <a:ahLst/>
            <a:cxnLst/>
            <a:rect l="l" t="t" r="r" b="b"/>
            <a:pathLst>
              <a:path w="7676" h="7025" extrusionOk="0">
                <a:moveTo>
                  <a:pt x="3600" y="1"/>
                </a:moveTo>
                <a:cubicBezTo>
                  <a:pt x="2024" y="1"/>
                  <a:pt x="914" y="764"/>
                  <a:pt x="512" y="2470"/>
                </a:cubicBezTo>
                <a:cubicBezTo>
                  <a:pt x="0" y="4394"/>
                  <a:pt x="768" y="6696"/>
                  <a:pt x="2814" y="6952"/>
                </a:cubicBezTo>
                <a:cubicBezTo>
                  <a:pt x="3060" y="7001"/>
                  <a:pt x="3309" y="7024"/>
                  <a:pt x="3559" y="7024"/>
                </a:cubicBezTo>
                <a:cubicBezTo>
                  <a:pt x="5256" y="7024"/>
                  <a:pt x="6941" y="5938"/>
                  <a:pt x="7164" y="4261"/>
                </a:cubicBezTo>
                <a:cubicBezTo>
                  <a:pt x="7676" y="1958"/>
                  <a:pt x="7420" y="423"/>
                  <a:pt x="4984" y="167"/>
                </a:cubicBezTo>
                <a:cubicBezTo>
                  <a:pt x="4491" y="57"/>
                  <a:pt x="4028" y="1"/>
                  <a:pt x="36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17"/>
          <p:cNvSpPr/>
          <p:nvPr/>
        </p:nvSpPr>
        <p:spPr>
          <a:xfrm rot="614813">
            <a:off x="-252531" y="4282829"/>
            <a:ext cx="2073204" cy="1601507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/>
          <p:nvPr/>
        </p:nvSpPr>
        <p:spPr>
          <a:xfrm>
            <a:off x="5398330" y="-1548325"/>
            <a:ext cx="4749816" cy="2476617"/>
          </a:xfrm>
          <a:custGeom>
            <a:avLst/>
            <a:gdLst/>
            <a:ahLst/>
            <a:cxnLst/>
            <a:rect l="l" t="t" r="r" b="b"/>
            <a:pathLst>
              <a:path w="66135" h="51739" extrusionOk="0">
                <a:moveTo>
                  <a:pt x="42970" y="0"/>
                </a:moveTo>
                <a:cubicBezTo>
                  <a:pt x="39952" y="0"/>
                  <a:pt x="36976" y="176"/>
                  <a:pt x="34285" y="300"/>
                </a:cubicBezTo>
                <a:lnTo>
                  <a:pt x="6776" y="7085"/>
                </a:lnTo>
                <a:cubicBezTo>
                  <a:pt x="3450" y="10278"/>
                  <a:pt x="1" y="13737"/>
                  <a:pt x="1024" y="18722"/>
                </a:cubicBezTo>
                <a:cubicBezTo>
                  <a:pt x="2048" y="23716"/>
                  <a:pt x="6008" y="27932"/>
                  <a:pt x="8956" y="32159"/>
                </a:cubicBezTo>
                <a:cubicBezTo>
                  <a:pt x="13940" y="39579"/>
                  <a:pt x="15864" y="51471"/>
                  <a:pt x="27121" y="51727"/>
                </a:cubicBezTo>
                <a:cubicBezTo>
                  <a:pt x="27302" y="51735"/>
                  <a:pt x="27482" y="51738"/>
                  <a:pt x="27660" y="51738"/>
                </a:cubicBezTo>
                <a:cubicBezTo>
                  <a:pt x="33264" y="51738"/>
                  <a:pt x="37309" y="47884"/>
                  <a:pt x="40037" y="43539"/>
                </a:cubicBezTo>
                <a:cubicBezTo>
                  <a:pt x="42729" y="39323"/>
                  <a:pt x="44520" y="35352"/>
                  <a:pt x="48992" y="33305"/>
                </a:cubicBezTo>
                <a:cubicBezTo>
                  <a:pt x="53475" y="31391"/>
                  <a:pt x="58592" y="30624"/>
                  <a:pt x="61918" y="26909"/>
                </a:cubicBezTo>
                <a:cubicBezTo>
                  <a:pt x="65623" y="23204"/>
                  <a:pt x="66134" y="17186"/>
                  <a:pt x="65111" y="12202"/>
                </a:cubicBezTo>
                <a:cubicBezTo>
                  <a:pt x="62302" y="1728"/>
                  <a:pt x="52429" y="0"/>
                  <a:pt x="429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8" name="Google Shape;358;p37"/>
          <p:cNvSpPr/>
          <p:nvPr/>
        </p:nvSpPr>
        <p:spPr>
          <a:xfrm>
            <a:off x="8095659" y="93698"/>
            <a:ext cx="367431" cy="336269"/>
          </a:xfrm>
          <a:custGeom>
            <a:avLst/>
            <a:gdLst/>
            <a:ahLst/>
            <a:cxnLst/>
            <a:rect l="l" t="t" r="r" b="b"/>
            <a:pathLst>
              <a:path w="7676" h="7025" extrusionOk="0">
                <a:moveTo>
                  <a:pt x="3600" y="1"/>
                </a:moveTo>
                <a:cubicBezTo>
                  <a:pt x="2024" y="1"/>
                  <a:pt x="914" y="764"/>
                  <a:pt x="512" y="2470"/>
                </a:cubicBezTo>
                <a:cubicBezTo>
                  <a:pt x="0" y="4394"/>
                  <a:pt x="768" y="6696"/>
                  <a:pt x="2814" y="6952"/>
                </a:cubicBezTo>
                <a:cubicBezTo>
                  <a:pt x="3060" y="7001"/>
                  <a:pt x="3309" y="7024"/>
                  <a:pt x="3559" y="7024"/>
                </a:cubicBezTo>
                <a:cubicBezTo>
                  <a:pt x="5256" y="7024"/>
                  <a:pt x="6941" y="5938"/>
                  <a:pt x="7164" y="4261"/>
                </a:cubicBezTo>
                <a:cubicBezTo>
                  <a:pt x="7676" y="1958"/>
                  <a:pt x="7420" y="423"/>
                  <a:pt x="4984" y="167"/>
                </a:cubicBezTo>
                <a:cubicBezTo>
                  <a:pt x="4491" y="57"/>
                  <a:pt x="4028" y="1"/>
                  <a:pt x="36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9" name="Google Shape;359;p37"/>
          <p:cNvSpPr/>
          <p:nvPr/>
        </p:nvSpPr>
        <p:spPr>
          <a:xfrm rot="1826925">
            <a:off x="-31344" y="-1530533"/>
            <a:ext cx="3925480" cy="3637670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0" name="Google Shape;360;p37"/>
          <p:cNvSpPr/>
          <p:nvPr/>
        </p:nvSpPr>
        <p:spPr>
          <a:xfrm>
            <a:off x="4531346" y="-85124"/>
            <a:ext cx="1205037" cy="1098452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p37"/>
          <p:cNvSpPr/>
          <p:nvPr/>
        </p:nvSpPr>
        <p:spPr>
          <a:xfrm>
            <a:off x="-682375" y="3444779"/>
            <a:ext cx="3705025" cy="2381338"/>
          </a:xfrm>
          <a:custGeom>
            <a:avLst/>
            <a:gdLst/>
            <a:ahLst/>
            <a:cxnLst/>
            <a:rect l="l" t="t" r="r" b="b"/>
            <a:pathLst>
              <a:path w="93644" h="60188" extrusionOk="0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7"/>
          <p:cNvSpPr/>
          <p:nvPr/>
        </p:nvSpPr>
        <p:spPr>
          <a:xfrm>
            <a:off x="1468613" y="4405415"/>
            <a:ext cx="420339" cy="369695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" name="Google Shape;363;p37"/>
          <p:cNvSpPr/>
          <p:nvPr/>
        </p:nvSpPr>
        <p:spPr>
          <a:xfrm rot="2181687">
            <a:off x="4761626" y="4590838"/>
            <a:ext cx="433369" cy="397914"/>
          </a:xfrm>
          <a:custGeom>
            <a:avLst/>
            <a:gdLst/>
            <a:ahLst/>
            <a:cxnLst/>
            <a:rect l="l" t="t" r="r" b="b"/>
            <a:pathLst>
              <a:path w="7676" h="7048" extrusionOk="0">
                <a:moveTo>
                  <a:pt x="3736" y="1"/>
                </a:moveTo>
                <a:cubicBezTo>
                  <a:pt x="2083" y="1"/>
                  <a:pt x="799" y="749"/>
                  <a:pt x="379" y="2540"/>
                </a:cubicBezTo>
                <a:cubicBezTo>
                  <a:pt x="0" y="4453"/>
                  <a:pt x="768" y="6633"/>
                  <a:pt x="2814" y="7012"/>
                </a:cubicBezTo>
                <a:cubicBezTo>
                  <a:pt x="2993" y="7036"/>
                  <a:pt x="3172" y="7047"/>
                  <a:pt x="3351" y="7047"/>
                </a:cubicBezTo>
                <a:cubicBezTo>
                  <a:pt x="5095" y="7047"/>
                  <a:pt x="6811" y="5942"/>
                  <a:pt x="7164" y="4197"/>
                </a:cubicBezTo>
                <a:cubicBezTo>
                  <a:pt x="7676" y="2028"/>
                  <a:pt x="7287" y="493"/>
                  <a:pt x="4861" y="104"/>
                </a:cubicBezTo>
                <a:cubicBezTo>
                  <a:pt x="4472" y="36"/>
                  <a:pt x="4095" y="1"/>
                  <a:pt x="37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4" name="Google Shape;364;p37"/>
          <p:cNvSpPr/>
          <p:nvPr/>
        </p:nvSpPr>
        <p:spPr>
          <a:xfrm rot="2181687">
            <a:off x="5381837" y="3705019"/>
            <a:ext cx="3011568" cy="2793246"/>
          </a:xfrm>
          <a:custGeom>
            <a:avLst/>
            <a:gdLst/>
            <a:ahLst/>
            <a:cxnLst/>
            <a:rect l="l" t="t" r="r" b="b"/>
            <a:pathLst>
              <a:path w="53342" h="49475" extrusionOk="0">
                <a:moveTo>
                  <a:pt x="36183" y="0"/>
                </a:moveTo>
                <a:cubicBezTo>
                  <a:pt x="31333" y="0"/>
                  <a:pt x="27653" y="3239"/>
                  <a:pt x="24942" y="7240"/>
                </a:cubicBezTo>
                <a:cubicBezTo>
                  <a:pt x="22260" y="11589"/>
                  <a:pt x="20725" y="16583"/>
                  <a:pt x="16887" y="19777"/>
                </a:cubicBezTo>
                <a:cubicBezTo>
                  <a:pt x="13049" y="23236"/>
                  <a:pt x="7799" y="24894"/>
                  <a:pt x="4094" y="28609"/>
                </a:cubicBezTo>
                <a:cubicBezTo>
                  <a:pt x="257" y="32569"/>
                  <a:pt x="1" y="38331"/>
                  <a:pt x="3194" y="42681"/>
                </a:cubicBezTo>
                <a:cubicBezTo>
                  <a:pt x="6909" y="47542"/>
                  <a:pt x="13172" y="49456"/>
                  <a:pt x="19190" y="49456"/>
                </a:cubicBezTo>
                <a:cubicBezTo>
                  <a:pt x="19630" y="49468"/>
                  <a:pt x="20072" y="49474"/>
                  <a:pt x="20515" y="49474"/>
                </a:cubicBezTo>
                <a:cubicBezTo>
                  <a:pt x="29086" y="49474"/>
                  <a:pt x="38174" y="47191"/>
                  <a:pt x="46689" y="45362"/>
                </a:cubicBezTo>
                <a:cubicBezTo>
                  <a:pt x="50404" y="40890"/>
                  <a:pt x="52318" y="36540"/>
                  <a:pt x="52963" y="31034"/>
                </a:cubicBezTo>
                <a:cubicBezTo>
                  <a:pt x="53342" y="23870"/>
                  <a:pt x="52318" y="16072"/>
                  <a:pt x="49248" y="9798"/>
                </a:cubicBezTo>
                <a:cubicBezTo>
                  <a:pt x="46822" y="5070"/>
                  <a:pt x="42984" y="465"/>
                  <a:pt x="37478" y="76"/>
                </a:cubicBezTo>
                <a:cubicBezTo>
                  <a:pt x="37038" y="25"/>
                  <a:pt x="36606" y="0"/>
                  <a:pt x="361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5" name="Google Shape;365;p37"/>
          <p:cNvSpPr/>
          <p:nvPr/>
        </p:nvSpPr>
        <p:spPr>
          <a:xfrm rot="2181687">
            <a:off x="7527192" y="4011581"/>
            <a:ext cx="1271202" cy="1971447"/>
          </a:xfrm>
          <a:custGeom>
            <a:avLst/>
            <a:gdLst/>
            <a:ahLst/>
            <a:cxnLst/>
            <a:rect l="l" t="t" r="r" b="b"/>
            <a:pathLst>
              <a:path w="22516" h="34919" extrusionOk="0">
                <a:moveTo>
                  <a:pt x="15971" y="1"/>
                </a:moveTo>
                <a:cubicBezTo>
                  <a:pt x="15771" y="1"/>
                  <a:pt x="15564" y="28"/>
                  <a:pt x="15351" y="86"/>
                </a:cubicBezTo>
                <a:cubicBezTo>
                  <a:pt x="12537" y="598"/>
                  <a:pt x="11514" y="4947"/>
                  <a:pt x="9467" y="6738"/>
                </a:cubicBezTo>
                <a:cubicBezTo>
                  <a:pt x="7420" y="8273"/>
                  <a:pt x="4094" y="7762"/>
                  <a:pt x="2303" y="9809"/>
                </a:cubicBezTo>
                <a:cubicBezTo>
                  <a:pt x="0" y="12367"/>
                  <a:pt x="768" y="16972"/>
                  <a:pt x="1024" y="20043"/>
                </a:cubicBezTo>
                <a:cubicBezTo>
                  <a:pt x="1279" y="23113"/>
                  <a:pt x="1535" y="26183"/>
                  <a:pt x="1279" y="29253"/>
                </a:cubicBezTo>
                <a:lnTo>
                  <a:pt x="768" y="27974"/>
                </a:lnTo>
                <a:lnTo>
                  <a:pt x="768" y="27974"/>
                </a:lnTo>
                <a:cubicBezTo>
                  <a:pt x="1535" y="31044"/>
                  <a:pt x="2815" y="33859"/>
                  <a:pt x="6141" y="34626"/>
                </a:cubicBezTo>
                <a:cubicBezTo>
                  <a:pt x="7056" y="34822"/>
                  <a:pt x="8021" y="34918"/>
                  <a:pt x="8997" y="34918"/>
                </a:cubicBezTo>
                <a:cubicBezTo>
                  <a:pt x="11845" y="34918"/>
                  <a:pt x="14791" y="34104"/>
                  <a:pt x="16887" y="32580"/>
                </a:cubicBezTo>
                <a:cubicBezTo>
                  <a:pt x="22515" y="28486"/>
                  <a:pt x="22260" y="21066"/>
                  <a:pt x="21492" y="14926"/>
                </a:cubicBezTo>
                <a:cubicBezTo>
                  <a:pt x="20980" y="12111"/>
                  <a:pt x="20980" y="9041"/>
                  <a:pt x="20469" y="6227"/>
                </a:cubicBezTo>
                <a:cubicBezTo>
                  <a:pt x="19995" y="4098"/>
                  <a:pt x="18429" y="1"/>
                  <a:pt x="159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6" name="Google Shape;366;p37"/>
          <p:cNvSpPr/>
          <p:nvPr/>
        </p:nvSpPr>
        <p:spPr>
          <a:xfrm rot="-2186794">
            <a:off x="-1132620" y="-1448823"/>
            <a:ext cx="3512453" cy="2676752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2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7" name="Google Shape;367;p37"/>
          <p:cNvSpPr/>
          <p:nvPr/>
        </p:nvSpPr>
        <p:spPr>
          <a:xfrm rot="-716835">
            <a:off x="5858656" y="3780138"/>
            <a:ext cx="3832690" cy="2647549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" name="Google Shape;368;p37"/>
          <p:cNvSpPr/>
          <p:nvPr/>
        </p:nvSpPr>
        <p:spPr>
          <a:xfrm rot="4837893">
            <a:off x="-1104764" y="3092203"/>
            <a:ext cx="3832929" cy="2647714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37"/>
          <p:cNvSpPr/>
          <p:nvPr/>
        </p:nvSpPr>
        <p:spPr>
          <a:xfrm>
            <a:off x="8505790" y="537838"/>
            <a:ext cx="945053" cy="1724716"/>
          </a:xfrm>
          <a:custGeom>
            <a:avLst/>
            <a:gdLst/>
            <a:ahLst/>
            <a:cxnLst/>
            <a:rect l="l" t="t" r="r" b="b"/>
            <a:pathLst>
              <a:path w="29902" h="54571" extrusionOk="0">
                <a:moveTo>
                  <a:pt x="23390" y="12264"/>
                </a:moveTo>
                <a:cubicBezTo>
                  <a:pt x="23191" y="12000"/>
                  <a:pt x="22985" y="11743"/>
                  <a:pt x="22779" y="11493"/>
                </a:cubicBezTo>
                <a:cubicBezTo>
                  <a:pt x="18331" y="6074"/>
                  <a:pt x="10516" y="0"/>
                  <a:pt x="3471" y="3992"/>
                </a:cubicBezTo>
                <a:cubicBezTo>
                  <a:pt x="1568" y="5072"/>
                  <a:pt x="0" y="7295"/>
                  <a:pt x="148" y="9654"/>
                </a:cubicBezTo>
                <a:cubicBezTo>
                  <a:pt x="360" y="13145"/>
                  <a:pt x="2937" y="15368"/>
                  <a:pt x="4377" y="18274"/>
                </a:cubicBezTo>
                <a:cubicBezTo>
                  <a:pt x="7250" y="24078"/>
                  <a:pt x="2140" y="29303"/>
                  <a:pt x="2764" y="35223"/>
                </a:cubicBezTo>
                <a:cubicBezTo>
                  <a:pt x="3259" y="39986"/>
                  <a:pt x="8073" y="39202"/>
                  <a:pt x="10445" y="41837"/>
                </a:cubicBezTo>
                <a:cubicBezTo>
                  <a:pt x="13202" y="44910"/>
                  <a:pt x="10021" y="50238"/>
                  <a:pt x="12592" y="53362"/>
                </a:cubicBezTo>
                <a:cubicBezTo>
                  <a:pt x="13588" y="54570"/>
                  <a:pt x="15388" y="54075"/>
                  <a:pt x="16731" y="53336"/>
                </a:cubicBezTo>
                <a:cubicBezTo>
                  <a:pt x="23853" y="49447"/>
                  <a:pt x="28513" y="40809"/>
                  <a:pt x="29265" y="32138"/>
                </a:cubicBezTo>
                <a:cubicBezTo>
                  <a:pt x="29901" y="24856"/>
                  <a:pt x="27523" y="17682"/>
                  <a:pt x="23390" y="1226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/>
          <p:nvPr/>
        </p:nvSpPr>
        <p:spPr>
          <a:xfrm>
            <a:off x="5398330" y="-1548325"/>
            <a:ext cx="4749816" cy="2476617"/>
          </a:xfrm>
          <a:custGeom>
            <a:avLst/>
            <a:gdLst/>
            <a:ahLst/>
            <a:cxnLst/>
            <a:rect l="l" t="t" r="r" b="b"/>
            <a:pathLst>
              <a:path w="66135" h="51739" extrusionOk="0">
                <a:moveTo>
                  <a:pt x="42970" y="0"/>
                </a:moveTo>
                <a:cubicBezTo>
                  <a:pt x="39952" y="0"/>
                  <a:pt x="36976" y="176"/>
                  <a:pt x="34285" y="300"/>
                </a:cubicBezTo>
                <a:lnTo>
                  <a:pt x="6776" y="7085"/>
                </a:lnTo>
                <a:cubicBezTo>
                  <a:pt x="3450" y="10278"/>
                  <a:pt x="1" y="13737"/>
                  <a:pt x="1024" y="18722"/>
                </a:cubicBezTo>
                <a:cubicBezTo>
                  <a:pt x="2048" y="23716"/>
                  <a:pt x="6008" y="27932"/>
                  <a:pt x="8956" y="32159"/>
                </a:cubicBezTo>
                <a:cubicBezTo>
                  <a:pt x="13940" y="39579"/>
                  <a:pt x="15864" y="51471"/>
                  <a:pt x="27121" y="51727"/>
                </a:cubicBezTo>
                <a:cubicBezTo>
                  <a:pt x="27302" y="51735"/>
                  <a:pt x="27482" y="51738"/>
                  <a:pt x="27660" y="51738"/>
                </a:cubicBezTo>
                <a:cubicBezTo>
                  <a:pt x="33264" y="51738"/>
                  <a:pt x="37309" y="47884"/>
                  <a:pt x="40037" y="43539"/>
                </a:cubicBezTo>
                <a:cubicBezTo>
                  <a:pt x="42729" y="39323"/>
                  <a:pt x="44520" y="35352"/>
                  <a:pt x="48992" y="33305"/>
                </a:cubicBezTo>
                <a:cubicBezTo>
                  <a:pt x="53475" y="31391"/>
                  <a:pt x="58592" y="30624"/>
                  <a:pt x="61918" y="26909"/>
                </a:cubicBezTo>
                <a:cubicBezTo>
                  <a:pt x="65623" y="23204"/>
                  <a:pt x="66134" y="17186"/>
                  <a:pt x="65111" y="12202"/>
                </a:cubicBezTo>
                <a:cubicBezTo>
                  <a:pt x="62302" y="1728"/>
                  <a:pt x="52429" y="0"/>
                  <a:pt x="429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Google Shape;372;p38"/>
          <p:cNvSpPr/>
          <p:nvPr/>
        </p:nvSpPr>
        <p:spPr>
          <a:xfrm rot="-673885">
            <a:off x="-1329624" y="-331160"/>
            <a:ext cx="3925425" cy="3637619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38"/>
          <p:cNvSpPr/>
          <p:nvPr/>
        </p:nvSpPr>
        <p:spPr>
          <a:xfrm>
            <a:off x="4531346" y="-85124"/>
            <a:ext cx="1205037" cy="1098452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38"/>
          <p:cNvSpPr/>
          <p:nvPr/>
        </p:nvSpPr>
        <p:spPr>
          <a:xfrm>
            <a:off x="-682375" y="3444779"/>
            <a:ext cx="3705025" cy="2381338"/>
          </a:xfrm>
          <a:custGeom>
            <a:avLst/>
            <a:gdLst/>
            <a:ahLst/>
            <a:cxnLst/>
            <a:rect l="l" t="t" r="r" b="b"/>
            <a:pathLst>
              <a:path w="93644" h="60188" extrusionOk="0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Google Shape;375;p38"/>
          <p:cNvSpPr/>
          <p:nvPr/>
        </p:nvSpPr>
        <p:spPr>
          <a:xfrm>
            <a:off x="8426863" y="3284215"/>
            <a:ext cx="420339" cy="369695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6" name="Google Shape;376;p38"/>
          <p:cNvSpPr/>
          <p:nvPr/>
        </p:nvSpPr>
        <p:spPr>
          <a:xfrm rot="2181687">
            <a:off x="2276426" y="1018038"/>
            <a:ext cx="433369" cy="397914"/>
          </a:xfrm>
          <a:custGeom>
            <a:avLst/>
            <a:gdLst/>
            <a:ahLst/>
            <a:cxnLst/>
            <a:rect l="l" t="t" r="r" b="b"/>
            <a:pathLst>
              <a:path w="7676" h="7048" extrusionOk="0">
                <a:moveTo>
                  <a:pt x="3736" y="1"/>
                </a:moveTo>
                <a:cubicBezTo>
                  <a:pt x="2083" y="1"/>
                  <a:pt x="799" y="749"/>
                  <a:pt x="379" y="2540"/>
                </a:cubicBezTo>
                <a:cubicBezTo>
                  <a:pt x="0" y="4453"/>
                  <a:pt x="768" y="6633"/>
                  <a:pt x="2814" y="7012"/>
                </a:cubicBezTo>
                <a:cubicBezTo>
                  <a:pt x="2993" y="7036"/>
                  <a:pt x="3172" y="7047"/>
                  <a:pt x="3351" y="7047"/>
                </a:cubicBezTo>
                <a:cubicBezTo>
                  <a:pt x="5095" y="7047"/>
                  <a:pt x="6811" y="5942"/>
                  <a:pt x="7164" y="4197"/>
                </a:cubicBezTo>
                <a:cubicBezTo>
                  <a:pt x="7676" y="2028"/>
                  <a:pt x="7287" y="493"/>
                  <a:pt x="4861" y="104"/>
                </a:cubicBezTo>
                <a:cubicBezTo>
                  <a:pt x="4472" y="36"/>
                  <a:pt x="4095" y="1"/>
                  <a:pt x="37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7" name="Google Shape;377;p38"/>
          <p:cNvSpPr/>
          <p:nvPr/>
        </p:nvSpPr>
        <p:spPr>
          <a:xfrm rot="2181687">
            <a:off x="5381837" y="3705019"/>
            <a:ext cx="3011568" cy="2793246"/>
          </a:xfrm>
          <a:custGeom>
            <a:avLst/>
            <a:gdLst/>
            <a:ahLst/>
            <a:cxnLst/>
            <a:rect l="l" t="t" r="r" b="b"/>
            <a:pathLst>
              <a:path w="53342" h="49475" extrusionOk="0">
                <a:moveTo>
                  <a:pt x="36183" y="0"/>
                </a:moveTo>
                <a:cubicBezTo>
                  <a:pt x="31333" y="0"/>
                  <a:pt x="27653" y="3239"/>
                  <a:pt x="24942" y="7240"/>
                </a:cubicBezTo>
                <a:cubicBezTo>
                  <a:pt x="22260" y="11589"/>
                  <a:pt x="20725" y="16583"/>
                  <a:pt x="16887" y="19777"/>
                </a:cubicBezTo>
                <a:cubicBezTo>
                  <a:pt x="13049" y="23236"/>
                  <a:pt x="7799" y="24894"/>
                  <a:pt x="4094" y="28609"/>
                </a:cubicBezTo>
                <a:cubicBezTo>
                  <a:pt x="257" y="32569"/>
                  <a:pt x="1" y="38331"/>
                  <a:pt x="3194" y="42681"/>
                </a:cubicBezTo>
                <a:cubicBezTo>
                  <a:pt x="6909" y="47542"/>
                  <a:pt x="13172" y="49456"/>
                  <a:pt x="19190" y="49456"/>
                </a:cubicBezTo>
                <a:cubicBezTo>
                  <a:pt x="19630" y="49468"/>
                  <a:pt x="20072" y="49474"/>
                  <a:pt x="20515" y="49474"/>
                </a:cubicBezTo>
                <a:cubicBezTo>
                  <a:pt x="29086" y="49474"/>
                  <a:pt x="38174" y="47191"/>
                  <a:pt x="46689" y="45362"/>
                </a:cubicBezTo>
                <a:cubicBezTo>
                  <a:pt x="50404" y="40890"/>
                  <a:pt x="52318" y="36540"/>
                  <a:pt x="52963" y="31034"/>
                </a:cubicBezTo>
                <a:cubicBezTo>
                  <a:pt x="53342" y="23870"/>
                  <a:pt x="52318" y="16072"/>
                  <a:pt x="49248" y="9798"/>
                </a:cubicBezTo>
                <a:cubicBezTo>
                  <a:pt x="46822" y="5070"/>
                  <a:pt x="42984" y="465"/>
                  <a:pt x="37478" y="76"/>
                </a:cubicBezTo>
                <a:cubicBezTo>
                  <a:pt x="37038" y="25"/>
                  <a:pt x="36606" y="0"/>
                  <a:pt x="361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8" name="Google Shape;378;p38"/>
          <p:cNvSpPr/>
          <p:nvPr/>
        </p:nvSpPr>
        <p:spPr>
          <a:xfrm rot="-2700000">
            <a:off x="8193728" y="951990"/>
            <a:ext cx="1271230" cy="1971490"/>
          </a:xfrm>
          <a:custGeom>
            <a:avLst/>
            <a:gdLst/>
            <a:ahLst/>
            <a:cxnLst/>
            <a:rect l="l" t="t" r="r" b="b"/>
            <a:pathLst>
              <a:path w="22516" h="34919" extrusionOk="0">
                <a:moveTo>
                  <a:pt x="15971" y="1"/>
                </a:moveTo>
                <a:cubicBezTo>
                  <a:pt x="15771" y="1"/>
                  <a:pt x="15564" y="28"/>
                  <a:pt x="15351" y="86"/>
                </a:cubicBezTo>
                <a:cubicBezTo>
                  <a:pt x="12537" y="598"/>
                  <a:pt x="11514" y="4947"/>
                  <a:pt x="9467" y="6738"/>
                </a:cubicBezTo>
                <a:cubicBezTo>
                  <a:pt x="7420" y="8273"/>
                  <a:pt x="4094" y="7762"/>
                  <a:pt x="2303" y="9809"/>
                </a:cubicBezTo>
                <a:cubicBezTo>
                  <a:pt x="0" y="12367"/>
                  <a:pt x="768" y="16972"/>
                  <a:pt x="1024" y="20043"/>
                </a:cubicBezTo>
                <a:cubicBezTo>
                  <a:pt x="1279" y="23113"/>
                  <a:pt x="1535" y="26183"/>
                  <a:pt x="1279" y="29253"/>
                </a:cubicBezTo>
                <a:lnTo>
                  <a:pt x="768" y="27974"/>
                </a:lnTo>
                <a:lnTo>
                  <a:pt x="768" y="27974"/>
                </a:lnTo>
                <a:cubicBezTo>
                  <a:pt x="1535" y="31044"/>
                  <a:pt x="2815" y="33859"/>
                  <a:pt x="6141" y="34626"/>
                </a:cubicBezTo>
                <a:cubicBezTo>
                  <a:pt x="7056" y="34822"/>
                  <a:pt x="8021" y="34918"/>
                  <a:pt x="8997" y="34918"/>
                </a:cubicBezTo>
                <a:cubicBezTo>
                  <a:pt x="11845" y="34918"/>
                  <a:pt x="14791" y="34104"/>
                  <a:pt x="16887" y="32580"/>
                </a:cubicBezTo>
                <a:cubicBezTo>
                  <a:pt x="22515" y="28486"/>
                  <a:pt x="22260" y="21066"/>
                  <a:pt x="21492" y="14926"/>
                </a:cubicBezTo>
                <a:cubicBezTo>
                  <a:pt x="20980" y="12111"/>
                  <a:pt x="20980" y="9041"/>
                  <a:pt x="20469" y="6227"/>
                </a:cubicBezTo>
                <a:cubicBezTo>
                  <a:pt x="19995" y="4098"/>
                  <a:pt x="18429" y="1"/>
                  <a:pt x="159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p38"/>
          <p:cNvSpPr/>
          <p:nvPr/>
        </p:nvSpPr>
        <p:spPr>
          <a:xfrm>
            <a:off x="293859" y="2801448"/>
            <a:ext cx="367431" cy="336269"/>
          </a:xfrm>
          <a:custGeom>
            <a:avLst/>
            <a:gdLst/>
            <a:ahLst/>
            <a:cxnLst/>
            <a:rect l="l" t="t" r="r" b="b"/>
            <a:pathLst>
              <a:path w="7676" h="7025" extrusionOk="0">
                <a:moveTo>
                  <a:pt x="3600" y="1"/>
                </a:moveTo>
                <a:cubicBezTo>
                  <a:pt x="2024" y="1"/>
                  <a:pt x="914" y="764"/>
                  <a:pt x="512" y="2470"/>
                </a:cubicBezTo>
                <a:cubicBezTo>
                  <a:pt x="0" y="4394"/>
                  <a:pt x="768" y="6696"/>
                  <a:pt x="2814" y="6952"/>
                </a:cubicBezTo>
                <a:cubicBezTo>
                  <a:pt x="3060" y="7001"/>
                  <a:pt x="3309" y="7024"/>
                  <a:pt x="3559" y="7024"/>
                </a:cubicBezTo>
                <a:cubicBezTo>
                  <a:pt x="5256" y="7024"/>
                  <a:pt x="6941" y="5938"/>
                  <a:pt x="7164" y="4261"/>
                </a:cubicBezTo>
                <a:cubicBezTo>
                  <a:pt x="7676" y="1958"/>
                  <a:pt x="7420" y="423"/>
                  <a:pt x="4984" y="167"/>
                </a:cubicBezTo>
                <a:cubicBezTo>
                  <a:pt x="4491" y="57"/>
                  <a:pt x="4028" y="1"/>
                  <a:pt x="36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08875" y="928713"/>
            <a:ext cx="4032900" cy="25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37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08875" y="3487275"/>
            <a:ext cx="33927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466894" y="2609782"/>
            <a:ext cx="4851304" cy="4262155"/>
          </a:xfrm>
          <a:custGeom>
            <a:avLst/>
            <a:gdLst/>
            <a:ahLst/>
            <a:cxnLst/>
            <a:rect l="l" t="t" r="r" b="b"/>
            <a:pathLst>
              <a:path w="153498" h="134857" extrusionOk="0">
                <a:moveTo>
                  <a:pt x="145572" y="56653"/>
                </a:moveTo>
                <a:cubicBezTo>
                  <a:pt x="143895" y="52989"/>
                  <a:pt x="142326" y="49197"/>
                  <a:pt x="141542" y="45083"/>
                </a:cubicBezTo>
                <a:cubicBezTo>
                  <a:pt x="139029" y="31920"/>
                  <a:pt x="141909" y="15979"/>
                  <a:pt x="130133" y="6544"/>
                </a:cubicBezTo>
                <a:cubicBezTo>
                  <a:pt x="124657" y="2160"/>
                  <a:pt x="117445" y="0"/>
                  <a:pt x="110465" y="656"/>
                </a:cubicBezTo>
                <a:cubicBezTo>
                  <a:pt x="103633" y="1305"/>
                  <a:pt x="97173" y="4564"/>
                  <a:pt x="90270" y="4609"/>
                </a:cubicBezTo>
                <a:cubicBezTo>
                  <a:pt x="82563" y="4667"/>
                  <a:pt x="75248" y="900"/>
                  <a:pt x="67484" y="765"/>
                </a:cubicBezTo>
                <a:cubicBezTo>
                  <a:pt x="56300" y="579"/>
                  <a:pt x="45174" y="6499"/>
                  <a:pt x="39556" y="16256"/>
                </a:cubicBezTo>
                <a:cubicBezTo>
                  <a:pt x="36484" y="21591"/>
                  <a:pt x="35661" y="28352"/>
                  <a:pt x="31592" y="33102"/>
                </a:cubicBezTo>
                <a:cubicBezTo>
                  <a:pt x="27376" y="38026"/>
                  <a:pt x="20261" y="40288"/>
                  <a:pt x="15305" y="44691"/>
                </a:cubicBezTo>
                <a:cubicBezTo>
                  <a:pt x="4430" y="54371"/>
                  <a:pt x="1" y="70948"/>
                  <a:pt x="10073" y="82858"/>
                </a:cubicBezTo>
                <a:cubicBezTo>
                  <a:pt x="15440" y="89202"/>
                  <a:pt x="23622" y="92731"/>
                  <a:pt x="28417" y="99589"/>
                </a:cubicBezTo>
                <a:cubicBezTo>
                  <a:pt x="32242" y="105052"/>
                  <a:pt x="32312" y="112155"/>
                  <a:pt x="35005" y="118158"/>
                </a:cubicBezTo>
                <a:cubicBezTo>
                  <a:pt x="42481" y="134857"/>
                  <a:pt x="67831" y="134105"/>
                  <a:pt x="81875" y="127324"/>
                </a:cubicBezTo>
                <a:cubicBezTo>
                  <a:pt x="86426" y="125132"/>
                  <a:pt x="89704" y="122992"/>
                  <a:pt x="94955" y="123088"/>
                </a:cubicBezTo>
                <a:cubicBezTo>
                  <a:pt x="100046" y="123178"/>
                  <a:pt x="104918" y="125100"/>
                  <a:pt x="110034" y="125010"/>
                </a:cubicBezTo>
                <a:cubicBezTo>
                  <a:pt x="120556" y="124823"/>
                  <a:pt x="122986" y="116384"/>
                  <a:pt x="126855" y="108157"/>
                </a:cubicBezTo>
                <a:cubicBezTo>
                  <a:pt x="131837" y="97577"/>
                  <a:pt x="144981" y="95404"/>
                  <a:pt x="149525" y="84908"/>
                </a:cubicBezTo>
                <a:cubicBezTo>
                  <a:pt x="153498" y="75723"/>
                  <a:pt x="149461" y="65137"/>
                  <a:pt x="145572" y="566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-595684" y="4214783"/>
            <a:ext cx="2073098" cy="1601425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4982710" y="-2402350"/>
            <a:ext cx="6288921" cy="4207131"/>
          </a:xfrm>
          <a:custGeom>
            <a:avLst/>
            <a:gdLst/>
            <a:ahLst/>
            <a:cxnLst/>
            <a:rect l="l" t="t" r="r" b="b"/>
            <a:pathLst>
              <a:path w="198985" h="133116" extrusionOk="0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 rot="-6957053">
            <a:off x="262289" y="5013642"/>
            <a:ext cx="2990312" cy="170208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 rot="3355216">
            <a:off x="5974390" y="3798691"/>
            <a:ext cx="3832795" cy="2647622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 rot="-1099303">
            <a:off x="7136274" y="-1199185"/>
            <a:ext cx="3512541" cy="267681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 rot="7721202">
            <a:off x="-1766568" y="-1110498"/>
            <a:ext cx="3888760" cy="221348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965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26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9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33.xml"/><Relationship Id="rId3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37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40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28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39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Relationship Id="rId27" Type="http://schemas.openxmlformats.org/officeDocument/2006/relationships/slideLayout" Target="../slideLayouts/slideLayout35.xml"/><Relationship Id="rId30" Type="http://schemas.openxmlformats.org/officeDocument/2006/relationships/slideLayout" Target="../slideLayouts/slideLayout38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125" y="521225"/>
            <a:ext cx="770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Hammersmith One"/>
              <a:buNone/>
              <a:defRPr sz="3000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7125" y="1228675"/>
            <a:ext cx="7709700" cy="3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  <p:sldLayoutId id="2147483663" r:id="rId6"/>
    <p:sldLayoutId id="2147483683" r:id="rId7"/>
    <p:sldLayoutId id="214748368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125" y="521225"/>
            <a:ext cx="770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Hammersmith One"/>
              <a:buNone/>
              <a:defRPr sz="3000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7125" y="1228675"/>
            <a:ext cx="7709700" cy="3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80352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718" r:id="rId29"/>
    <p:sldLayoutId id="2147483719" r:id="rId30"/>
    <p:sldLayoutId id="2147483721" r:id="rId31"/>
    <p:sldLayoutId id="2147483722" r:id="rId32"/>
    <p:sldLayoutId id="2147483723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www.geeksforgeeks.org/floating-action-button-fab-in-android-with-example/" TargetMode="External"/><Relationship Id="rId5" Type="http://schemas.openxmlformats.org/officeDocument/2006/relationships/hyperlink" Target="https://www.tutlane.com/tutorial/android/android-sqlite-database-with-examples" TargetMode="External"/><Relationship Id="rId4" Type="http://schemas.openxmlformats.org/officeDocument/2006/relationships/hyperlink" Target="https://www.javatpoint.com/android-tutoria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>
            <a:spLocks noGrp="1"/>
          </p:cNvSpPr>
          <p:nvPr>
            <p:ph type="ctrTitle"/>
          </p:nvPr>
        </p:nvSpPr>
        <p:spPr>
          <a:xfrm>
            <a:off x="1176793" y="0"/>
            <a:ext cx="7808181" cy="12814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3600" dirty="0">
                <a:solidFill>
                  <a:schemeClr val="accent2"/>
                </a:solidFill>
              </a:rPr>
              <a:t>GOVERNMENT POLYTECHNIC </a:t>
            </a:r>
            <a:br>
              <a:rPr lang="en-IN" sz="3600" dirty="0">
                <a:solidFill>
                  <a:schemeClr val="accent2"/>
                </a:solidFill>
              </a:rPr>
            </a:br>
            <a:r>
              <a:rPr lang="en-IN" sz="3600" dirty="0">
                <a:solidFill>
                  <a:schemeClr val="accent2"/>
                </a:solidFill>
              </a:rPr>
              <a:t>KHAMGAON</a:t>
            </a:r>
            <a:endParaRPr lang="en-IN" sz="6000" dirty="0">
              <a:solidFill>
                <a:schemeClr val="dk2"/>
              </a:solidFill>
            </a:endParaRPr>
          </a:p>
        </p:txBody>
      </p:sp>
      <p:sp>
        <p:nvSpPr>
          <p:cNvPr id="391" name="Google Shape;391;p41"/>
          <p:cNvSpPr/>
          <p:nvPr/>
        </p:nvSpPr>
        <p:spPr>
          <a:xfrm rot="1767148">
            <a:off x="9278816" y="1457186"/>
            <a:ext cx="839740" cy="1196421"/>
          </a:xfrm>
          <a:custGeom>
            <a:avLst/>
            <a:gdLst/>
            <a:ahLst/>
            <a:cxnLst/>
            <a:rect l="l" t="t" r="r" b="b"/>
            <a:pathLst>
              <a:path w="86381" h="129014" extrusionOk="0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41"/>
          <p:cNvSpPr/>
          <p:nvPr/>
        </p:nvSpPr>
        <p:spPr>
          <a:xfrm rot="3355216">
            <a:off x="5974390" y="3798691"/>
            <a:ext cx="3832795" cy="2647622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01EC1A-FB34-431F-B9F3-75AB7A45F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6793" cy="1152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F08A56-15CA-4B6B-9667-A69EEBEF54A3}"/>
              </a:ext>
            </a:extLst>
          </p:cNvPr>
          <p:cNvSpPr txBox="1"/>
          <p:nvPr/>
        </p:nvSpPr>
        <p:spPr>
          <a:xfrm>
            <a:off x="285304" y="1878678"/>
            <a:ext cx="376793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2"/>
              </a:buClr>
              <a:buSzPts val="2400"/>
              <a:buFont typeface="Hammersmith One"/>
              <a:buNone/>
              <a:defRPr sz="2000" b="1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IN" sz="4000" dirty="0"/>
              <a:t>To-Do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9EF9E3-1917-47A0-93CD-A7C09167E6C7}"/>
              </a:ext>
            </a:extLst>
          </p:cNvPr>
          <p:cNvSpPr txBox="1"/>
          <p:nvPr/>
        </p:nvSpPr>
        <p:spPr>
          <a:xfrm>
            <a:off x="2682063" y="3962987"/>
            <a:ext cx="4334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000" b="1" dirty="0">
                <a:solidFill>
                  <a:schemeClr val="bg2">
                    <a:lumMod val="25000"/>
                  </a:schemeClr>
                </a:solidFill>
                <a:latin typeface="Brush Script MT" panose="03060802040406070304" pitchFamily="66" charset="0"/>
              </a:rPr>
              <a:t>Submitted by:</a:t>
            </a:r>
          </a:p>
          <a:p>
            <a:r>
              <a:rPr lang="en-ZW" sz="2000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	</a:t>
            </a:r>
            <a:r>
              <a:rPr lang="en-ZW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Tanavi Narkhede(32)</a:t>
            </a:r>
            <a:r>
              <a:rPr lang="en-ZW" b="1" dirty="0">
                <a:solidFill>
                  <a:srgbClr val="C00000"/>
                </a:solidFill>
                <a:latin typeface="Harlow Solid Italic" panose="04030604020F02020D02" pitchFamily="82" charset="0"/>
              </a:rPr>
              <a:t>       	  	</a:t>
            </a:r>
            <a:r>
              <a:rPr lang="en-ZW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Kaushal Khachane(35)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CD7E4-EFDE-4DF6-AF04-F9DC0395F0E2}"/>
              </a:ext>
            </a:extLst>
          </p:cNvPr>
          <p:cNvSpPr txBox="1"/>
          <p:nvPr/>
        </p:nvSpPr>
        <p:spPr>
          <a:xfrm>
            <a:off x="799498" y="3086452"/>
            <a:ext cx="33451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000" b="1" dirty="0">
                <a:solidFill>
                  <a:schemeClr val="bg2">
                    <a:lumMod val="25000"/>
                  </a:schemeClr>
                </a:solidFill>
                <a:latin typeface="Brush Script MT" panose="03060802040406070304" pitchFamily="66" charset="0"/>
              </a:rPr>
              <a:t>Guided by</a:t>
            </a:r>
            <a:r>
              <a:rPr lang="en-ZW" b="1" dirty="0">
                <a:solidFill>
                  <a:schemeClr val="bg2">
                    <a:lumMod val="25000"/>
                  </a:schemeClr>
                </a:solidFill>
                <a:latin typeface="Brush Script MT" panose="03060802040406070304" pitchFamily="66" charset="0"/>
              </a:rPr>
              <a:t>:</a:t>
            </a:r>
            <a:endParaRPr lang="en-ZW" sz="1800" b="1" dirty="0">
              <a:solidFill>
                <a:schemeClr val="bg2">
                  <a:lumMod val="25000"/>
                </a:schemeClr>
              </a:solidFill>
              <a:latin typeface="Brush Script MT" panose="03060802040406070304" pitchFamily="66" charset="0"/>
            </a:endParaRPr>
          </a:p>
          <a:p>
            <a:r>
              <a:rPr lang="en-ZW" sz="1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ZW" sz="1800" b="1" dirty="0">
                <a:solidFill>
                  <a:srgbClr val="C00000"/>
                </a:solidFill>
                <a:latin typeface="Lucida Calligraphy" panose="03010101010101010101" pitchFamily="66" charset="0"/>
                <a:cs typeface="Times New Roman" panose="02020603050405020304" pitchFamily="18" charset="0"/>
              </a:rPr>
              <a:t>Prof. V. M. </a:t>
            </a:r>
            <a:r>
              <a:rPr lang="en-ZW" sz="1800" b="1">
                <a:solidFill>
                  <a:srgbClr val="C00000"/>
                </a:solidFill>
                <a:latin typeface="Lucida Calligraphy" panose="03010101010101010101" pitchFamily="66" charset="0"/>
                <a:cs typeface="Times New Roman" panose="02020603050405020304" pitchFamily="18" charset="0"/>
              </a:rPr>
              <a:t>Bande.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0"/>
          <p:cNvSpPr txBox="1">
            <a:spLocks noGrp="1"/>
          </p:cNvSpPr>
          <p:nvPr>
            <p:ph type="title"/>
          </p:nvPr>
        </p:nvSpPr>
        <p:spPr>
          <a:xfrm>
            <a:off x="560357" y="243383"/>
            <a:ext cx="3512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4000" b="1" spc="50" dirty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</a:rPr>
              <a:t>CONCLUSION</a:t>
            </a:r>
            <a:r>
              <a:rPr lang="en-IN" dirty="0">
                <a:solidFill>
                  <a:schemeClr val="accent2"/>
                </a:solidFill>
              </a:rPr>
              <a:t> </a:t>
            </a:r>
            <a:b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840" name="Google Shape;840;p70"/>
          <p:cNvSpPr txBox="1">
            <a:spLocks noGrp="1"/>
          </p:cNvSpPr>
          <p:nvPr>
            <p:ph type="body" idx="1"/>
          </p:nvPr>
        </p:nvSpPr>
        <p:spPr>
          <a:xfrm>
            <a:off x="175261" y="1282906"/>
            <a:ext cx="5723618" cy="2811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800"/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project we had develop a To-Do List application which helps people to remember their list of task instead of carrying list on paper.</a:t>
            </a:r>
          </a:p>
          <a:p>
            <a:pPr marL="285750" indent="-285750">
              <a:buSzPts val="1800"/>
              <a:buFont typeface="Wingdings" panose="05000000000000000000" pitchFamily="2" charset="2"/>
              <a:buChar char="v"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SzPts val="1800"/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Future Scope:-</a:t>
            </a:r>
          </a:p>
          <a:p>
            <a:pPr marL="0" indent="0">
              <a:buSzPts val="1800"/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- We can create user sign up and login section so that every user need to sign and see their respective task.</a:t>
            </a:r>
          </a:p>
        </p:txBody>
      </p:sp>
      <p:pic>
        <p:nvPicPr>
          <p:cNvPr id="841" name="Google Shape;841;p70"/>
          <p:cNvPicPr preferRelativeResize="0"/>
          <p:nvPr/>
        </p:nvPicPr>
        <p:blipFill rotWithShape="1">
          <a:blip r:embed="rId3">
            <a:alphaModFix/>
          </a:blip>
          <a:srcRect l="16755" r="16755"/>
          <a:stretch/>
        </p:blipFill>
        <p:spPr>
          <a:xfrm flipH="1">
            <a:off x="5966848" y="1166083"/>
            <a:ext cx="3083750" cy="2928157"/>
          </a:xfrm>
          <a:prstGeom prst="ellipse">
            <a:avLst/>
          </a:prstGeom>
          <a:noFill/>
          <a:ln>
            <a:noFill/>
          </a:ln>
          <a:effectLst>
            <a:outerShdw dist="123825" dir="7560000" algn="bl" rotWithShape="0">
              <a:schemeClr val="accent2"/>
            </a:outerShdw>
          </a:effectLst>
        </p:spPr>
      </p:pic>
    </p:spTree>
    <p:extLst>
      <p:ext uri="{BB962C8B-B14F-4D97-AF65-F5344CB8AC3E}">
        <p14:creationId xmlns:p14="http://schemas.microsoft.com/office/powerpoint/2010/main" val="45470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1"/>
          <p:cNvSpPr txBox="1">
            <a:spLocks noGrp="1"/>
          </p:cNvSpPr>
          <p:nvPr>
            <p:ph type="title"/>
          </p:nvPr>
        </p:nvSpPr>
        <p:spPr>
          <a:xfrm>
            <a:off x="717125" y="537850"/>
            <a:ext cx="77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spc="50" dirty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</a:rPr>
              <a:t>REFERENCE</a:t>
            </a:r>
            <a:endParaRPr sz="4000" b="1" spc="50" dirty="0">
              <a:ln w="0"/>
              <a:solidFill>
                <a:schemeClr val="bg2">
                  <a:lumMod val="9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lgerian" panose="04020705040A02060702" pitchFamily="82" charset="0"/>
            </a:endParaRPr>
          </a:p>
        </p:txBody>
      </p:sp>
      <p:sp>
        <p:nvSpPr>
          <p:cNvPr id="666" name="Google Shape;666;p61"/>
          <p:cNvSpPr/>
          <p:nvPr/>
        </p:nvSpPr>
        <p:spPr>
          <a:xfrm rot="-1716733">
            <a:off x="6811302" y="3397271"/>
            <a:ext cx="453642" cy="434284"/>
          </a:xfrm>
          <a:custGeom>
            <a:avLst/>
            <a:gdLst/>
            <a:ahLst/>
            <a:cxnLst/>
            <a:rect l="l" t="t" r="r" b="b"/>
            <a:pathLst>
              <a:path w="17463" h="16296" extrusionOk="0">
                <a:moveTo>
                  <a:pt x="9140" y="0"/>
                </a:moveTo>
                <a:cubicBezTo>
                  <a:pt x="6482" y="0"/>
                  <a:pt x="3830" y="1758"/>
                  <a:pt x="2303" y="4303"/>
                </a:cubicBezTo>
                <a:cubicBezTo>
                  <a:pt x="0" y="8396"/>
                  <a:pt x="3326" y="12746"/>
                  <a:pt x="6908" y="15048"/>
                </a:cubicBezTo>
                <a:cubicBezTo>
                  <a:pt x="8069" y="15919"/>
                  <a:pt x="9229" y="16296"/>
                  <a:pt x="10337" y="16296"/>
                </a:cubicBezTo>
                <a:cubicBezTo>
                  <a:pt x="13138" y="16296"/>
                  <a:pt x="15603" y="13888"/>
                  <a:pt x="16887" y="10955"/>
                </a:cubicBezTo>
                <a:lnTo>
                  <a:pt x="16887" y="10955"/>
                </a:lnTo>
                <a:lnTo>
                  <a:pt x="16379" y="11519"/>
                </a:lnTo>
                <a:lnTo>
                  <a:pt x="16379" y="11519"/>
                </a:lnTo>
                <a:cubicBezTo>
                  <a:pt x="17083" y="10270"/>
                  <a:pt x="17462" y="8971"/>
                  <a:pt x="17142" y="7373"/>
                </a:cubicBezTo>
                <a:cubicBezTo>
                  <a:pt x="16631" y="5070"/>
                  <a:pt x="14840" y="2767"/>
                  <a:pt x="13049" y="1488"/>
                </a:cubicBezTo>
                <a:cubicBezTo>
                  <a:pt x="11842" y="454"/>
                  <a:pt x="10490" y="0"/>
                  <a:pt x="91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93CCAF-758B-059B-07D8-7F84794E1ED4}"/>
              </a:ext>
            </a:extLst>
          </p:cNvPr>
          <p:cNvSpPr txBox="1"/>
          <p:nvPr/>
        </p:nvSpPr>
        <p:spPr>
          <a:xfrm>
            <a:off x="1656183" y="1387967"/>
            <a:ext cx="7291304" cy="2525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245745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39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1600" u="sng" dirty="0">
                <a:latin typeface="Times New Roman" panose="02020603050405020304" pitchFamily="18" charset="0"/>
                <a:hlinkClick r:id="rId3"/>
              </a:rPr>
              <a:t>https://developer.android.com/</a:t>
            </a:r>
            <a:endParaRPr lang="en-IN" sz="1600" u="sng" dirty="0">
              <a:latin typeface="Times New Roman" panose="02020603050405020304" pitchFamily="18" charset="0"/>
            </a:endParaRPr>
          </a:p>
          <a:p>
            <a:pPr marL="0" marR="245745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39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1600" u="sng" dirty="0">
                <a:latin typeface="Times New Roman" panose="02020603050405020304" pitchFamily="18" charset="0"/>
                <a:hlinkClick r:id="rId4"/>
              </a:rPr>
              <a:t>https://www.javatpoint.com/android-tutorial</a:t>
            </a:r>
            <a:endParaRPr lang="en-IN" sz="1600" u="sng" dirty="0">
              <a:latin typeface="Times New Roman" panose="02020603050405020304" pitchFamily="18" charset="0"/>
            </a:endParaRPr>
          </a:p>
          <a:p>
            <a:pPr marR="245745">
              <a:lnSpc>
                <a:spcPct val="200000"/>
              </a:lnSpc>
              <a:spcAft>
                <a:spcPts val="1395"/>
              </a:spcAft>
              <a:defRPr/>
            </a:pPr>
            <a:r>
              <a:rPr lang="en-IN" sz="1600" u="sng" dirty="0">
                <a:latin typeface="Times New Roman" panose="02020603050405020304" pitchFamily="18" charset="0"/>
                <a:hlinkClick r:id="rId5"/>
              </a:rPr>
              <a:t>https://www.tutlane.com/tutorial/android/android-sqlite-database-with-examples</a:t>
            </a:r>
            <a:endParaRPr lang="en-IN" sz="1600" u="sng" dirty="0">
              <a:latin typeface="Times New Roman" panose="02020603050405020304" pitchFamily="18" charset="0"/>
            </a:endParaRPr>
          </a:p>
          <a:p>
            <a:pPr marR="245745">
              <a:lnSpc>
                <a:spcPct val="200000"/>
              </a:lnSpc>
              <a:spcAft>
                <a:spcPts val="1395"/>
              </a:spcAft>
              <a:defRPr/>
            </a:pPr>
            <a:r>
              <a:rPr lang="en-IN" sz="1600" u="sng" dirty="0">
                <a:latin typeface="Times New Roman" panose="02020603050405020304" pitchFamily="18" charset="0"/>
                <a:hlinkClick r:id="rId6"/>
              </a:rPr>
              <a:t>https://www.geeksforgeeks.org/floating-action-button-fab-in-android-with</a:t>
            </a:r>
            <a:endParaRPr lang="en-IN" sz="1600" u="sng" dirty="0">
              <a:latin typeface="Times New Roman" panose="02020603050405020304" pitchFamily="18" charset="0"/>
            </a:endParaRPr>
          </a:p>
        </p:txBody>
      </p:sp>
      <p:sp>
        <p:nvSpPr>
          <p:cNvPr id="34" name="Google Shape;731;p65">
            <a:extLst>
              <a:ext uri="{FF2B5EF4-FFF2-40B4-BE49-F238E27FC236}">
                <a16:creationId xmlns:a16="http://schemas.microsoft.com/office/drawing/2014/main" id="{8CF2745A-3DBC-814D-99AA-3B5DEC344E94}"/>
              </a:ext>
            </a:extLst>
          </p:cNvPr>
          <p:cNvSpPr/>
          <p:nvPr/>
        </p:nvSpPr>
        <p:spPr>
          <a:xfrm>
            <a:off x="0" y="2071889"/>
            <a:ext cx="1656183" cy="1243279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891;p72">
            <a:extLst>
              <a:ext uri="{FF2B5EF4-FFF2-40B4-BE49-F238E27FC236}">
                <a16:creationId xmlns:a16="http://schemas.microsoft.com/office/drawing/2014/main" id="{BED8A968-428F-5739-E04F-A1ADB56A75F4}"/>
              </a:ext>
            </a:extLst>
          </p:cNvPr>
          <p:cNvSpPr/>
          <p:nvPr/>
        </p:nvSpPr>
        <p:spPr>
          <a:xfrm>
            <a:off x="436393" y="2401739"/>
            <a:ext cx="971751" cy="690258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680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9"/>
          <p:cNvSpPr/>
          <p:nvPr/>
        </p:nvSpPr>
        <p:spPr>
          <a:xfrm>
            <a:off x="2476615" y="269417"/>
            <a:ext cx="4633992" cy="440152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04" name="Google Shape;804;p69"/>
          <p:cNvSpPr/>
          <p:nvPr/>
        </p:nvSpPr>
        <p:spPr>
          <a:xfrm>
            <a:off x="3360150" y="4123049"/>
            <a:ext cx="454541" cy="414277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05" name="Google Shape;805;p69"/>
          <p:cNvSpPr/>
          <p:nvPr/>
        </p:nvSpPr>
        <p:spPr>
          <a:xfrm rot="413918">
            <a:off x="6380254" y="3568383"/>
            <a:ext cx="472764" cy="445971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06" name="Google Shape;806;p69"/>
          <p:cNvSpPr/>
          <p:nvPr/>
        </p:nvSpPr>
        <p:spPr>
          <a:xfrm>
            <a:off x="5910019" y="588581"/>
            <a:ext cx="454541" cy="414277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07" name="Google Shape;807;p69"/>
          <p:cNvSpPr/>
          <p:nvPr/>
        </p:nvSpPr>
        <p:spPr>
          <a:xfrm rot="2385589">
            <a:off x="2211932" y="2362781"/>
            <a:ext cx="472753" cy="445967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813" name="Google Shape;813;p69"/>
          <p:cNvGrpSpPr/>
          <p:nvPr/>
        </p:nvGrpSpPr>
        <p:grpSpPr>
          <a:xfrm>
            <a:off x="5983597" y="651941"/>
            <a:ext cx="367161" cy="287523"/>
            <a:chOff x="4878379" y="2473892"/>
            <a:chExt cx="367161" cy="287523"/>
          </a:xfrm>
        </p:grpSpPr>
        <p:sp>
          <p:nvSpPr>
            <p:cNvPr id="814" name="Google Shape;814;p69"/>
            <p:cNvSpPr/>
            <p:nvPr/>
          </p:nvSpPr>
          <p:spPr>
            <a:xfrm>
              <a:off x="5110889" y="2554676"/>
              <a:ext cx="75496" cy="71355"/>
            </a:xfrm>
            <a:custGeom>
              <a:avLst/>
              <a:gdLst/>
              <a:ahLst/>
              <a:cxnLst/>
              <a:rect l="l" t="t" r="r" b="b"/>
              <a:pathLst>
                <a:path w="2370" h="2240" extrusionOk="0">
                  <a:moveTo>
                    <a:pt x="1250" y="322"/>
                  </a:moveTo>
                  <a:lnTo>
                    <a:pt x="2048" y="1263"/>
                  </a:lnTo>
                  <a:lnTo>
                    <a:pt x="2048" y="1918"/>
                  </a:lnTo>
                  <a:lnTo>
                    <a:pt x="322" y="1918"/>
                  </a:lnTo>
                  <a:lnTo>
                    <a:pt x="322" y="322"/>
                  </a:lnTo>
                  <a:close/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2084"/>
                  </a:lnTo>
                  <a:cubicBezTo>
                    <a:pt x="0" y="2168"/>
                    <a:pt x="72" y="2239"/>
                    <a:pt x="155" y="2239"/>
                  </a:cubicBezTo>
                  <a:lnTo>
                    <a:pt x="2215" y="2239"/>
                  </a:lnTo>
                  <a:cubicBezTo>
                    <a:pt x="2298" y="2239"/>
                    <a:pt x="2370" y="2168"/>
                    <a:pt x="2370" y="2084"/>
                  </a:cubicBezTo>
                  <a:lnTo>
                    <a:pt x="2370" y="1191"/>
                  </a:lnTo>
                  <a:cubicBezTo>
                    <a:pt x="2370" y="1084"/>
                    <a:pt x="2358" y="1132"/>
                    <a:pt x="1441" y="36"/>
                  </a:cubicBezTo>
                  <a:cubicBezTo>
                    <a:pt x="1429" y="13"/>
                    <a:pt x="138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9"/>
            <p:cNvSpPr/>
            <p:nvPr/>
          </p:nvSpPr>
          <p:spPr>
            <a:xfrm>
              <a:off x="4958049" y="2691972"/>
              <a:ext cx="45521" cy="45553"/>
            </a:xfrm>
            <a:custGeom>
              <a:avLst/>
              <a:gdLst/>
              <a:ahLst/>
              <a:cxnLst/>
              <a:rect l="l" t="t" r="r" b="b"/>
              <a:pathLst>
                <a:path w="1429" h="1430" extrusionOk="0">
                  <a:moveTo>
                    <a:pt x="714" y="358"/>
                  </a:moveTo>
                  <a:cubicBezTo>
                    <a:pt x="929" y="358"/>
                    <a:pt x="1084" y="525"/>
                    <a:pt x="1084" y="727"/>
                  </a:cubicBezTo>
                  <a:cubicBezTo>
                    <a:pt x="1084" y="941"/>
                    <a:pt x="929" y="1108"/>
                    <a:pt x="714" y="1108"/>
                  </a:cubicBezTo>
                  <a:cubicBezTo>
                    <a:pt x="512" y="1108"/>
                    <a:pt x="345" y="941"/>
                    <a:pt x="345" y="727"/>
                  </a:cubicBezTo>
                  <a:cubicBezTo>
                    <a:pt x="345" y="525"/>
                    <a:pt x="512" y="358"/>
                    <a:pt x="714" y="358"/>
                  </a:cubicBezTo>
                  <a:close/>
                  <a:moveTo>
                    <a:pt x="714" y="1"/>
                  </a:moveTo>
                  <a:cubicBezTo>
                    <a:pt x="310" y="1"/>
                    <a:pt x="0" y="334"/>
                    <a:pt x="0" y="715"/>
                  </a:cubicBezTo>
                  <a:cubicBezTo>
                    <a:pt x="0" y="1108"/>
                    <a:pt x="333" y="1429"/>
                    <a:pt x="714" y="1429"/>
                  </a:cubicBezTo>
                  <a:cubicBezTo>
                    <a:pt x="1107" y="1429"/>
                    <a:pt x="1429" y="1108"/>
                    <a:pt x="1429" y="715"/>
                  </a:cubicBezTo>
                  <a:cubicBezTo>
                    <a:pt x="1429" y="334"/>
                    <a:pt x="1119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9"/>
            <p:cNvSpPr/>
            <p:nvPr/>
          </p:nvSpPr>
          <p:spPr>
            <a:xfrm>
              <a:off x="5130225" y="2691972"/>
              <a:ext cx="45553" cy="45553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715" y="358"/>
                  </a:moveTo>
                  <a:cubicBezTo>
                    <a:pt x="917" y="358"/>
                    <a:pt x="1084" y="525"/>
                    <a:pt x="1084" y="727"/>
                  </a:cubicBezTo>
                  <a:cubicBezTo>
                    <a:pt x="1084" y="929"/>
                    <a:pt x="917" y="1108"/>
                    <a:pt x="715" y="1108"/>
                  </a:cubicBezTo>
                  <a:cubicBezTo>
                    <a:pt x="501" y="1108"/>
                    <a:pt x="346" y="941"/>
                    <a:pt x="346" y="727"/>
                  </a:cubicBezTo>
                  <a:cubicBezTo>
                    <a:pt x="346" y="525"/>
                    <a:pt x="501" y="358"/>
                    <a:pt x="715" y="358"/>
                  </a:cubicBezTo>
                  <a:close/>
                  <a:moveTo>
                    <a:pt x="715" y="1"/>
                  </a:moveTo>
                  <a:cubicBezTo>
                    <a:pt x="310" y="1"/>
                    <a:pt x="1" y="334"/>
                    <a:pt x="1" y="715"/>
                  </a:cubicBezTo>
                  <a:cubicBezTo>
                    <a:pt x="1" y="1108"/>
                    <a:pt x="322" y="1429"/>
                    <a:pt x="715" y="1429"/>
                  </a:cubicBezTo>
                  <a:cubicBezTo>
                    <a:pt x="1096" y="1429"/>
                    <a:pt x="1429" y="1108"/>
                    <a:pt x="1429" y="715"/>
                  </a:cubicBezTo>
                  <a:cubicBezTo>
                    <a:pt x="1429" y="334"/>
                    <a:pt x="1120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9"/>
            <p:cNvSpPr/>
            <p:nvPr/>
          </p:nvSpPr>
          <p:spPr>
            <a:xfrm>
              <a:off x="4930717" y="2523586"/>
              <a:ext cx="100917" cy="100534"/>
            </a:xfrm>
            <a:custGeom>
              <a:avLst/>
              <a:gdLst/>
              <a:ahLst/>
              <a:cxnLst/>
              <a:rect l="l" t="t" r="r" b="b"/>
              <a:pathLst>
                <a:path w="3168" h="3156" extrusionOk="0">
                  <a:moveTo>
                    <a:pt x="1763" y="346"/>
                  </a:moveTo>
                  <a:cubicBezTo>
                    <a:pt x="1811" y="346"/>
                    <a:pt x="1858" y="393"/>
                    <a:pt x="1858" y="441"/>
                  </a:cubicBezTo>
                  <a:lnTo>
                    <a:pt x="1858" y="1120"/>
                  </a:lnTo>
                  <a:cubicBezTo>
                    <a:pt x="1858" y="1215"/>
                    <a:pt x="1930" y="1286"/>
                    <a:pt x="2013" y="1286"/>
                  </a:cubicBezTo>
                  <a:lnTo>
                    <a:pt x="2704" y="1286"/>
                  </a:lnTo>
                  <a:cubicBezTo>
                    <a:pt x="2751" y="1286"/>
                    <a:pt x="2787" y="1334"/>
                    <a:pt x="2787" y="1370"/>
                  </a:cubicBezTo>
                  <a:lnTo>
                    <a:pt x="2787" y="1774"/>
                  </a:lnTo>
                  <a:cubicBezTo>
                    <a:pt x="2787" y="1822"/>
                    <a:pt x="2751" y="1870"/>
                    <a:pt x="2704" y="1870"/>
                  </a:cubicBezTo>
                  <a:lnTo>
                    <a:pt x="2013" y="1870"/>
                  </a:lnTo>
                  <a:cubicBezTo>
                    <a:pt x="1930" y="1870"/>
                    <a:pt x="1858" y="1941"/>
                    <a:pt x="1858" y="2024"/>
                  </a:cubicBezTo>
                  <a:lnTo>
                    <a:pt x="1858" y="2715"/>
                  </a:lnTo>
                  <a:cubicBezTo>
                    <a:pt x="1858" y="2763"/>
                    <a:pt x="1811" y="2798"/>
                    <a:pt x="1763" y="2798"/>
                  </a:cubicBezTo>
                  <a:lnTo>
                    <a:pt x="1358" y="2798"/>
                  </a:lnTo>
                  <a:cubicBezTo>
                    <a:pt x="1322" y="2798"/>
                    <a:pt x="1275" y="2763"/>
                    <a:pt x="1275" y="2715"/>
                  </a:cubicBezTo>
                  <a:lnTo>
                    <a:pt x="1275" y="2024"/>
                  </a:lnTo>
                  <a:cubicBezTo>
                    <a:pt x="1275" y="1941"/>
                    <a:pt x="1203" y="1870"/>
                    <a:pt x="1108" y="1870"/>
                  </a:cubicBezTo>
                  <a:lnTo>
                    <a:pt x="429" y="1870"/>
                  </a:lnTo>
                  <a:cubicBezTo>
                    <a:pt x="382" y="1870"/>
                    <a:pt x="334" y="1822"/>
                    <a:pt x="334" y="1774"/>
                  </a:cubicBezTo>
                  <a:lnTo>
                    <a:pt x="334" y="1370"/>
                  </a:lnTo>
                  <a:cubicBezTo>
                    <a:pt x="334" y="1334"/>
                    <a:pt x="382" y="1286"/>
                    <a:pt x="429" y="1286"/>
                  </a:cubicBezTo>
                  <a:lnTo>
                    <a:pt x="1108" y="1286"/>
                  </a:lnTo>
                  <a:cubicBezTo>
                    <a:pt x="1203" y="1286"/>
                    <a:pt x="1275" y="1215"/>
                    <a:pt x="1275" y="1120"/>
                  </a:cubicBezTo>
                  <a:lnTo>
                    <a:pt x="1275" y="441"/>
                  </a:lnTo>
                  <a:cubicBezTo>
                    <a:pt x="1275" y="393"/>
                    <a:pt x="1322" y="346"/>
                    <a:pt x="1358" y="346"/>
                  </a:cubicBezTo>
                  <a:close/>
                  <a:moveTo>
                    <a:pt x="1394" y="0"/>
                  </a:moveTo>
                  <a:cubicBezTo>
                    <a:pt x="1156" y="0"/>
                    <a:pt x="965" y="203"/>
                    <a:pt x="965" y="441"/>
                  </a:cubicBezTo>
                  <a:lnTo>
                    <a:pt x="965" y="953"/>
                  </a:lnTo>
                  <a:lnTo>
                    <a:pt x="441" y="953"/>
                  </a:lnTo>
                  <a:cubicBezTo>
                    <a:pt x="203" y="953"/>
                    <a:pt x="13" y="1155"/>
                    <a:pt x="13" y="1393"/>
                  </a:cubicBezTo>
                  <a:lnTo>
                    <a:pt x="13" y="1786"/>
                  </a:lnTo>
                  <a:cubicBezTo>
                    <a:pt x="1" y="2013"/>
                    <a:pt x="191" y="2203"/>
                    <a:pt x="429" y="2203"/>
                  </a:cubicBezTo>
                  <a:lnTo>
                    <a:pt x="953" y="2203"/>
                  </a:lnTo>
                  <a:lnTo>
                    <a:pt x="953" y="2727"/>
                  </a:lnTo>
                  <a:cubicBezTo>
                    <a:pt x="953" y="2965"/>
                    <a:pt x="1144" y="3156"/>
                    <a:pt x="1382" y="3156"/>
                  </a:cubicBezTo>
                  <a:lnTo>
                    <a:pt x="1787" y="3156"/>
                  </a:lnTo>
                  <a:cubicBezTo>
                    <a:pt x="2025" y="3156"/>
                    <a:pt x="2215" y="2965"/>
                    <a:pt x="2215" y="2727"/>
                  </a:cubicBezTo>
                  <a:lnTo>
                    <a:pt x="2215" y="2203"/>
                  </a:lnTo>
                  <a:lnTo>
                    <a:pt x="2739" y="2203"/>
                  </a:lnTo>
                  <a:cubicBezTo>
                    <a:pt x="2977" y="2203"/>
                    <a:pt x="3168" y="2013"/>
                    <a:pt x="3168" y="1774"/>
                  </a:cubicBezTo>
                  <a:lnTo>
                    <a:pt x="3168" y="1370"/>
                  </a:lnTo>
                  <a:cubicBezTo>
                    <a:pt x="3168" y="1131"/>
                    <a:pt x="2977" y="941"/>
                    <a:pt x="2739" y="941"/>
                  </a:cubicBezTo>
                  <a:lnTo>
                    <a:pt x="2227" y="941"/>
                  </a:lnTo>
                  <a:lnTo>
                    <a:pt x="2227" y="441"/>
                  </a:lnTo>
                  <a:cubicBezTo>
                    <a:pt x="2227" y="203"/>
                    <a:pt x="2037" y="0"/>
                    <a:pt x="1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9"/>
            <p:cNvSpPr/>
            <p:nvPr/>
          </p:nvSpPr>
          <p:spPr>
            <a:xfrm>
              <a:off x="4878379" y="2473892"/>
              <a:ext cx="367161" cy="287523"/>
            </a:xfrm>
            <a:custGeom>
              <a:avLst/>
              <a:gdLst/>
              <a:ahLst/>
              <a:cxnLst/>
              <a:rect l="l" t="t" r="r" b="b"/>
              <a:pathLst>
                <a:path w="11526" h="9026" extrusionOk="0">
                  <a:moveTo>
                    <a:pt x="7966" y="346"/>
                  </a:moveTo>
                  <a:cubicBezTo>
                    <a:pt x="8228" y="346"/>
                    <a:pt x="8454" y="572"/>
                    <a:pt x="8454" y="834"/>
                  </a:cubicBezTo>
                  <a:lnTo>
                    <a:pt x="8454" y="1203"/>
                  </a:lnTo>
                  <a:lnTo>
                    <a:pt x="7478" y="1203"/>
                  </a:lnTo>
                  <a:lnTo>
                    <a:pt x="7478" y="834"/>
                  </a:lnTo>
                  <a:cubicBezTo>
                    <a:pt x="7478" y="572"/>
                    <a:pt x="7692" y="346"/>
                    <a:pt x="7966" y="346"/>
                  </a:cubicBezTo>
                  <a:close/>
                  <a:moveTo>
                    <a:pt x="8645" y="1548"/>
                  </a:moveTo>
                  <a:lnTo>
                    <a:pt x="8645" y="1703"/>
                  </a:lnTo>
                  <a:lnTo>
                    <a:pt x="7275" y="1703"/>
                  </a:lnTo>
                  <a:lnTo>
                    <a:pt x="7275" y="1548"/>
                  </a:lnTo>
                  <a:close/>
                  <a:moveTo>
                    <a:pt x="6132" y="5894"/>
                  </a:moveTo>
                  <a:lnTo>
                    <a:pt x="6132" y="7192"/>
                  </a:lnTo>
                  <a:lnTo>
                    <a:pt x="4644" y="7192"/>
                  </a:lnTo>
                  <a:cubicBezTo>
                    <a:pt x="4644" y="7180"/>
                    <a:pt x="4632" y="7156"/>
                    <a:pt x="4632" y="7144"/>
                  </a:cubicBezTo>
                  <a:cubicBezTo>
                    <a:pt x="4420" y="6454"/>
                    <a:pt x="3830" y="6114"/>
                    <a:pt x="3240" y="6114"/>
                  </a:cubicBezTo>
                  <a:cubicBezTo>
                    <a:pt x="2639" y="6114"/>
                    <a:pt x="2038" y="6466"/>
                    <a:pt x="1834" y="7156"/>
                  </a:cubicBezTo>
                  <a:cubicBezTo>
                    <a:pt x="1834" y="7180"/>
                    <a:pt x="1822" y="7192"/>
                    <a:pt x="1822" y="7204"/>
                  </a:cubicBezTo>
                  <a:lnTo>
                    <a:pt x="691" y="7204"/>
                  </a:lnTo>
                  <a:cubicBezTo>
                    <a:pt x="489" y="7204"/>
                    <a:pt x="334" y="7061"/>
                    <a:pt x="334" y="6847"/>
                  </a:cubicBezTo>
                  <a:lnTo>
                    <a:pt x="334" y="5894"/>
                  </a:lnTo>
                  <a:close/>
                  <a:moveTo>
                    <a:pt x="11181" y="5906"/>
                  </a:moveTo>
                  <a:lnTo>
                    <a:pt x="11181" y="6847"/>
                  </a:lnTo>
                  <a:cubicBezTo>
                    <a:pt x="11181" y="7037"/>
                    <a:pt x="11026" y="7204"/>
                    <a:pt x="10824" y="7204"/>
                  </a:cubicBezTo>
                  <a:lnTo>
                    <a:pt x="10038" y="7204"/>
                  </a:lnTo>
                  <a:cubicBezTo>
                    <a:pt x="10038" y="7192"/>
                    <a:pt x="10014" y="7180"/>
                    <a:pt x="10014" y="7156"/>
                  </a:cubicBezTo>
                  <a:cubicBezTo>
                    <a:pt x="9823" y="6525"/>
                    <a:pt x="9228" y="6109"/>
                    <a:pt x="8621" y="6109"/>
                  </a:cubicBezTo>
                  <a:cubicBezTo>
                    <a:pt x="8026" y="6109"/>
                    <a:pt x="7430" y="6490"/>
                    <a:pt x="7216" y="7156"/>
                  </a:cubicBezTo>
                  <a:cubicBezTo>
                    <a:pt x="7216" y="7180"/>
                    <a:pt x="7204" y="7192"/>
                    <a:pt x="7204" y="7204"/>
                  </a:cubicBezTo>
                  <a:lnTo>
                    <a:pt x="6466" y="7204"/>
                  </a:lnTo>
                  <a:lnTo>
                    <a:pt x="6466" y="5906"/>
                  </a:lnTo>
                  <a:close/>
                  <a:moveTo>
                    <a:pt x="3215" y="6466"/>
                  </a:moveTo>
                  <a:cubicBezTo>
                    <a:pt x="3823" y="6466"/>
                    <a:pt x="4335" y="6978"/>
                    <a:pt x="4335" y="7573"/>
                  </a:cubicBezTo>
                  <a:cubicBezTo>
                    <a:pt x="4335" y="8192"/>
                    <a:pt x="3835" y="8692"/>
                    <a:pt x="3215" y="8692"/>
                  </a:cubicBezTo>
                  <a:cubicBezTo>
                    <a:pt x="2596" y="8692"/>
                    <a:pt x="2096" y="8192"/>
                    <a:pt x="2096" y="7573"/>
                  </a:cubicBezTo>
                  <a:cubicBezTo>
                    <a:pt x="2096" y="6978"/>
                    <a:pt x="2608" y="6466"/>
                    <a:pt x="3215" y="6466"/>
                  </a:cubicBezTo>
                  <a:close/>
                  <a:moveTo>
                    <a:pt x="8621" y="6466"/>
                  </a:moveTo>
                  <a:cubicBezTo>
                    <a:pt x="9240" y="6466"/>
                    <a:pt x="9740" y="6978"/>
                    <a:pt x="9740" y="7573"/>
                  </a:cubicBezTo>
                  <a:cubicBezTo>
                    <a:pt x="9740" y="8192"/>
                    <a:pt x="9240" y="8692"/>
                    <a:pt x="8621" y="8692"/>
                  </a:cubicBezTo>
                  <a:cubicBezTo>
                    <a:pt x="7990" y="8692"/>
                    <a:pt x="7502" y="8192"/>
                    <a:pt x="7502" y="7573"/>
                  </a:cubicBezTo>
                  <a:cubicBezTo>
                    <a:pt x="7502" y="6966"/>
                    <a:pt x="8014" y="6466"/>
                    <a:pt x="8621" y="6466"/>
                  </a:cubicBezTo>
                  <a:close/>
                  <a:moveTo>
                    <a:pt x="7966" y="1"/>
                  </a:moveTo>
                  <a:cubicBezTo>
                    <a:pt x="7502" y="1"/>
                    <a:pt x="7133" y="370"/>
                    <a:pt x="7133" y="834"/>
                  </a:cubicBezTo>
                  <a:lnTo>
                    <a:pt x="7133" y="1203"/>
                  </a:lnTo>
                  <a:lnTo>
                    <a:pt x="7097" y="1203"/>
                  </a:lnTo>
                  <a:cubicBezTo>
                    <a:pt x="7014" y="1203"/>
                    <a:pt x="6942" y="1275"/>
                    <a:pt x="6942" y="1370"/>
                  </a:cubicBezTo>
                  <a:lnTo>
                    <a:pt x="6942" y="1679"/>
                  </a:lnTo>
                  <a:lnTo>
                    <a:pt x="6466" y="1679"/>
                  </a:lnTo>
                  <a:lnTo>
                    <a:pt x="6466" y="1072"/>
                  </a:lnTo>
                  <a:cubicBezTo>
                    <a:pt x="6466" y="703"/>
                    <a:pt x="6144" y="382"/>
                    <a:pt x="5775" y="382"/>
                  </a:cubicBezTo>
                  <a:lnTo>
                    <a:pt x="2311" y="382"/>
                  </a:lnTo>
                  <a:cubicBezTo>
                    <a:pt x="2215" y="382"/>
                    <a:pt x="2144" y="465"/>
                    <a:pt x="2144" y="548"/>
                  </a:cubicBezTo>
                  <a:cubicBezTo>
                    <a:pt x="2144" y="644"/>
                    <a:pt x="2215" y="715"/>
                    <a:pt x="2311" y="715"/>
                  </a:cubicBezTo>
                  <a:lnTo>
                    <a:pt x="5775" y="715"/>
                  </a:lnTo>
                  <a:cubicBezTo>
                    <a:pt x="5966" y="715"/>
                    <a:pt x="6132" y="870"/>
                    <a:pt x="6132" y="1072"/>
                  </a:cubicBezTo>
                  <a:lnTo>
                    <a:pt x="6132" y="5573"/>
                  </a:lnTo>
                  <a:lnTo>
                    <a:pt x="334" y="5573"/>
                  </a:lnTo>
                  <a:lnTo>
                    <a:pt x="334" y="1072"/>
                  </a:lnTo>
                  <a:cubicBezTo>
                    <a:pt x="334" y="882"/>
                    <a:pt x="477" y="715"/>
                    <a:pt x="691" y="715"/>
                  </a:cubicBezTo>
                  <a:lnTo>
                    <a:pt x="1477" y="715"/>
                  </a:lnTo>
                  <a:cubicBezTo>
                    <a:pt x="1560" y="715"/>
                    <a:pt x="1644" y="644"/>
                    <a:pt x="1644" y="548"/>
                  </a:cubicBezTo>
                  <a:cubicBezTo>
                    <a:pt x="1644" y="465"/>
                    <a:pt x="1560" y="394"/>
                    <a:pt x="1477" y="394"/>
                  </a:cubicBezTo>
                  <a:lnTo>
                    <a:pt x="691" y="394"/>
                  </a:lnTo>
                  <a:cubicBezTo>
                    <a:pt x="310" y="394"/>
                    <a:pt x="1" y="703"/>
                    <a:pt x="1" y="1072"/>
                  </a:cubicBezTo>
                  <a:lnTo>
                    <a:pt x="1" y="6847"/>
                  </a:lnTo>
                  <a:cubicBezTo>
                    <a:pt x="1" y="7216"/>
                    <a:pt x="310" y="7537"/>
                    <a:pt x="691" y="7537"/>
                  </a:cubicBezTo>
                  <a:lnTo>
                    <a:pt x="1775" y="7537"/>
                  </a:lnTo>
                  <a:cubicBezTo>
                    <a:pt x="1763" y="8371"/>
                    <a:pt x="2442" y="9026"/>
                    <a:pt x="3227" y="9026"/>
                  </a:cubicBezTo>
                  <a:cubicBezTo>
                    <a:pt x="4025" y="9026"/>
                    <a:pt x="4704" y="8383"/>
                    <a:pt x="4692" y="7537"/>
                  </a:cubicBezTo>
                  <a:lnTo>
                    <a:pt x="7180" y="7537"/>
                  </a:lnTo>
                  <a:cubicBezTo>
                    <a:pt x="7156" y="8371"/>
                    <a:pt x="7847" y="9026"/>
                    <a:pt x="8633" y="9026"/>
                  </a:cubicBezTo>
                  <a:cubicBezTo>
                    <a:pt x="9419" y="9026"/>
                    <a:pt x="10109" y="8383"/>
                    <a:pt x="10097" y="7537"/>
                  </a:cubicBezTo>
                  <a:lnTo>
                    <a:pt x="10835" y="7537"/>
                  </a:lnTo>
                  <a:cubicBezTo>
                    <a:pt x="11205" y="7537"/>
                    <a:pt x="11526" y="7216"/>
                    <a:pt x="11526" y="6847"/>
                  </a:cubicBezTo>
                  <a:lnTo>
                    <a:pt x="11502" y="4299"/>
                  </a:lnTo>
                  <a:cubicBezTo>
                    <a:pt x="11502" y="4084"/>
                    <a:pt x="11431" y="3870"/>
                    <a:pt x="11276" y="3692"/>
                  </a:cubicBezTo>
                  <a:lnTo>
                    <a:pt x="10657" y="2989"/>
                  </a:lnTo>
                  <a:cubicBezTo>
                    <a:pt x="10626" y="2952"/>
                    <a:pt x="10582" y="2934"/>
                    <a:pt x="10536" y="2934"/>
                  </a:cubicBezTo>
                  <a:cubicBezTo>
                    <a:pt x="10495" y="2934"/>
                    <a:pt x="10453" y="2949"/>
                    <a:pt x="10419" y="2977"/>
                  </a:cubicBezTo>
                  <a:cubicBezTo>
                    <a:pt x="10347" y="3037"/>
                    <a:pt x="10347" y="3144"/>
                    <a:pt x="10407" y="3215"/>
                  </a:cubicBezTo>
                  <a:lnTo>
                    <a:pt x="11026" y="3918"/>
                  </a:lnTo>
                  <a:cubicBezTo>
                    <a:pt x="11121" y="4025"/>
                    <a:pt x="11181" y="4156"/>
                    <a:pt x="11181" y="4287"/>
                  </a:cubicBezTo>
                  <a:lnTo>
                    <a:pt x="11181" y="5549"/>
                  </a:lnTo>
                  <a:lnTo>
                    <a:pt x="6466" y="5549"/>
                  </a:lnTo>
                  <a:lnTo>
                    <a:pt x="6466" y="2013"/>
                  </a:lnTo>
                  <a:lnTo>
                    <a:pt x="9097" y="2013"/>
                  </a:lnTo>
                  <a:cubicBezTo>
                    <a:pt x="9264" y="2013"/>
                    <a:pt x="9407" y="2084"/>
                    <a:pt x="9514" y="2203"/>
                  </a:cubicBezTo>
                  <a:lnTo>
                    <a:pt x="9812" y="2549"/>
                  </a:lnTo>
                  <a:cubicBezTo>
                    <a:pt x="9843" y="2586"/>
                    <a:pt x="9887" y="2604"/>
                    <a:pt x="9932" y="2604"/>
                  </a:cubicBezTo>
                  <a:cubicBezTo>
                    <a:pt x="9973" y="2604"/>
                    <a:pt x="10016" y="2589"/>
                    <a:pt x="10050" y="2560"/>
                  </a:cubicBezTo>
                  <a:cubicBezTo>
                    <a:pt x="10121" y="2501"/>
                    <a:pt x="10121" y="2394"/>
                    <a:pt x="10062" y="2322"/>
                  </a:cubicBezTo>
                  <a:lnTo>
                    <a:pt x="9764" y="1977"/>
                  </a:lnTo>
                  <a:cubicBezTo>
                    <a:pt x="9532" y="1709"/>
                    <a:pt x="9226" y="1676"/>
                    <a:pt x="9077" y="1676"/>
                  </a:cubicBezTo>
                  <a:cubicBezTo>
                    <a:pt x="9028" y="1676"/>
                    <a:pt x="8996" y="1679"/>
                    <a:pt x="8990" y="1679"/>
                  </a:cubicBezTo>
                  <a:lnTo>
                    <a:pt x="8990" y="1370"/>
                  </a:lnTo>
                  <a:cubicBezTo>
                    <a:pt x="8990" y="1275"/>
                    <a:pt x="8919" y="1203"/>
                    <a:pt x="8823" y="1203"/>
                  </a:cubicBezTo>
                  <a:lnTo>
                    <a:pt x="8799" y="1203"/>
                  </a:lnTo>
                  <a:lnTo>
                    <a:pt x="8799" y="834"/>
                  </a:lnTo>
                  <a:cubicBezTo>
                    <a:pt x="8799" y="370"/>
                    <a:pt x="8418" y="1"/>
                    <a:pt x="7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19" name="Google Shape;819;p69"/>
          <p:cNvGrpSpPr/>
          <p:nvPr/>
        </p:nvGrpSpPr>
        <p:grpSpPr>
          <a:xfrm>
            <a:off x="6403166" y="3607792"/>
            <a:ext cx="367925" cy="367161"/>
            <a:chOff x="5756399" y="2434456"/>
            <a:chExt cx="367925" cy="367161"/>
          </a:xfrm>
        </p:grpSpPr>
        <p:sp>
          <p:nvSpPr>
            <p:cNvPr id="820" name="Google Shape;820;p69"/>
            <p:cNvSpPr/>
            <p:nvPr/>
          </p:nvSpPr>
          <p:spPr>
            <a:xfrm>
              <a:off x="5864865" y="2563023"/>
              <a:ext cx="39882" cy="68297"/>
            </a:xfrm>
            <a:custGeom>
              <a:avLst/>
              <a:gdLst/>
              <a:ahLst/>
              <a:cxnLst/>
              <a:rect l="l" t="t" r="r" b="b"/>
              <a:pathLst>
                <a:path w="1252" h="2144" extrusionOk="0">
                  <a:moveTo>
                    <a:pt x="918" y="334"/>
                  </a:moveTo>
                  <a:lnTo>
                    <a:pt x="918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77"/>
                  </a:lnTo>
                  <a:cubicBezTo>
                    <a:pt x="1" y="2072"/>
                    <a:pt x="84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9"/>
            <p:cNvSpPr/>
            <p:nvPr/>
          </p:nvSpPr>
          <p:spPr>
            <a:xfrm>
              <a:off x="5920261" y="2563023"/>
              <a:ext cx="40233" cy="68297"/>
            </a:xfrm>
            <a:custGeom>
              <a:avLst/>
              <a:gdLst/>
              <a:ahLst/>
              <a:cxnLst/>
              <a:rect l="l" t="t" r="r" b="b"/>
              <a:pathLst>
                <a:path w="1263" h="2144" extrusionOk="0">
                  <a:moveTo>
                    <a:pt x="929" y="334"/>
                  </a:moveTo>
                  <a:lnTo>
                    <a:pt x="929" y="1822"/>
                  </a:lnTo>
                  <a:lnTo>
                    <a:pt x="346" y="1822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84" y="1"/>
                    <a:pt x="12" y="72"/>
                    <a:pt x="12" y="167"/>
                  </a:cubicBezTo>
                  <a:lnTo>
                    <a:pt x="12" y="1977"/>
                  </a:lnTo>
                  <a:cubicBezTo>
                    <a:pt x="0" y="2072"/>
                    <a:pt x="84" y="2144"/>
                    <a:pt x="167" y="2144"/>
                  </a:cubicBezTo>
                  <a:lnTo>
                    <a:pt x="1096" y="2144"/>
                  </a:lnTo>
                  <a:cubicBezTo>
                    <a:pt x="1179" y="2144"/>
                    <a:pt x="1262" y="2072"/>
                    <a:pt x="1262" y="1977"/>
                  </a:cubicBezTo>
                  <a:lnTo>
                    <a:pt x="1262" y="167"/>
                  </a:lnTo>
                  <a:cubicBezTo>
                    <a:pt x="1262" y="72"/>
                    <a:pt x="1179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9"/>
            <p:cNvSpPr/>
            <p:nvPr/>
          </p:nvSpPr>
          <p:spPr>
            <a:xfrm>
              <a:off x="5790165" y="2646451"/>
              <a:ext cx="39851" cy="68329"/>
            </a:xfrm>
            <a:custGeom>
              <a:avLst/>
              <a:gdLst/>
              <a:ahLst/>
              <a:cxnLst/>
              <a:rect l="l" t="t" r="r" b="b"/>
              <a:pathLst>
                <a:path w="1251" h="2145" extrusionOk="0">
                  <a:moveTo>
                    <a:pt x="917" y="334"/>
                  </a:moveTo>
                  <a:lnTo>
                    <a:pt x="917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977"/>
                  </a:lnTo>
                  <a:cubicBezTo>
                    <a:pt x="0" y="2073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9"/>
            <p:cNvSpPr/>
            <p:nvPr/>
          </p:nvSpPr>
          <p:spPr>
            <a:xfrm>
              <a:off x="6050707" y="2646451"/>
              <a:ext cx="39882" cy="68329"/>
            </a:xfrm>
            <a:custGeom>
              <a:avLst/>
              <a:gdLst/>
              <a:ahLst/>
              <a:cxnLst/>
              <a:rect l="l" t="t" r="r" b="b"/>
              <a:pathLst>
                <a:path w="1252" h="2145" extrusionOk="0">
                  <a:moveTo>
                    <a:pt x="930" y="334"/>
                  </a:moveTo>
                  <a:lnTo>
                    <a:pt x="930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1977"/>
                  </a:lnTo>
                  <a:cubicBezTo>
                    <a:pt x="1" y="2073"/>
                    <a:pt x="72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9"/>
            <p:cNvSpPr/>
            <p:nvPr/>
          </p:nvSpPr>
          <p:spPr>
            <a:xfrm>
              <a:off x="5976007" y="2563023"/>
              <a:ext cx="39851" cy="68297"/>
            </a:xfrm>
            <a:custGeom>
              <a:avLst/>
              <a:gdLst/>
              <a:ahLst/>
              <a:cxnLst/>
              <a:rect l="l" t="t" r="r" b="b"/>
              <a:pathLst>
                <a:path w="1251" h="2144" extrusionOk="0">
                  <a:moveTo>
                    <a:pt x="917" y="334"/>
                  </a:moveTo>
                  <a:lnTo>
                    <a:pt x="917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977"/>
                  </a:lnTo>
                  <a:cubicBezTo>
                    <a:pt x="0" y="2072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9"/>
            <p:cNvSpPr/>
            <p:nvPr/>
          </p:nvSpPr>
          <p:spPr>
            <a:xfrm>
              <a:off x="5919114" y="2453027"/>
              <a:ext cx="42877" cy="43673"/>
            </a:xfrm>
            <a:custGeom>
              <a:avLst/>
              <a:gdLst/>
              <a:ahLst/>
              <a:cxnLst/>
              <a:rect l="l" t="t" r="r" b="b"/>
              <a:pathLst>
                <a:path w="1346" h="1371" extrusionOk="0">
                  <a:moveTo>
                    <a:pt x="679" y="1"/>
                  </a:moveTo>
                  <a:cubicBezTo>
                    <a:pt x="596" y="1"/>
                    <a:pt x="524" y="72"/>
                    <a:pt x="524" y="167"/>
                  </a:cubicBezTo>
                  <a:lnTo>
                    <a:pt x="524" y="525"/>
                  </a:lnTo>
                  <a:lnTo>
                    <a:pt x="167" y="525"/>
                  </a:lnTo>
                  <a:cubicBezTo>
                    <a:pt x="72" y="525"/>
                    <a:pt x="1" y="596"/>
                    <a:pt x="1" y="691"/>
                  </a:cubicBezTo>
                  <a:cubicBezTo>
                    <a:pt x="1" y="775"/>
                    <a:pt x="72" y="846"/>
                    <a:pt x="167" y="846"/>
                  </a:cubicBezTo>
                  <a:lnTo>
                    <a:pt x="524" y="846"/>
                  </a:lnTo>
                  <a:lnTo>
                    <a:pt x="501" y="1203"/>
                  </a:lnTo>
                  <a:cubicBezTo>
                    <a:pt x="501" y="1299"/>
                    <a:pt x="584" y="1370"/>
                    <a:pt x="667" y="1370"/>
                  </a:cubicBezTo>
                  <a:cubicBezTo>
                    <a:pt x="751" y="1370"/>
                    <a:pt x="834" y="1299"/>
                    <a:pt x="834" y="1203"/>
                  </a:cubicBezTo>
                  <a:lnTo>
                    <a:pt x="834" y="846"/>
                  </a:lnTo>
                  <a:lnTo>
                    <a:pt x="1191" y="846"/>
                  </a:lnTo>
                  <a:cubicBezTo>
                    <a:pt x="1274" y="846"/>
                    <a:pt x="1346" y="775"/>
                    <a:pt x="1346" y="691"/>
                  </a:cubicBezTo>
                  <a:cubicBezTo>
                    <a:pt x="1346" y="596"/>
                    <a:pt x="1274" y="525"/>
                    <a:pt x="1191" y="525"/>
                  </a:cubicBezTo>
                  <a:lnTo>
                    <a:pt x="846" y="525"/>
                  </a:lnTo>
                  <a:lnTo>
                    <a:pt x="846" y="167"/>
                  </a:ln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9"/>
            <p:cNvSpPr/>
            <p:nvPr/>
          </p:nvSpPr>
          <p:spPr>
            <a:xfrm>
              <a:off x="5756399" y="2434456"/>
              <a:ext cx="367925" cy="367161"/>
            </a:xfrm>
            <a:custGeom>
              <a:avLst/>
              <a:gdLst/>
              <a:ahLst/>
              <a:cxnLst/>
              <a:rect l="l" t="t" r="r" b="b"/>
              <a:pathLst>
                <a:path w="11550" h="11526" extrusionOk="0">
                  <a:moveTo>
                    <a:pt x="7192" y="334"/>
                  </a:moveTo>
                  <a:lnTo>
                    <a:pt x="7192" y="2215"/>
                  </a:lnTo>
                  <a:lnTo>
                    <a:pt x="6287" y="2215"/>
                  </a:lnTo>
                  <a:cubicBezTo>
                    <a:pt x="6192" y="2215"/>
                    <a:pt x="6121" y="2298"/>
                    <a:pt x="6121" y="2382"/>
                  </a:cubicBezTo>
                  <a:cubicBezTo>
                    <a:pt x="6121" y="2477"/>
                    <a:pt x="6192" y="2548"/>
                    <a:pt x="6287" y="2548"/>
                  </a:cubicBezTo>
                  <a:lnTo>
                    <a:pt x="8859" y="2548"/>
                  </a:lnTo>
                  <a:lnTo>
                    <a:pt x="8859" y="2822"/>
                  </a:lnTo>
                  <a:lnTo>
                    <a:pt x="2692" y="2822"/>
                  </a:lnTo>
                  <a:lnTo>
                    <a:pt x="2692" y="2548"/>
                  </a:lnTo>
                  <a:lnTo>
                    <a:pt x="5335" y="2548"/>
                  </a:lnTo>
                  <a:cubicBezTo>
                    <a:pt x="5418" y="2548"/>
                    <a:pt x="5490" y="2477"/>
                    <a:pt x="5490" y="2382"/>
                  </a:cubicBezTo>
                  <a:cubicBezTo>
                    <a:pt x="5490" y="2298"/>
                    <a:pt x="5418" y="2215"/>
                    <a:pt x="5335" y="2215"/>
                  </a:cubicBezTo>
                  <a:lnTo>
                    <a:pt x="4370" y="2215"/>
                  </a:lnTo>
                  <a:lnTo>
                    <a:pt x="4370" y="334"/>
                  </a:lnTo>
                  <a:close/>
                  <a:moveTo>
                    <a:pt x="2787" y="4287"/>
                  </a:moveTo>
                  <a:lnTo>
                    <a:pt x="2787" y="4560"/>
                  </a:lnTo>
                  <a:lnTo>
                    <a:pt x="346" y="4560"/>
                  </a:lnTo>
                  <a:lnTo>
                    <a:pt x="346" y="4287"/>
                  </a:lnTo>
                  <a:close/>
                  <a:moveTo>
                    <a:pt x="7133" y="8037"/>
                  </a:moveTo>
                  <a:lnTo>
                    <a:pt x="7133" y="10537"/>
                  </a:lnTo>
                  <a:lnTo>
                    <a:pt x="5954" y="10537"/>
                  </a:lnTo>
                  <a:lnTo>
                    <a:pt x="5954" y="8037"/>
                  </a:lnTo>
                  <a:close/>
                  <a:moveTo>
                    <a:pt x="8442" y="3156"/>
                  </a:moveTo>
                  <a:lnTo>
                    <a:pt x="8442" y="10537"/>
                  </a:lnTo>
                  <a:lnTo>
                    <a:pt x="7478" y="10537"/>
                  </a:lnTo>
                  <a:lnTo>
                    <a:pt x="7478" y="7859"/>
                  </a:lnTo>
                  <a:cubicBezTo>
                    <a:pt x="7478" y="7775"/>
                    <a:pt x="7395" y="7704"/>
                    <a:pt x="7311" y="7704"/>
                  </a:cubicBezTo>
                  <a:lnTo>
                    <a:pt x="4287" y="7704"/>
                  </a:lnTo>
                  <a:cubicBezTo>
                    <a:pt x="4204" y="7704"/>
                    <a:pt x="4120" y="7775"/>
                    <a:pt x="4120" y="7859"/>
                  </a:cubicBezTo>
                  <a:lnTo>
                    <a:pt x="4120" y="10537"/>
                  </a:lnTo>
                  <a:lnTo>
                    <a:pt x="3156" y="10537"/>
                  </a:lnTo>
                  <a:lnTo>
                    <a:pt x="3132" y="3156"/>
                  </a:lnTo>
                  <a:close/>
                  <a:moveTo>
                    <a:pt x="5609" y="8061"/>
                  </a:moveTo>
                  <a:lnTo>
                    <a:pt x="5609" y="10561"/>
                  </a:lnTo>
                  <a:lnTo>
                    <a:pt x="4442" y="10561"/>
                  </a:lnTo>
                  <a:lnTo>
                    <a:pt x="4442" y="8061"/>
                  </a:lnTo>
                  <a:close/>
                  <a:moveTo>
                    <a:pt x="10966" y="4906"/>
                  </a:moveTo>
                  <a:lnTo>
                    <a:pt x="10966" y="10561"/>
                  </a:lnTo>
                  <a:lnTo>
                    <a:pt x="8764" y="10561"/>
                  </a:lnTo>
                  <a:lnTo>
                    <a:pt x="8764" y="4906"/>
                  </a:lnTo>
                  <a:close/>
                  <a:moveTo>
                    <a:pt x="11205" y="10883"/>
                  </a:moveTo>
                  <a:lnTo>
                    <a:pt x="11205" y="11180"/>
                  </a:lnTo>
                  <a:lnTo>
                    <a:pt x="334" y="11180"/>
                  </a:lnTo>
                  <a:lnTo>
                    <a:pt x="334" y="10883"/>
                  </a:lnTo>
                  <a:close/>
                  <a:moveTo>
                    <a:pt x="4216" y="0"/>
                  </a:moveTo>
                  <a:cubicBezTo>
                    <a:pt x="4120" y="0"/>
                    <a:pt x="4049" y="72"/>
                    <a:pt x="4049" y="167"/>
                  </a:cubicBezTo>
                  <a:lnTo>
                    <a:pt x="4049" y="2239"/>
                  </a:lnTo>
                  <a:lnTo>
                    <a:pt x="2537" y="2239"/>
                  </a:lnTo>
                  <a:cubicBezTo>
                    <a:pt x="2442" y="2239"/>
                    <a:pt x="2370" y="2310"/>
                    <a:pt x="2370" y="2394"/>
                  </a:cubicBezTo>
                  <a:lnTo>
                    <a:pt x="2370" y="3013"/>
                  </a:lnTo>
                  <a:cubicBezTo>
                    <a:pt x="2370" y="3096"/>
                    <a:pt x="2442" y="3179"/>
                    <a:pt x="2537" y="3179"/>
                  </a:cubicBezTo>
                  <a:lnTo>
                    <a:pt x="2787" y="3179"/>
                  </a:lnTo>
                  <a:lnTo>
                    <a:pt x="2787" y="3965"/>
                  </a:lnTo>
                  <a:lnTo>
                    <a:pt x="167" y="3965"/>
                  </a:lnTo>
                  <a:cubicBezTo>
                    <a:pt x="72" y="3965"/>
                    <a:pt x="1" y="4037"/>
                    <a:pt x="1" y="4132"/>
                  </a:cubicBezTo>
                  <a:lnTo>
                    <a:pt x="1" y="4739"/>
                  </a:lnTo>
                  <a:cubicBezTo>
                    <a:pt x="1" y="4822"/>
                    <a:pt x="72" y="4906"/>
                    <a:pt x="167" y="4906"/>
                  </a:cubicBezTo>
                  <a:lnTo>
                    <a:pt x="239" y="4906"/>
                  </a:lnTo>
                  <a:lnTo>
                    <a:pt x="239" y="6013"/>
                  </a:lnTo>
                  <a:cubicBezTo>
                    <a:pt x="239" y="6108"/>
                    <a:pt x="310" y="6180"/>
                    <a:pt x="406" y="6180"/>
                  </a:cubicBezTo>
                  <a:cubicBezTo>
                    <a:pt x="489" y="6180"/>
                    <a:pt x="572" y="6108"/>
                    <a:pt x="572" y="6013"/>
                  </a:cubicBezTo>
                  <a:lnTo>
                    <a:pt x="572" y="4906"/>
                  </a:lnTo>
                  <a:lnTo>
                    <a:pt x="2763" y="4906"/>
                  </a:lnTo>
                  <a:lnTo>
                    <a:pt x="2763" y="10561"/>
                  </a:lnTo>
                  <a:lnTo>
                    <a:pt x="572" y="10561"/>
                  </a:lnTo>
                  <a:lnTo>
                    <a:pt x="572" y="6870"/>
                  </a:lnTo>
                  <a:cubicBezTo>
                    <a:pt x="572" y="6775"/>
                    <a:pt x="489" y="6704"/>
                    <a:pt x="406" y="6704"/>
                  </a:cubicBezTo>
                  <a:cubicBezTo>
                    <a:pt x="310" y="6704"/>
                    <a:pt x="239" y="6775"/>
                    <a:pt x="239" y="6870"/>
                  </a:cubicBezTo>
                  <a:lnTo>
                    <a:pt x="239" y="10561"/>
                  </a:lnTo>
                  <a:lnTo>
                    <a:pt x="167" y="10561"/>
                  </a:lnTo>
                  <a:cubicBezTo>
                    <a:pt x="72" y="10561"/>
                    <a:pt x="1" y="10633"/>
                    <a:pt x="1" y="10716"/>
                  </a:cubicBezTo>
                  <a:lnTo>
                    <a:pt x="1" y="11359"/>
                  </a:lnTo>
                  <a:cubicBezTo>
                    <a:pt x="1" y="11454"/>
                    <a:pt x="72" y="11526"/>
                    <a:pt x="167" y="11526"/>
                  </a:cubicBezTo>
                  <a:lnTo>
                    <a:pt x="11371" y="11526"/>
                  </a:lnTo>
                  <a:cubicBezTo>
                    <a:pt x="11466" y="11526"/>
                    <a:pt x="11538" y="11454"/>
                    <a:pt x="11538" y="11359"/>
                  </a:cubicBezTo>
                  <a:lnTo>
                    <a:pt x="11538" y="10716"/>
                  </a:lnTo>
                  <a:cubicBezTo>
                    <a:pt x="11538" y="10633"/>
                    <a:pt x="11466" y="10561"/>
                    <a:pt x="11371" y="10561"/>
                  </a:cubicBezTo>
                  <a:lnTo>
                    <a:pt x="11300" y="10561"/>
                  </a:lnTo>
                  <a:lnTo>
                    <a:pt x="11300" y="4906"/>
                  </a:lnTo>
                  <a:lnTo>
                    <a:pt x="11383" y="4906"/>
                  </a:lnTo>
                  <a:cubicBezTo>
                    <a:pt x="11478" y="4906"/>
                    <a:pt x="11550" y="4822"/>
                    <a:pt x="11550" y="4739"/>
                  </a:cubicBezTo>
                  <a:lnTo>
                    <a:pt x="11550" y="4132"/>
                  </a:lnTo>
                  <a:cubicBezTo>
                    <a:pt x="11550" y="4037"/>
                    <a:pt x="11478" y="3965"/>
                    <a:pt x="11383" y="3965"/>
                  </a:cubicBezTo>
                  <a:lnTo>
                    <a:pt x="10359" y="3965"/>
                  </a:lnTo>
                  <a:cubicBezTo>
                    <a:pt x="10276" y="3965"/>
                    <a:pt x="10192" y="4037"/>
                    <a:pt x="10192" y="4132"/>
                  </a:cubicBezTo>
                  <a:cubicBezTo>
                    <a:pt x="10192" y="4215"/>
                    <a:pt x="10276" y="4287"/>
                    <a:pt x="10359" y="4287"/>
                  </a:cubicBezTo>
                  <a:lnTo>
                    <a:pt x="11216" y="4287"/>
                  </a:lnTo>
                  <a:lnTo>
                    <a:pt x="11216" y="4560"/>
                  </a:lnTo>
                  <a:lnTo>
                    <a:pt x="8776" y="4560"/>
                  </a:lnTo>
                  <a:lnTo>
                    <a:pt x="8776" y="4287"/>
                  </a:lnTo>
                  <a:lnTo>
                    <a:pt x="9526" y="4287"/>
                  </a:lnTo>
                  <a:cubicBezTo>
                    <a:pt x="9609" y="4287"/>
                    <a:pt x="9692" y="4215"/>
                    <a:pt x="9692" y="4132"/>
                  </a:cubicBezTo>
                  <a:cubicBezTo>
                    <a:pt x="9692" y="4037"/>
                    <a:pt x="9609" y="3965"/>
                    <a:pt x="9526" y="3965"/>
                  </a:cubicBezTo>
                  <a:lnTo>
                    <a:pt x="8776" y="3965"/>
                  </a:lnTo>
                  <a:lnTo>
                    <a:pt x="8776" y="3179"/>
                  </a:lnTo>
                  <a:lnTo>
                    <a:pt x="9038" y="3179"/>
                  </a:lnTo>
                  <a:cubicBezTo>
                    <a:pt x="9121" y="3179"/>
                    <a:pt x="9192" y="3096"/>
                    <a:pt x="9192" y="3013"/>
                  </a:cubicBezTo>
                  <a:lnTo>
                    <a:pt x="9192" y="2394"/>
                  </a:lnTo>
                  <a:cubicBezTo>
                    <a:pt x="9192" y="2310"/>
                    <a:pt x="9121" y="2239"/>
                    <a:pt x="9038" y="2239"/>
                  </a:cubicBezTo>
                  <a:lnTo>
                    <a:pt x="7525" y="2239"/>
                  </a:lnTo>
                  <a:lnTo>
                    <a:pt x="7525" y="167"/>
                  </a:lnTo>
                  <a:cubicBezTo>
                    <a:pt x="7525" y="72"/>
                    <a:pt x="7454" y="0"/>
                    <a:pt x="7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27" name="Google Shape;827;p69"/>
          <p:cNvGrpSpPr/>
          <p:nvPr/>
        </p:nvGrpSpPr>
        <p:grpSpPr>
          <a:xfrm>
            <a:off x="3397466" y="4193245"/>
            <a:ext cx="356196" cy="265631"/>
            <a:chOff x="5216456" y="3725484"/>
            <a:chExt cx="356196" cy="265631"/>
          </a:xfrm>
        </p:grpSpPr>
        <p:sp>
          <p:nvSpPr>
            <p:cNvPr id="828" name="Google Shape;828;p69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9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30" name="Google Shape;830;p69"/>
          <p:cNvSpPr/>
          <p:nvPr/>
        </p:nvSpPr>
        <p:spPr>
          <a:xfrm>
            <a:off x="5629682" y="386193"/>
            <a:ext cx="76200" cy="7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31" name="Google Shape;831;p69"/>
          <p:cNvSpPr/>
          <p:nvPr/>
        </p:nvSpPr>
        <p:spPr>
          <a:xfrm flipV="1">
            <a:off x="6957431" y="3197580"/>
            <a:ext cx="45719" cy="4571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32" name="Google Shape;832;p69"/>
          <p:cNvSpPr/>
          <p:nvPr/>
        </p:nvSpPr>
        <p:spPr>
          <a:xfrm>
            <a:off x="4030100" y="4535733"/>
            <a:ext cx="76200" cy="7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33" name="Google Shape;833;p69"/>
          <p:cNvSpPr/>
          <p:nvPr/>
        </p:nvSpPr>
        <p:spPr>
          <a:xfrm>
            <a:off x="2576356" y="3158504"/>
            <a:ext cx="76200" cy="7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34" name="Google Shape;834;p69"/>
          <p:cNvSpPr/>
          <p:nvPr/>
        </p:nvSpPr>
        <p:spPr>
          <a:xfrm>
            <a:off x="2314966" y="2425359"/>
            <a:ext cx="323298" cy="320789"/>
          </a:xfrm>
          <a:custGeom>
            <a:avLst/>
            <a:gdLst/>
            <a:ahLst/>
            <a:cxnLst/>
            <a:rect l="l" t="t" r="r" b="b"/>
            <a:pathLst>
              <a:path w="10181" h="10102" extrusionOk="0">
                <a:moveTo>
                  <a:pt x="2632" y="410"/>
                </a:moveTo>
                <a:lnTo>
                  <a:pt x="4085" y="2863"/>
                </a:lnTo>
                <a:lnTo>
                  <a:pt x="3311" y="3327"/>
                </a:lnTo>
                <a:lnTo>
                  <a:pt x="1858" y="874"/>
                </a:lnTo>
                <a:lnTo>
                  <a:pt x="2632" y="410"/>
                </a:lnTo>
                <a:close/>
                <a:moveTo>
                  <a:pt x="2715" y="0"/>
                </a:moveTo>
                <a:cubicBezTo>
                  <a:pt x="2684" y="0"/>
                  <a:pt x="2655" y="12"/>
                  <a:pt x="2620" y="29"/>
                </a:cubicBezTo>
                <a:lnTo>
                  <a:pt x="1537" y="660"/>
                </a:lnTo>
                <a:cubicBezTo>
                  <a:pt x="1442" y="708"/>
                  <a:pt x="1418" y="827"/>
                  <a:pt x="1477" y="922"/>
                </a:cubicBezTo>
                <a:lnTo>
                  <a:pt x="1573" y="1101"/>
                </a:lnTo>
                <a:lnTo>
                  <a:pt x="1132" y="1339"/>
                </a:lnTo>
                <a:cubicBezTo>
                  <a:pt x="668" y="1577"/>
                  <a:pt x="322" y="1993"/>
                  <a:pt x="168" y="2482"/>
                </a:cubicBezTo>
                <a:cubicBezTo>
                  <a:pt x="1" y="2982"/>
                  <a:pt x="49" y="3506"/>
                  <a:pt x="263" y="3982"/>
                </a:cubicBezTo>
                <a:cubicBezTo>
                  <a:pt x="489" y="4446"/>
                  <a:pt x="1180" y="5220"/>
                  <a:pt x="1692" y="5803"/>
                </a:cubicBezTo>
                <a:cubicBezTo>
                  <a:pt x="1727" y="5839"/>
                  <a:pt x="1787" y="5863"/>
                  <a:pt x="1835" y="5863"/>
                </a:cubicBezTo>
                <a:cubicBezTo>
                  <a:pt x="1870" y="5863"/>
                  <a:pt x="1918" y="5839"/>
                  <a:pt x="1954" y="5815"/>
                </a:cubicBezTo>
                <a:cubicBezTo>
                  <a:pt x="2025" y="5744"/>
                  <a:pt x="2025" y="5637"/>
                  <a:pt x="1965" y="5565"/>
                </a:cubicBezTo>
                <a:cubicBezTo>
                  <a:pt x="1251" y="4768"/>
                  <a:pt x="763" y="4149"/>
                  <a:pt x="596" y="3815"/>
                </a:cubicBezTo>
                <a:cubicBezTo>
                  <a:pt x="203" y="3029"/>
                  <a:pt x="525" y="2065"/>
                  <a:pt x="1299" y="1648"/>
                </a:cubicBezTo>
                <a:lnTo>
                  <a:pt x="1751" y="1410"/>
                </a:lnTo>
                <a:lnTo>
                  <a:pt x="2763" y="3125"/>
                </a:lnTo>
                <a:cubicBezTo>
                  <a:pt x="2668" y="3160"/>
                  <a:pt x="2573" y="3220"/>
                  <a:pt x="2501" y="3303"/>
                </a:cubicBezTo>
                <a:cubicBezTo>
                  <a:pt x="2096" y="3660"/>
                  <a:pt x="2037" y="4232"/>
                  <a:pt x="2346" y="4672"/>
                </a:cubicBezTo>
                <a:cubicBezTo>
                  <a:pt x="2513" y="4887"/>
                  <a:pt x="5299" y="7685"/>
                  <a:pt x="5525" y="7839"/>
                </a:cubicBezTo>
                <a:cubicBezTo>
                  <a:pt x="5704" y="7970"/>
                  <a:pt x="5906" y="8030"/>
                  <a:pt x="6133" y="8030"/>
                </a:cubicBezTo>
                <a:cubicBezTo>
                  <a:pt x="6418" y="8030"/>
                  <a:pt x="6692" y="7911"/>
                  <a:pt x="6907" y="7673"/>
                </a:cubicBezTo>
                <a:cubicBezTo>
                  <a:pt x="6978" y="7601"/>
                  <a:pt x="7038" y="7494"/>
                  <a:pt x="7085" y="7387"/>
                </a:cubicBezTo>
                <a:lnTo>
                  <a:pt x="8800" y="8399"/>
                </a:lnTo>
                <a:lnTo>
                  <a:pt x="8562" y="8863"/>
                </a:lnTo>
                <a:cubicBezTo>
                  <a:pt x="8267" y="9418"/>
                  <a:pt x="7695" y="9741"/>
                  <a:pt x="7107" y="9741"/>
                </a:cubicBezTo>
                <a:cubicBezTo>
                  <a:pt x="6862" y="9741"/>
                  <a:pt x="6614" y="9685"/>
                  <a:pt x="6383" y="9566"/>
                </a:cubicBezTo>
                <a:cubicBezTo>
                  <a:pt x="5764" y="9256"/>
                  <a:pt x="4097" y="7768"/>
                  <a:pt x="2513" y="6113"/>
                </a:cubicBezTo>
                <a:cubicBezTo>
                  <a:pt x="2477" y="6077"/>
                  <a:pt x="2433" y="6059"/>
                  <a:pt x="2388" y="6059"/>
                </a:cubicBezTo>
                <a:cubicBezTo>
                  <a:pt x="2344" y="6059"/>
                  <a:pt x="2299" y="6077"/>
                  <a:pt x="2263" y="6113"/>
                </a:cubicBezTo>
                <a:cubicBezTo>
                  <a:pt x="2192" y="6184"/>
                  <a:pt x="2192" y="6292"/>
                  <a:pt x="2263" y="6363"/>
                </a:cubicBezTo>
                <a:cubicBezTo>
                  <a:pt x="3656" y="7839"/>
                  <a:pt x="5466" y="9518"/>
                  <a:pt x="6240" y="9887"/>
                </a:cubicBezTo>
                <a:cubicBezTo>
                  <a:pt x="6514" y="10030"/>
                  <a:pt x="6811" y="10102"/>
                  <a:pt x="7109" y="10102"/>
                </a:cubicBezTo>
                <a:cubicBezTo>
                  <a:pt x="7323" y="10102"/>
                  <a:pt x="7526" y="10066"/>
                  <a:pt x="7740" y="9994"/>
                </a:cubicBezTo>
                <a:cubicBezTo>
                  <a:pt x="8240" y="9828"/>
                  <a:pt x="8645" y="9494"/>
                  <a:pt x="8883" y="9030"/>
                </a:cubicBezTo>
                <a:lnTo>
                  <a:pt x="9121" y="8578"/>
                </a:lnTo>
                <a:lnTo>
                  <a:pt x="9300" y="8685"/>
                </a:lnTo>
                <a:cubicBezTo>
                  <a:pt x="9335" y="8697"/>
                  <a:pt x="9359" y="8721"/>
                  <a:pt x="9395" y="8721"/>
                </a:cubicBezTo>
                <a:cubicBezTo>
                  <a:pt x="9455" y="8721"/>
                  <a:pt x="9514" y="8685"/>
                  <a:pt x="9538" y="8625"/>
                </a:cubicBezTo>
                <a:lnTo>
                  <a:pt x="10181" y="7542"/>
                </a:lnTo>
                <a:cubicBezTo>
                  <a:pt x="10169" y="7494"/>
                  <a:pt x="10169" y="7447"/>
                  <a:pt x="10169" y="7411"/>
                </a:cubicBezTo>
                <a:cubicBezTo>
                  <a:pt x="10157" y="7363"/>
                  <a:pt x="10121" y="7316"/>
                  <a:pt x="10074" y="7304"/>
                </a:cubicBezTo>
                <a:lnTo>
                  <a:pt x="8871" y="6589"/>
                </a:lnTo>
                <a:cubicBezTo>
                  <a:pt x="8845" y="6574"/>
                  <a:pt x="8816" y="6568"/>
                  <a:pt x="8788" y="6568"/>
                </a:cubicBezTo>
                <a:cubicBezTo>
                  <a:pt x="8725" y="6568"/>
                  <a:pt x="8662" y="6600"/>
                  <a:pt x="8621" y="6649"/>
                </a:cubicBezTo>
                <a:cubicBezTo>
                  <a:pt x="8573" y="6732"/>
                  <a:pt x="8609" y="6839"/>
                  <a:pt x="8681" y="6899"/>
                </a:cubicBezTo>
                <a:lnTo>
                  <a:pt x="9740" y="7530"/>
                </a:lnTo>
                <a:lnTo>
                  <a:pt x="9276" y="8304"/>
                </a:lnTo>
                <a:lnTo>
                  <a:pt x="6823" y="6851"/>
                </a:lnTo>
                <a:lnTo>
                  <a:pt x="7276" y="6077"/>
                </a:lnTo>
                <a:lnTo>
                  <a:pt x="8038" y="6530"/>
                </a:lnTo>
                <a:cubicBezTo>
                  <a:pt x="8064" y="6545"/>
                  <a:pt x="8092" y="6551"/>
                  <a:pt x="8121" y="6551"/>
                </a:cubicBezTo>
                <a:cubicBezTo>
                  <a:pt x="8184" y="6551"/>
                  <a:pt x="8247" y="6519"/>
                  <a:pt x="8288" y="6470"/>
                </a:cubicBezTo>
                <a:cubicBezTo>
                  <a:pt x="8335" y="6375"/>
                  <a:pt x="8312" y="6280"/>
                  <a:pt x="8228" y="6220"/>
                </a:cubicBezTo>
                <a:lnTo>
                  <a:pt x="7311" y="5684"/>
                </a:lnTo>
                <a:cubicBezTo>
                  <a:pt x="7281" y="5662"/>
                  <a:pt x="7251" y="5653"/>
                  <a:pt x="7221" y="5653"/>
                </a:cubicBezTo>
                <a:cubicBezTo>
                  <a:pt x="7203" y="5653"/>
                  <a:pt x="7186" y="5656"/>
                  <a:pt x="7169" y="5661"/>
                </a:cubicBezTo>
                <a:cubicBezTo>
                  <a:pt x="7133" y="5684"/>
                  <a:pt x="7085" y="5708"/>
                  <a:pt x="7073" y="5756"/>
                </a:cubicBezTo>
                <a:lnTo>
                  <a:pt x="6430" y="6839"/>
                </a:lnTo>
                <a:cubicBezTo>
                  <a:pt x="6383" y="6935"/>
                  <a:pt x="6418" y="7030"/>
                  <a:pt x="6490" y="7089"/>
                </a:cubicBezTo>
                <a:lnTo>
                  <a:pt x="6728" y="7244"/>
                </a:lnTo>
                <a:lnTo>
                  <a:pt x="6716" y="7268"/>
                </a:lnTo>
                <a:cubicBezTo>
                  <a:pt x="6680" y="7351"/>
                  <a:pt x="6633" y="7411"/>
                  <a:pt x="6597" y="7470"/>
                </a:cubicBezTo>
                <a:cubicBezTo>
                  <a:pt x="6466" y="7615"/>
                  <a:pt x="6284" y="7692"/>
                  <a:pt x="6098" y="7692"/>
                </a:cubicBezTo>
                <a:cubicBezTo>
                  <a:pt x="5962" y="7692"/>
                  <a:pt x="5825" y="7651"/>
                  <a:pt x="5704" y="7566"/>
                </a:cubicBezTo>
                <a:cubicBezTo>
                  <a:pt x="5514" y="7423"/>
                  <a:pt x="2751" y="4672"/>
                  <a:pt x="2608" y="4470"/>
                </a:cubicBezTo>
                <a:cubicBezTo>
                  <a:pt x="2394" y="4196"/>
                  <a:pt x="2442" y="3815"/>
                  <a:pt x="2716" y="3577"/>
                </a:cubicBezTo>
                <a:cubicBezTo>
                  <a:pt x="2775" y="3541"/>
                  <a:pt x="2835" y="3494"/>
                  <a:pt x="2906" y="3458"/>
                </a:cubicBezTo>
                <a:lnTo>
                  <a:pt x="2930" y="3446"/>
                </a:lnTo>
                <a:lnTo>
                  <a:pt x="3085" y="3684"/>
                </a:lnTo>
                <a:cubicBezTo>
                  <a:pt x="3108" y="3744"/>
                  <a:pt x="3168" y="3779"/>
                  <a:pt x="3228" y="3779"/>
                </a:cubicBezTo>
                <a:cubicBezTo>
                  <a:pt x="3263" y="3779"/>
                  <a:pt x="3287" y="3756"/>
                  <a:pt x="3323" y="3744"/>
                </a:cubicBezTo>
                <a:lnTo>
                  <a:pt x="4406" y="3101"/>
                </a:lnTo>
                <a:cubicBezTo>
                  <a:pt x="4454" y="3077"/>
                  <a:pt x="4478" y="3041"/>
                  <a:pt x="4490" y="3006"/>
                </a:cubicBezTo>
                <a:cubicBezTo>
                  <a:pt x="4513" y="2958"/>
                  <a:pt x="4490" y="2910"/>
                  <a:pt x="4478" y="2863"/>
                </a:cubicBezTo>
                <a:lnTo>
                  <a:pt x="2858" y="100"/>
                </a:lnTo>
                <a:cubicBezTo>
                  <a:pt x="2823" y="53"/>
                  <a:pt x="2799" y="29"/>
                  <a:pt x="2751" y="5"/>
                </a:cubicBezTo>
                <a:cubicBezTo>
                  <a:pt x="2739" y="2"/>
                  <a:pt x="2727" y="0"/>
                  <a:pt x="27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" name="Google Shape;832;p69">
            <a:extLst>
              <a:ext uri="{FF2B5EF4-FFF2-40B4-BE49-F238E27FC236}">
                <a16:creationId xmlns:a16="http://schemas.microsoft.com/office/drawing/2014/main" id="{A68AEB52-347E-CD90-DEA2-5BAF95931E2C}"/>
              </a:ext>
            </a:extLst>
          </p:cNvPr>
          <p:cNvSpPr/>
          <p:nvPr/>
        </p:nvSpPr>
        <p:spPr>
          <a:xfrm>
            <a:off x="4182500" y="326373"/>
            <a:ext cx="76200" cy="7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832;p69">
            <a:extLst>
              <a:ext uri="{FF2B5EF4-FFF2-40B4-BE49-F238E27FC236}">
                <a16:creationId xmlns:a16="http://schemas.microsoft.com/office/drawing/2014/main" id="{2B847328-D275-86DA-EA39-CB7A25145EDC}"/>
              </a:ext>
            </a:extLst>
          </p:cNvPr>
          <p:cNvSpPr/>
          <p:nvPr/>
        </p:nvSpPr>
        <p:spPr>
          <a:xfrm>
            <a:off x="6903833" y="1718258"/>
            <a:ext cx="76200" cy="7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" name="Google Shape;832;p69">
            <a:extLst>
              <a:ext uri="{FF2B5EF4-FFF2-40B4-BE49-F238E27FC236}">
                <a16:creationId xmlns:a16="http://schemas.microsoft.com/office/drawing/2014/main" id="{1BC8DEEB-6281-BBEE-2809-FF314CBA6478}"/>
              </a:ext>
            </a:extLst>
          </p:cNvPr>
          <p:cNvSpPr/>
          <p:nvPr/>
        </p:nvSpPr>
        <p:spPr>
          <a:xfrm>
            <a:off x="5629681" y="4455319"/>
            <a:ext cx="62615" cy="8333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504;p50">
            <a:extLst>
              <a:ext uri="{FF2B5EF4-FFF2-40B4-BE49-F238E27FC236}">
                <a16:creationId xmlns:a16="http://schemas.microsoft.com/office/drawing/2014/main" id="{39FB1BE2-11E9-2026-1902-587B4811DE47}"/>
              </a:ext>
            </a:extLst>
          </p:cNvPr>
          <p:cNvSpPr/>
          <p:nvPr/>
        </p:nvSpPr>
        <p:spPr>
          <a:xfrm>
            <a:off x="2857785" y="858632"/>
            <a:ext cx="454541" cy="414277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1" name="Google Shape;873;p72">
            <a:extLst>
              <a:ext uri="{FF2B5EF4-FFF2-40B4-BE49-F238E27FC236}">
                <a16:creationId xmlns:a16="http://schemas.microsoft.com/office/drawing/2014/main" id="{ABD8EC04-EE18-76AC-740A-E6BC78CD5C8F}"/>
              </a:ext>
            </a:extLst>
          </p:cNvPr>
          <p:cNvGrpSpPr/>
          <p:nvPr/>
        </p:nvGrpSpPr>
        <p:grpSpPr>
          <a:xfrm>
            <a:off x="2940285" y="921735"/>
            <a:ext cx="315327" cy="314978"/>
            <a:chOff x="5823294" y="2309751"/>
            <a:chExt cx="315327" cy="314978"/>
          </a:xfrm>
        </p:grpSpPr>
        <p:sp>
          <p:nvSpPr>
            <p:cNvPr id="42" name="Google Shape;874;p72">
              <a:extLst>
                <a:ext uri="{FF2B5EF4-FFF2-40B4-BE49-F238E27FC236}">
                  <a16:creationId xmlns:a16="http://schemas.microsoft.com/office/drawing/2014/main" id="{2DDC76DD-3369-AA49-9DB1-14A6B7F7DB28}"/>
                </a:ext>
              </a:extLst>
            </p:cNvPr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875;p72">
              <a:extLst>
                <a:ext uri="{FF2B5EF4-FFF2-40B4-BE49-F238E27FC236}">
                  <a16:creationId xmlns:a16="http://schemas.microsoft.com/office/drawing/2014/main" id="{E0E611C1-5B80-BC0F-3179-E90FD7DC28D3}"/>
                </a:ext>
              </a:extLst>
            </p:cNvPr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876;p72">
              <a:extLst>
                <a:ext uri="{FF2B5EF4-FFF2-40B4-BE49-F238E27FC236}">
                  <a16:creationId xmlns:a16="http://schemas.microsoft.com/office/drawing/2014/main" id="{0F25C079-A995-FC10-8565-7F397D0C65A1}"/>
                </a:ext>
              </a:extLst>
            </p:cNvPr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877;p72">
              <a:extLst>
                <a:ext uri="{FF2B5EF4-FFF2-40B4-BE49-F238E27FC236}">
                  <a16:creationId xmlns:a16="http://schemas.microsoft.com/office/drawing/2014/main" id="{6C6B5750-09C0-0954-A036-A35895FE9B8F}"/>
                </a:ext>
              </a:extLst>
            </p:cNvPr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878;p72">
              <a:extLst>
                <a:ext uri="{FF2B5EF4-FFF2-40B4-BE49-F238E27FC236}">
                  <a16:creationId xmlns:a16="http://schemas.microsoft.com/office/drawing/2014/main" id="{15022F9A-87D9-46B3-D06A-4C1FECBC329D}"/>
                </a:ext>
              </a:extLst>
            </p:cNvPr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879;p72">
              <a:extLst>
                <a:ext uri="{FF2B5EF4-FFF2-40B4-BE49-F238E27FC236}">
                  <a16:creationId xmlns:a16="http://schemas.microsoft.com/office/drawing/2014/main" id="{CD5D1236-1FAD-D054-17B0-396C8C1AB654}"/>
                </a:ext>
              </a:extLst>
            </p:cNvPr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880;p72">
              <a:extLst>
                <a:ext uri="{FF2B5EF4-FFF2-40B4-BE49-F238E27FC236}">
                  <a16:creationId xmlns:a16="http://schemas.microsoft.com/office/drawing/2014/main" id="{05A408BA-DF72-6114-C17F-65196BB1CD09}"/>
                </a:ext>
              </a:extLst>
            </p:cNvPr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881;p72">
              <a:extLst>
                <a:ext uri="{FF2B5EF4-FFF2-40B4-BE49-F238E27FC236}">
                  <a16:creationId xmlns:a16="http://schemas.microsoft.com/office/drawing/2014/main" id="{582073C6-DF8F-734E-9C83-198FA29FE7E6}"/>
                </a:ext>
              </a:extLst>
            </p:cNvPr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882;p72">
              <a:extLst>
                <a:ext uri="{FF2B5EF4-FFF2-40B4-BE49-F238E27FC236}">
                  <a16:creationId xmlns:a16="http://schemas.microsoft.com/office/drawing/2014/main" id="{662E4D63-3CC2-6FEE-E38F-51F7329E88BD}"/>
                </a:ext>
              </a:extLst>
            </p:cNvPr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883;p72">
              <a:extLst>
                <a:ext uri="{FF2B5EF4-FFF2-40B4-BE49-F238E27FC236}">
                  <a16:creationId xmlns:a16="http://schemas.microsoft.com/office/drawing/2014/main" id="{3DA6EADD-CD06-0261-9916-31B573B1F417}"/>
                </a:ext>
              </a:extLst>
            </p:cNvPr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884;p72">
              <a:extLst>
                <a:ext uri="{FF2B5EF4-FFF2-40B4-BE49-F238E27FC236}">
                  <a16:creationId xmlns:a16="http://schemas.microsoft.com/office/drawing/2014/main" id="{B81A5EB4-A4CC-5F04-4CBE-FBB721AC85D5}"/>
                </a:ext>
              </a:extLst>
            </p:cNvPr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885;p72">
              <a:extLst>
                <a:ext uri="{FF2B5EF4-FFF2-40B4-BE49-F238E27FC236}">
                  <a16:creationId xmlns:a16="http://schemas.microsoft.com/office/drawing/2014/main" id="{12E28C32-E45E-CC97-5974-8C244EE85429}"/>
                </a:ext>
              </a:extLst>
            </p:cNvPr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886;p72">
              <a:extLst>
                <a:ext uri="{FF2B5EF4-FFF2-40B4-BE49-F238E27FC236}">
                  <a16:creationId xmlns:a16="http://schemas.microsoft.com/office/drawing/2014/main" id="{613C7863-787A-D695-A059-89780B239095}"/>
                </a:ext>
              </a:extLst>
            </p:cNvPr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887;p72">
              <a:extLst>
                <a:ext uri="{FF2B5EF4-FFF2-40B4-BE49-F238E27FC236}">
                  <a16:creationId xmlns:a16="http://schemas.microsoft.com/office/drawing/2014/main" id="{7A387641-1313-FF5B-BEF4-BF56CED4ECFD}"/>
                </a:ext>
              </a:extLst>
            </p:cNvPr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888;p72">
              <a:extLst>
                <a:ext uri="{FF2B5EF4-FFF2-40B4-BE49-F238E27FC236}">
                  <a16:creationId xmlns:a16="http://schemas.microsoft.com/office/drawing/2014/main" id="{DE97C295-8991-122B-C02C-0868D9FED9D1}"/>
                </a:ext>
              </a:extLst>
            </p:cNvPr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889;p72">
              <a:extLst>
                <a:ext uri="{FF2B5EF4-FFF2-40B4-BE49-F238E27FC236}">
                  <a16:creationId xmlns:a16="http://schemas.microsoft.com/office/drawing/2014/main" id="{18E016D5-24F2-2FB3-ACB9-ACD49D3CDA8D}"/>
                </a:ext>
              </a:extLst>
            </p:cNvPr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890;p72">
              <a:extLst>
                <a:ext uri="{FF2B5EF4-FFF2-40B4-BE49-F238E27FC236}">
                  <a16:creationId xmlns:a16="http://schemas.microsoft.com/office/drawing/2014/main" id="{BADBC7D9-98B2-51E7-B233-90EF2533DE92}"/>
                </a:ext>
              </a:extLst>
            </p:cNvPr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8993884-5F73-6851-0C18-8E529A017308}"/>
              </a:ext>
            </a:extLst>
          </p:cNvPr>
          <p:cNvSpPr txBox="1"/>
          <p:nvPr/>
        </p:nvSpPr>
        <p:spPr>
          <a:xfrm>
            <a:off x="2711564" y="1871715"/>
            <a:ext cx="463399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800" b="1" i="0" u="none" strike="noStrike" kern="0" cap="none" spc="0" normalizeH="0" baseline="0" noProof="0" dirty="0">
                <a:ln>
                  <a:noFill/>
                </a:ln>
                <a:solidFill>
                  <a:srgbClr val="F29280"/>
                </a:solidFill>
                <a:effectLst/>
                <a:uLnTx/>
                <a:uFillTx/>
                <a:latin typeface="Hammersmith One"/>
                <a:cs typeface="Arial"/>
                <a:sym typeface="Hammersmith One"/>
              </a:rPr>
              <a:t>THA</a:t>
            </a:r>
            <a:r>
              <a:rPr kumimoji="0" lang="en" sz="8800" b="1" i="0" u="none" strike="noStrike" kern="0" cap="none" spc="0" normalizeH="0" baseline="0" noProof="0" dirty="0">
                <a:ln>
                  <a:noFill/>
                </a:ln>
                <a:solidFill>
                  <a:srgbClr val="365458"/>
                </a:solidFill>
                <a:effectLst/>
                <a:uLnTx/>
                <a:uFillTx/>
                <a:latin typeface="Hammersmith One"/>
                <a:cs typeface="Arial"/>
                <a:sym typeface="Hammersmith One"/>
              </a:rPr>
              <a:t>NKS</a:t>
            </a:r>
            <a:endParaRPr kumimoji="0" lang="en-IN" sz="8800" b="1" i="0" u="none" strike="noStrike" kern="0" cap="none" spc="0" normalizeH="0" baseline="0" noProof="0" dirty="0">
              <a:ln>
                <a:noFill/>
              </a:ln>
              <a:solidFill>
                <a:srgbClr val="365458"/>
              </a:solidFill>
              <a:effectLst/>
              <a:uLnTx/>
              <a:uFillTx/>
              <a:latin typeface="Hammersmith One"/>
              <a:cs typeface="Arial"/>
              <a:sym typeface="Hammersmith One"/>
            </a:endParaRPr>
          </a:p>
        </p:txBody>
      </p:sp>
      <p:pic>
        <p:nvPicPr>
          <p:cNvPr id="61" name="Google Shape;1012;p79">
            <a:extLst>
              <a:ext uri="{FF2B5EF4-FFF2-40B4-BE49-F238E27FC236}">
                <a16:creationId xmlns:a16="http://schemas.microsoft.com/office/drawing/2014/main" id="{9202084D-0042-46B5-5B2D-933CB13080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646" y="235408"/>
            <a:ext cx="966488" cy="93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1013;p79">
            <a:extLst>
              <a:ext uri="{FF2B5EF4-FFF2-40B4-BE49-F238E27FC236}">
                <a16:creationId xmlns:a16="http://schemas.microsoft.com/office/drawing/2014/main" id="{4A6E89F6-4687-0ECA-DFC5-FA64E9394B3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94" t="11228" r="4213" b="8854"/>
          <a:stretch/>
        </p:blipFill>
        <p:spPr>
          <a:xfrm>
            <a:off x="8001091" y="4011655"/>
            <a:ext cx="988713" cy="88732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774;p67">
            <a:extLst>
              <a:ext uri="{FF2B5EF4-FFF2-40B4-BE49-F238E27FC236}">
                <a16:creationId xmlns:a16="http://schemas.microsoft.com/office/drawing/2014/main" id="{0C7AC51B-BF86-31F6-2030-AB59A29C7563}"/>
              </a:ext>
            </a:extLst>
          </p:cNvPr>
          <p:cNvSpPr/>
          <p:nvPr/>
        </p:nvSpPr>
        <p:spPr>
          <a:xfrm>
            <a:off x="1919337" y="4321042"/>
            <a:ext cx="454541" cy="414277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6" name="Google Shape;775;p67">
            <a:extLst>
              <a:ext uri="{FF2B5EF4-FFF2-40B4-BE49-F238E27FC236}">
                <a16:creationId xmlns:a16="http://schemas.microsoft.com/office/drawing/2014/main" id="{C7A6FE81-5C87-89C5-A830-C16F006418FE}"/>
              </a:ext>
            </a:extLst>
          </p:cNvPr>
          <p:cNvGrpSpPr/>
          <p:nvPr/>
        </p:nvGrpSpPr>
        <p:grpSpPr>
          <a:xfrm>
            <a:off x="1962262" y="4404040"/>
            <a:ext cx="368690" cy="245793"/>
            <a:chOff x="6656812" y="2029388"/>
            <a:chExt cx="368690" cy="245793"/>
          </a:xfrm>
        </p:grpSpPr>
        <p:sp>
          <p:nvSpPr>
            <p:cNvPr id="67" name="Google Shape;776;p67">
              <a:extLst>
                <a:ext uri="{FF2B5EF4-FFF2-40B4-BE49-F238E27FC236}">
                  <a16:creationId xmlns:a16="http://schemas.microsoft.com/office/drawing/2014/main" id="{354372BF-38C5-92BD-230D-12900194ADFB}"/>
                </a:ext>
              </a:extLst>
            </p:cNvPr>
            <p:cNvSpPr/>
            <p:nvPr/>
          </p:nvSpPr>
          <p:spPr>
            <a:xfrm>
              <a:off x="6915475" y="2164007"/>
              <a:ext cx="73967" cy="73999"/>
            </a:xfrm>
            <a:custGeom>
              <a:avLst/>
              <a:gdLst/>
              <a:ahLst/>
              <a:cxnLst/>
              <a:rect l="l" t="t" r="r" b="b"/>
              <a:pathLst>
                <a:path w="2322" h="2323" extrusionOk="0">
                  <a:moveTo>
                    <a:pt x="1167" y="323"/>
                  </a:moveTo>
                  <a:cubicBezTo>
                    <a:pt x="1631" y="323"/>
                    <a:pt x="2000" y="692"/>
                    <a:pt x="2000" y="1156"/>
                  </a:cubicBezTo>
                  <a:cubicBezTo>
                    <a:pt x="2000" y="1621"/>
                    <a:pt x="1631" y="1990"/>
                    <a:pt x="1167" y="1990"/>
                  </a:cubicBezTo>
                  <a:cubicBezTo>
                    <a:pt x="703" y="1990"/>
                    <a:pt x="334" y="1621"/>
                    <a:pt x="334" y="1156"/>
                  </a:cubicBezTo>
                  <a:cubicBezTo>
                    <a:pt x="334" y="692"/>
                    <a:pt x="703" y="323"/>
                    <a:pt x="1167" y="323"/>
                  </a:cubicBezTo>
                  <a:close/>
                  <a:moveTo>
                    <a:pt x="1126" y="0"/>
                  </a:moveTo>
                  <a:cubicBezTo>
                    <a:pt x="502" y="0"/>
                    <a:pt x="0" y="527"/>
                    <a:pt x="0" y="1156"/>
                  </a:cubicBezTo>
                  <a:cubicBezTo>
                    <a:pt x="0" y="1799"/>
                    <a:pt x="524" y="2323"/>
                    <a:pt x="1167" y="2323"/>
                  </a:cubicBezTo>
                  <a:cubicBezTo>
                    <a:pt x="1810" y="2323"/>
                    <a:pt x="2322" y="1799"/>
                    <a:pt x="2322" y="1156"/>
                  </a:cubicBezTo>
                  <a:cubicBezTo>
                    <a:pt x="2322" y="513"/>
                    <a:pt x="1810" y="1"/>
                    <a:pt x="1167" y="1"/>
                  </a:cubicBezTo>
                  <a:cubicBezTo>
                    <a:pt x="1153" y="1"/>
                    <a:pt x="1139" y="0"/>
                    <a:pt x="1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777;p67">
              <a:extLst>
                <a:ext uri="{FF2B5EF4-FFF2-40B4-BE49-F238E27FC236}">
                  <a16:creationId xmlns:a16="http://schemas.microsoft.com/office/drawing/2014/main" id="{2DD3F879-174C-35F7-37DA-1BDA8115FE38}"/>
                </a:ext>
              </a:extLst>
            </p:cNvPr>
            <p:cNvSpPr/>
            <p:nvPr/>
          </p:nvSpPr>
          <p:spPr>
            <a:xfrm>
              <a:off x="6901427" y="2057070"/>
              <a:ext cx="51605" cy="31154"/>
            </a:xfrm>
            <a:custGeom>
              <a:avLst/>
              <a:gdLst/>
              <a:ahLst/>
              <a:cxnLst/>
              <a:rect l="l" t="t" r="r" b="b"/>
              <a:pathLst>
                <a:path w="1620" h="978" extrusionOk="0">
                  <a:moveTo>
                    <a:pt x="1179" y="346"/>
                  </a:moveTo>
                  <a:cubicBezTo>
                    <a:pt x="1239" y="346"/>
                    <a:pt x="1275" y="394"/>
                    <a:pt x="1275" y="453"/>
                  </a:cubicBezTo>
                  <a:lnTo>
                    <a:pt x="1275" y="525"/>
                  </a:lnTo>
                  <a:cubicBezTo>
                    <a:pt x="1275" y="584"/>
                    <a:pt x="1239" y="632"/>
                    <a:pt x="1179" y="632"/>
                  </a:cubicBezTo>
                  <a:lnTo>
                    <a:pt x="441" y="632"/>
                  </a:lnTo>
                  <a:cubicBezTo>
                    <a:pt x="382" y="632"/>
                    <a:pt x="334" y="584"/>
                    <a:pt x="334" y="525"/>
                  </a:cubicBezTo>
                  <a:lnTo>
                    <a:pt x="334" y="453"/>
                  </a:lnTo>
                  <a:cubicBezTo>
                    <a:pt x="334" y="394"/>
                    <a:pt x="382" y="346"/>
                    <a:pt x="441" y="346"/>
                  </a:cubicBezTo>
                  <a:close/>
                  <a:moveTo>
                    <a:pt x="441" y="1"/>
                  </a:moveTo>
                  <a:cubicBezTo>
                    <a:pt x="203" y="1"/>
                    <a:pt x="1" y="203"/>
                    <a:pt x="1" y="453"/>
                  </a:cubicBezTo>
                  <a:lnTo>
                    <a:pt x="1" y="525"/>
                  </a:lnTo>
                  <a:cubicBezTo>
                    <a:pt x="1" y="763"/>
                    <a:pt x="191" y="977"/>
                    <a:pt x="441" y="977"/>
                  </a:cubicBezTo>
                  <a:lnTo>
                    <a:pt x="1179" y="977"/>
                  </a:lnTo>
                  <a:cubicBezTo>
                    <a:pt x="1418" y="977"/>
                    <a:pt x="1620" y="775"/>
                    <a:pt x="1620" y="525"/>
                  </a:cubicBezTo>
                  <a:lnTo>
                    <a:pt x="1620" y="453"/>
                  </a:lnTo>
                  <a:cubicBezTo>
                    <a:pt x="1620" y="215"/>
                    <a:pt x="1429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778;p67">
              <a:extLst>
                <a:ext uri="{FF2B5EF4-FFF2-40B4-BE49-F238E27FC236}">
                  <a16:creationId xmlns:a16="http://schemas.microsoft.com/office/drawing/2014/main" id="{C96C8B5D-A136-43EA-C30F-ABD501F45FF4}"/>
                </a:ext>
              </a:extLst>
            </p:cNvPr>
            <p:cNvSpPr/>
            <p:nvPr/>
          </p:nvSpPr>
          <p:spPr>
            <a:xfrm>
              <a:off x="6901809" y="2091983"/>
              <a:ext cx="51605" cy="30358"/>
            </a:xfrm>
            <a:custGeom>
              <a:avLst/>
              <a:gdLst/>
              <a:ahLst/>
              <a:cxnLst/>
              <a:rect l="l" t="t" r="r" b="b"/>
              <a:pathLst>
                <a:path w="1620" h="953" extrusionOk="0">
                  <a:moveTo>
                    <a:pt x="1179" y="333"/>
                  </a:moveTo>
                  <a:cubicBezTo>
                    <a:pt x="1239" y="333"/>
                    <a:pt x="1286" y="381"/>
                    <a:pt x="1286" y="441"/>
                  </a:cubicBezTo>
                  <a:lnTo>
                    <a:pt x="1286" y="512"/>
                  </a:lnTo>
                  <a:cubicBezTo>
                    <a:pt x="1286" y="572"/>
                    <a:pt x="1239" y="619"/>
                    <a:pt x="1179" y="619"/>
                  </a:cubicBezTo>
                  <a:lnTo>
                    <a:pt x="453" y="619"/>
                  </a:lnTo>
                  <a:cubicBezTo>
                    <a:pt x="394" y="619"/>
                    <a:pt x="346" y="572"/>
                    <a:pt x="346" y="512"/>
                  </a:cubicBezTo>
                  <a:lnTo>
                    <a:pt x="346" y="441"/>
                  </a:lnTo>
                  <a:cubicBezTo>
                    <a:pt x="346" y="381"/>
                    <a:pt x="394" y="333"/>
                    <a:pt x="453" y="333"/>
                  </a:cubicBezTo>
                  <a:close/>
                  <a:moveTo>
                    <a:pt x="453" y="0"/>
                  </a:moveTo>
                  <a:cubicBezTo>
                    <a:pt x="215" y="0"/>
                    <a:pt x="1" y="191"/>
                    <a:pt x="1" y="441"/>
                  </a:cubicBezTo>
                  <a:lnTo>
                    <a:pt x="1" y="500"/>
                  </a:lnTo>
                  <a:cubicBezTo>
                    <a:pt x="1" y="738"/>
                    <a:pt x="191" y="953"/>
                    <a:pt x="453" y="953"/>
                  </a:cubicBezTo>
                  <a:lnTo>
                    <a:pt x="1179" y="953"/>
                  </a:lnTo>
                  <a:cubicBezTo>
                    <a:pt x="1417" y="953"/>
                    <a:pt x="1620" y="750"/>
                    <a:pt x="1620" y="500"/>
                  </a:cubicBezTo>
                  <a:lnTo>
                    <a:pt x="1620" y="441"/>
                  </a:lnTo>
                  <a:cubicBezTo>
                    <a:pt x="1620" y="202"/>
                    <a:pt x="1429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779;p67">
              <a:extLst>
                <a:ext uri="{FF2B5EF4-FFF2-40B4-BE49-F238E27FC236}">
                  <a16:creationId xmlns:a16="http://schemas.microsoft.com/office/drawing/2014/main" id="{E70E4C45-AECE-E15E-5E20-8D2E9D53F064}"/>
                </a:ext>
              </a:extLst>
            </p:cNvPr>
            <p:cNvSpPr/>
            <p:nvPr/>
          </p:nvSpPr>
          <p:spPr>
            <a:xfrm>
              <a:off x="6901809" y="2126099"/>
              <a:ext cx="51605" cy="30772"/>
            </a:xfrm>
            <a:custGeom>
              <a:avLst/>
              <a:gdLst/>
              <a:ahLst/>
              <a:cxnLst/>
              <a:rect l="l" t="t" r="r" b="b"/>
              <a:pathLst>
                <a:path w="1620" h="966" extrusionOk="0">
                  <a:moveTo>
                    <a:pt x="1179" y="358"/>
                  </a:moveTo>
                  <a:cubicBezTo>
                    <a:pt x="1239" y="358"/>
                    <a:pt x="1286" y="394"/>
                    <a:pt x="1286" y="453"/>
                  </a:cubicBezTo>
                  <a:lnTo>
                    <a:pt x="1286" y="536"/>
                  </a:lnTo>
                  <a:cubicBezTo>
                    <a:pt x="1286" y="596"/>
                    <a:pt x="1239" y="632"/>
                    <a:pt x="1179" y="632"/>
                  </a:cubicBezTo>
                  <a:lnTo>
                    <a:pt x="453" y="632"/>
                  </a:lnTo>
                  <a:cubicBezTo>
                    <a:pt x="394" y="632"/>
                    <a:pt x="346" y="596"/>
                    <a:pt x="346" y="536"/>
                  </a:cubicBezTo>
                  <a:lnTo>
                    <a:pt x="346" y="453"/>
                  </a:lnTo>
                  <a:cubicBezTo>
                    <a:pt x="346" y="394"/>
                    <a:pt x="394" y="358"/>
                    <a:pt x="453" y="358"/>
                  </a:cubicBezTo>
                  <a:close/>
                  <a:moveTo>
                    <a:pt x="453" y="1"/>
                  </a:moveTo>
                  <a:cubicBezTo>
                    <a:pt x="215" y="1"/>
                    <a:pt x="1" y="191"/>
                    <a:pt x="1" y="441"/>
                  </a:cubicBezTo>
                  <a:lnTo>
                    <a:pt x="1" y="513"/>
                  </a:lnTo>
                  <a:cubicBezTo>
                    <a:pt x="1" y="751"/>
                    <a:pt x="191" y="965"/>
                    <a:pt x="453" y="965"/>
                  </a:cubicBezTo>
                  <a:lnTo>
                    <a:pt x="1179" y="965"/>
                  </a:lnTo>
                  <a:cubicBezTo>
                    <a:pt x="1417" y="965"/>
                    <a:pt x="1620" y="775"/>
                    <a:pt x="1620" y="513"/>
                  </a:cubicBezTo>
                  <a:lnTo>
                    <a:pt x="1620" y="441"/>
                  </a:lnTo>
                  <a:cubicBezTo>
                    <a:pt x="1620" y="203"/>
                    <a:pt x="1429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780;p67">
              <a:extLst>
                <a:ext uri="{FF2B5EF4-FFF2-40B4-BE49-F238E27FC236}">
                  <a16:creationId xmlns:a16="http://schemas.microsoft.com/office/drawing/2014/main" id="{FC9ECE39-EB79-2807-8337-6F82B41C46CC}"/>
                </a:ext>
              </a:extLst>
            </p:cNvPr>
            <p:cNvSpPr/>
            <p:nvPr/>
          </p:nvSpPr>
          <p:spPr>
            <a:xfrm>
              <a:off x="6959849" y="2057452"/>
              <a:ext cx="43641" cy="99419"/>
            </a:xfrm>
            <a:custGeom>
              <a:avLst/>
              <a:gdLst/>
              <a:ahLst/>
              <a:cxnLst/>
              <a:rect l="l" t="t" r="r" b="b"/>
              <a:pathLst>
                <a:path w="1370" h="3121" extrusionOk="0">
                  <a:moveTo>
                    <a:pt x="965" y="334"/>
                  </a:moveTo>
                  <a:cubicBezTo>
                    <a:pt x="1000" y="334"/>
                    <a:pt x="1048" y="382"/>
                    <a:pt x="1048" y="429"/>
                  </a:cubicBezTo>
                  <a:lnTo>
                    <a:pt x="1048" y="2703"/>
                  </a:lnTo>
                  <a:cubicBezTo>
                    <a:pt x="1048" y="2751"/>
                    <a:pt x="1000" y="2787"/>
                    <a:pt x="965" y="2787"/>
                  </a:cubicBezTo>
                  <a:lnTo>
                    <a:pt x="429" y="2787"/>
                  </a:lnTo>
                  <a:cubicBezTo>
                    <a:pt x="369" y="2775"/>
                    <a:pt x="334" y="2751"/>
                    <a:pt x="334" y="2703"/>
                  </a:cubicBezTo>
                  <a:lnTo>
                    <a:pt x="334" y="429"/>
                  </a:lnTo>
                  <a:cubicBezTo>
                    <a:pt x="334" y="382"/>
                    <a:pt x="381" y="334"/>
                    <a:pt x="429" y="334"/>
                  </a:cubicBezTo>
                  <a:close/>
                  <a:moveTo>
                    <a:pt x="417" y="1"/>
                  </a:moveTo>
                  <a:cubicBezTo>
                    <a:pt x="179" y="1"/>
                    <a:pt x="0" y="203"/>
                    <a:pt x="0" y="429"/>
                  </a:cubicBezTo>
                  <a:lnTo>
                    <a:pt x="0" y="2703"/>
                  </a:lnTo>
                  <a:cubicBezTo>
                    <a:pt x="0" y="2941"/>
                    <a:pt x="191" y="3120"/>
                    <a:pt x="417" y="3120"/>
                  </a:cubicBezTo>
                  <a:lnTo>
                    <a:pt x="953" y="3120"/>
                  </a:lnTo>
                  <a:cubicBezTo>
                    <a:pt x="1191" y="3120"/>
                    <a:pt x="1369" y="2930"/>
                    <a:pt x="1369" y="2703"/>
                  </a:cubicBezTo>
                  <a:lnTo>
                    <a:pt x="1369" y="429"/>
                  </a:lnTo>
                  <a:cubicBezTo>
                    <a:pt x="1369" y="179"/>
                    <a:pt x="1167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781;p67">
              <a:extLst>
                <a:ext uri="{FF2B5EF4-FFF2-40B4-BE49-F238E27FC236}">
                  <a16:creationId xmlns:a16="http://schemas.microsoft.com/office/drawing/2014/main" id="{041344FC-F047-BEFB-9008-E11ED7C0B588}"/>
                </a:ext>
              </a:extLst>
            </p:cNvPr>
            <p:cNvSpPr/>
            <p:nvPr/>
          </p:nvSpPr>
          <p:spPr>
            <a:xfrm>
              <a:off x="6835805" y="2075291"/>
              <a:ext cx="29243" cy="10257"/>
            </a:xfrm>
            <a:custGeom>
              <a:avLst/>
              <a:gdLst/>
              <a:ahLst/>
              <a:cxnLst/>
              <a:rect l="l" t="t" r="r" b="b"/>
              <a:pathLst>
                <a:path w="918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751" y="322"/>
                  </a:lnTo>
                  <a:cubicBezTo>
                    <a:pt x="834" y="322"/>
                    <a:pt x="918" y="250"/>
                    <a:pt x="918" y="167"/>
                  </a:cubicBezTo>
                  <a:cubicBezTo>
                    <a:pt x="918" y="72"/>
                    <a:pt x="834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82;p67">
              <a:extLst>
                <a:ext uri="{FF2B5EF4-FFF2-40B4-BE49-F238E27FC236}">
                  <a16:creationId xmlns:a16="http://schemas.microsoft.com/office/drawing/2014/main" id="{3A7E57EB-5047-A9E3-0267-F88095D8D8E8}"/>
                </a:ext>
              </a:extLst>
            </p:cNvPr>
            <p:cNvSpPr/>
            <p:nvPr/>
          </p:nvSpPr>
          <p:spPr>
            <a:xfrm>
              <a:off x="6700422" y="2074908"/>
              <a:ext cx="11022" cy="10257"/>
            </a:xfrm>
            <a:custGeom>
              <a:avLst/>
              <a:gdLst/>
              <a:ahLst/>
              <a:cxnLst/>
              <a:rect l="l" t="t" r="r" b="b"/>
              <a:pathLst>
                <a:path w="3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9" y="322"/>
                  </a:lnTo>
                  <a:cubicBezTo>
                    <a:pt x="262" y="322"/>
                    <a:pt x="346" y="250"/>
                    <a:pt x="346" y="155"/>
                  </a:cubicBezTo>
                  <a:cubicBezTo>
                    <a:pt x="346" y="72"/>
                    <a:pt x="286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83;p67">
              <a:extLst>
                <a:ext uri="{FF2B5EF4-FFF2-40B4-BE49-F238E27FC236}">
                  <a16:creationId xmlns:a16="http://schemas.microsoft.com/office/drawing/2014/main" id="{F800A5D0-4101-7236-F22D-453CA7D648E6}"/>
                </a:ext>
              </a:extLst>
            </p:cNvPr>
            <p:cNvSpPr/>
            <p:nvPr/>
          </p:nvSpPr>
          <p:spPr>
            <a:xfrm>
              <a:off x="6706092" y="2098417"/>
              <a:ext cx="151375" cy="89162"/>
            </a:xfrm>
            <a:custGeom>
              <a:avLst/>
              <a:gdLst/>
              <a:ahLst/>
              <a:cxnLst/>
              <a:rect l="l" t="t" r="r" b="b"/>
              <a:pathLst>
                <a:path w="4752" h="2799" extrusionOk="0">
                  <a:moveTo>
                    <a:pt x="2119" y="0"/>
                  </a:moveTo>
                  <a:cubicBezTo>
                    <a:pt x="2047" y="0"/>
                    <a:pt x="1977" y="45"/>
                    <a:pt x="1966" y="131"/>
                  </a:cubicBezTo>
                  <a:lnTo>
                    <a:pt x="1573" y="1977"/>
                  </a:lnTo>
                  <a:lnTo>
                    <a:pt x="1239" y="941"/>
                  </a:lnTo>
                  <a:cubicBezTo>
                    <a:pt x="1214" y="859"/>
                    <a:pt x="1142" y="817"/>
                    <a:pt x="1071" y="817"/>
                  </a:cubicBezTo>
                  <a:cubicBezTo>
                    <a:pt x="1008" y="817"/>
                    <a:pt x="946" y="850"/>
                    <a:pt x="918" y="917"/>
                  </a:cubicBezTo>
                  <a:lnTo>
                    <a:pt x="501" y="1846"/>
                  </a:lnTo>
                  <a:lnTo>
                    <a:pt x="168" y="1846"/>
                  </a:lnTo>
                  <a:cubicBezTo>
                    <a:pt x="72" y="1846"/>
                    <a:pt x="1" y="1917"/>
                    <a:pt x="1" y="2013"/>
                  </a:cubicBezTo>
                  <a:cubicBezTo>
                    <a:pt x="1" y="2096"/>
                    <a:pt x="72" y="2167"/>
                    <a:pt x="168" y="2167"/>
                  </a:cubicBezTo>
                  <a:lnTo>
                    <a:pt x="608" y="2167"/>
                  </a:lnTo>
                  <a:cubicBezTo>
                    <a:pt x="680" y="2167"/>
                    <a:pt x="739" y="2132"/>
                    <a:pt x="763" y="2072"/>
                  </a:cubicBezTo>
                  <a:lnTo>
                    <a:pt x="1037" y="1441"/>
                  </a:lnTo>
                  <a:lnTo>
                    <a:pt x="1442" y="2679"/>
                  </a:lnTo>
                  <a:cubicBezTo>
                    <a:pt x="1470" y="2760"/>
                    <a:pt x="1541" y="2799"/>
                    <a:pt x="1610" y="2799"/>
                  </a:cubicBezTo>
                  <a:cubicBezTo>
                    <a:pt x="1684" y="2799"/>
                    <a:pt x="1757" y="2754"/>
                    <a:pt x="1775" y="2667"/>
                  </a:cubicBezTo>
                  <a:lnTo>
                    <a:pt x="2096" y="1084"/>
                  </a:lnTo>
                  <a:lnTo>
                    <a:pt x="2227" y="1917"/>
                  </a:lnTo>
                  <a:cubicBezTo>
                    <a:pt x="2251" y="2013"/>
                    <a:pt x="2323" y="2072"/>
                    <a:pt x="2394" y="2072"/>
                  </a:cubicBezTo>
                  <a:lnTo>
                    <a:pt x="3049" y="2072"/>
                  </a:lnTo>
                  <a:cubicBezTo>
                    <a:pt x="3144" y="2072"/>
                    <a:pt x="3204" y="2013"/>
                    <a:pt x="3216" y="1941"/>
                  </a:cubicBezTo>
                  <a:lnTo>
                    <a:pt x="3287" y="1501"/>
                  </a:lnTo>
                  <a:lnTo>
                    <a:pt x="3501" y="2453"/>
                  </a:lnTo>
                  <a:cubicBezTo>
                    <a:pt x="3514" y="2543"/>
                    <a:pt x="3586" y="2588"/>
                    <a:pt x="3660" y="2588"/>
                  </a:cubicBezTo>
                  <a:cubicBezTo>
                    <a:pt x="3724" y="2588"/>
                    <a:pt x="3790" y="2555"/>
                    <a:pt x="3823" y="2489"/>
                  </a:cubicBezTo>
                  <a:lnTo>
                    <a:pt x="4037" y="2036"/>
                  </a:lnTo>
                  <a:lnTo>
                    <a:pt x="4585" y="2036"/>
                  </a:lnTo>
                  <a:cubicBezTo>
                    <a:pt x="4668" y="2036"/>
                    <a:pt x="4752" y="1965"/>
                    <a:pt x="4752" y="1870"/>
                  </a:cubicBezTo>
                  <a:cubicBezTo>
                    <a:pt x="4752" y="1786"/>
                    <a:pt x="4668" y="1715"/>
                    <a:pt x="4585" y="1715"/>
                  </a:cubicBezTo>
                  <a:lnTo>
                    <a:pt x="3918" y="1715"/>
                  </a:lnTo>
                  <a:cubicBezTo>
                    <a:pt x="3775" y="1715"/>
                    <a:pt x="3763" y="1858"/>
                    <a:pt x="3740" y="1905"/>
                  </a:cubicBezTo>
                  <a:lnTo>
                    <a:pt x="3454" y="632"/>
                  </a:lnTo>
                  <a:cubicBezTo>
                    <a:pt x="3430" y="542"/>
                    <a:pt x="3356" y="498"/>
                    <a:pt x="3283" y="498"/>
                  </a:cubicBezTo>
                  <a:cubicBezTo>
                    <a:pt x="3210" y="498"/>
                    <a:pt x="3138" y="542"/>
                    <a:pt x="3120" y="632"/>
                  </a:cubicBezTo>
                  <a:lnTo>
                    <a:pt x="2918" y="1739"/>
                  </a:lnTo>
                  <a:lnTo>
                    <a:pt x="2549" y="1739"/>
                  </a:lnTo>
                  <a:lnTo>
                    <a:pt x="2287" y="155"/>
                  </a:lnTo>
                  <a:cubicBezTo>
                    <a:pt x="2275" y="51"/>
                    <a:pt x="2196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784;p67">
              <a:extLst>
                <a:ext uri="{FF2B5EF4-FFF2-40B4-BE49-F238E27FC236}">
                  <a16:creationId xmlns:a16="http://schemas.microsoft.com/office/drawing/2014/main" id="{78F5A007-9A6F-7DCC-73DF-EA0CF1A3ACD5}"/>
                </a:ext>
              </a:extLst>
            </p:cNvPr>
            <p:cNvSpPr/>
            <p:nvPr/>
          </p:nvSpPr>
          <p:spPr>
            <a:xfrm>
              <a:off x="6656812" y="2029388"/>
              <a:ext cx="368690" cy="245793"/>
            </a:xfrm>
            <a:custGeom>
              <a:avLst/>
              <a:gdLst/>
              <a:ahLst/>
              <a:cxnLst/>
              <a:rect l="l" t="t" r="r" b="b"/>
              <a:pathLst>
                <a:path w="11574" h="7716" extrusionOk="0">
                  <a:moveTo>
                    <a:pt x="3286" y="7180"/>
                  </a:moveTo>
                  <a:lnTo>
                    <a:pt x="3286" y="7394"/>
                  </a:lnTo>
                  <a:lnTo>
                    <a:pt x="1596" y="7394"/>
                  </a:lnTo>
                  <a:lnTo>
                    <a:pt x="1596" y="7180"/>
                  </a:lnTo>
                  <a:close/>
                  <a:moveTo>
                    <a:pt x="9966" y="7180"/>
                  </a:moveTo>
                  <a:lnTo>
                    <a:pt x="9966" y="7394"/>
                  </a:lnTo>
                  <a:lnTo>
                    <a:pt x="8275" y="7394"/>
                  </a:lnTo>
                  <a:lnTo>
                    <a:pt x="8275" y="7180"/>
                  </a:lnTo>
                  <a:close/>
                  <a:moveTo>
                    <a:pt x="548" y="1"/>
                  </a:moveTo>
                  <a:cubicBezTo>
                    <a:pt x="250" y="1"/>
                    <a:pt x="0" y="251"/>
                    <a:pt x="0" y="548"/>
                  </a:cubicBezTo>
                  <a:lnTo>
                    <a:pt x="0" y="6632"/>
                  </a:lnTo>
                  <a:cubicBezTo>
                    <a:pt x="0" y="6930"/>
                    <a:pt x="250" y="7180"/>
                    <a:pt x="548" y="7180"/>
                  </a:cubicBezTo>
                  <a:lnTo>
                    <a:pt x="1250" y="7180"/>
                  </a:lnTo>
                  <a:lnTo>
                    <a:pt x="1250" y="7561"/>
                  </a:lnTo>
                  <a:cubicBezTo>
                    <a:pt x="1250" y="7644"/>
                    <a:pt x="1322" y="7716"/>
                    <a:pt x="1417" y="7716"/>
                  </a:cubicBezTo>
                  <a:lnTo>
                    <a:pt x="3453" y="7716"/>
                  </a:lnTo>
                  <a:cubicBezTo>
                    <a:pt x="3536" y="7716"/>
                    <a:pt x="3608" y="7644"/>
                    <a:pt x="3608" y="7561"/>
                  </a:cubicBezTo>
                  <a:lnTo>
                    <a:pt x="3608" y="7180"/>
                  </a:lnTo>
                  <a:lnTo>
                    <a:pt x="7930" y="7180"/>
                  </a:lnTo>
                  <a:lnTo>
                    <a:pt x="7930" y="7561"/>
                  </a:lnTo>
                  <a:cubicBezTo>
                    <a:pt x="7930" y="7644"/>
                    <a:pt x="8001" y="7716"/>
                    <a:pt x="8096" y="7716"/>
                  </a:cubicBezTo>
                  <a:lnTo>
                    <a:pt x="10132" y="7716"/>
                  </a:lnTo>
                  <a:cubicBezTo>
                    <a:pt x="10216" y="7716"/>
                    <a:pt x="10299" y="7644"/>
                    <a:pt x="10299" y="7561"/>
                  </a:cubicBezTo>
                  <a:lnTo>
                    <a:pt x="10299" y="7180"/>
                  </a:lnTo>
                  <a:lnTo>
                    <a:pt x="10990" y="7180"/>
                  </a:lnTo>
                  <a:cubicBezTo>
                    <a:pt x="11287" y="7180"/>
                    <a:pt x="11549" y="6930"/>
                    <a:pt x="11549" y="6632"/>
                  </a:cubicBezTo>
                  <a:lnTo>
                    <a:pt x="11549" y="548"/>
                  </a:lnTo>
                  <a:cubicBezTo>
                    <a:pt x="11573" y="251"/>
                    <a:pt x="11323" y="1"/>
                    <a:pt x="11025" y="1"/>
                  </a:cubicBezTo>
                  <a:lnTo>
                    <a:pt x="7620" y="1"/>
                  </a:lnTo>
                  <a:cubicBezTo>
                    <a:pt x="7525" y="1"/>
                    <a:pt x="7453" y="72"/>
                    <a:pt x="7453" y="155"/>
                  </a:cubicBezTo>
                  <a:cubicBezTo>
                    <a:pt x="7453" y="251"/>
                    <a:pt x="7525" y="322"/>
                    <a:pt x="7620" y="322"/>
                  </a:cubicBezTo>
                  <a:lnTo>
                    <a:pt x="11025" y="322"/>
                  </a:lnTo>
                  <a:cubicBezTo>
                    <a:pt x="11144" y="322"/>
                    <a:pt x="11240" y="417"/>
                    <a:pt x="11240" y="536"/>
                  </a:cubicBezTo>
                  <a:lnTo>
                    <a:pt x="11240" y="6620"/>
                  </a:lnTo>
                  <a:cubicBezTo>
                    <a:pt x="11240" y="6739"/>
                    <a:pt x="11144" y="6823"/>
                    <a:pt x="11025" y="6823"/>
                  </a:cubicBezTo>
                  <a:lnTo>
                    <a:pt x="548" y="6823"/>
                  </a:lnTo>
                  <a:cubicBezTo>
                    <a:pt x="429" y="6823"/>
                    <a:pt x="334" y="6739"/>
                    <a:pt x="334" y="6620"/>
                  </a:cubicBezTo>
                  <a:lnTo>
                    <a:pt x="334" y="536"/>
                  </a:lnTo>
                  <a:cubicBezTo>
                    <a:pt x="334" y="417"/>
                    <a:pt x="429" y="322"/>
                    <a:pt x="548" y="322"/>
                  </a:cubicBezTo>
                  <a:lnTo>
                    <a:pt x="6870" y="322"/>
                  </a:lnTo>
                  <a:cubicBezTo>
                    <a:pt x="6965" y="322"/>
                    <a:pt x="7037" y="251"/>
                    <a:pt x="7037" y="155"/>
                  </a:cubicBezTo>
                  <a:cubicBezTo>
                    <a:pt x="7037" y="72"/>
                    <a:pt x="6965" y="1"/>
                    <a:pt x="6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785;p67">
              <a:extLst>
                <a:ext uri="{FF2B5EF4-FFF2-40B4-BE49-F238E27FC236}">
                  <a16:creationId xmlns:a16="http://schemas.microsoft.com/office/drawing/2014/main" id="{8231D922-9019-BCBC-1CE5-21C25AEB12DD}"/>
                </a:ext>
              </a:extLst>
            </p:cNvPr>
            <p:cNvSpPr/>
            <p:nvPr/>
          </p:nvSpPr>
          <p:spPr>
            <a:xfrm>
              <a:off x="6681818" y="2057070"/>
              <a:ext cx="199540" cy="172622"/>
            </a:xfrm>
            <a:custGeom>
              <a:avLst/>
              <a:gdLst/>
              <a:ahLst/>
              <a:cxnLst/>
              <a:rect l="l" t="t" r="r" b="b"/>
              <a:pathLst>
                <a:path w="6264" h="5419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1691"/>
                  </a:lnTo>
                  <a:cubicBezTo>
                    <a:pt x="1" y="1775"/>
                    <a:pt x="72" y="1846"/>
                    <a:pt x="168" y="1846"/>
                  </a:cubicBezTo>
                  <a:cubicBezTo>
                    <a:pt x="251" y="1846"/>
                    <a:pt x="334" y="1775"/>
                    <a:pt x="334" y="1691"/>
                  </a:cubicBezTo>
                  <a:lnTo>
                    <a:pt x="334" y="346"/>
                  </a:lnTo>
                  <a:lnTo>
                    <a:pt x="5942" y="346"/>
                  </a:lnTo>
                  <a:lnTo>
                    <a:pt x="5942" y="5097"/>
                  </a:lnTo>
                  <a:lnTo>
                    <a:pt x="334" y="5097"/>
                  </a:lnTo>
                  <a:lnTo>
                    <a:pt x="334" y="2465"/>
                  </a:lnTo>
                  <a:cubicBezTo>
                    <a:pt x="334" y="2370"/>
                    <a:pt x="251" y="2299"/>
                    <a:pt x="168" y="2299"/>
                  </a:cubicBezTo>
                  <a:cubicBezTo>
                    <a:pt x="72" y="2299"/>
                    <a:pt x="1" y="2370"/>
                    <a:pt x="1" y="2465"/>
                  </a:cubicBezTo>
                  <a:lnTo>
                    <a:pt x="1" y="5263"/>
                  </a:lnTo>
                  <a:cubicBezTo>
                    <a:pt x="1" y="5347"/>
                    <a:pt x="72" y="5418"/>
                    <a:pt x="168" y="5418"/>
                  </a:cubicBezTo>
                  <a:lnTo>
                    <a:pt x="6109" y="5418"/>
                  </a:lnTo>
                  <a:cubicBezTo>
                    <a:pt x="6192" y="5418"/>
                    <a:pt x="6264" y="5347"/>
                    <a:pt x="6264" y="5263"/>
                  </a:cubicBezTo>
                  <a:lnTo>
                    <a:pt x="6264" y="167"/>
                  </a:lnTo>
                  <a:cubicBezTo>
                    <a:pt x="6264" y="84"/>
                    <a:pt x="6192" y="1"/>
                    <a:pt x="6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2;p67">
            <a:extLst>
              <a:ext uri="{FF2B5EF4-FFF2-40B4-BE49-F238E27FC236}">
                <a16:creationId xmlns:a16="http://schemas.microsoft.com/office/drawing/2014/main" id="{3365C891-68A0-E551-9F64-3DE379A56FA3}"/>
              </a:ext>
            </a:extLst>
          </p:cNvPr>
          <p:cNvSpPr/>
          <p:nvPr/>
        </p:nvSpPr>
        <p:spPr>
          <a:xfrm rot="-1716733">
            <a:off x="7921254" y="2184281"/>
            <a:ext cx="453642" cy="434284"/>
          </a:xfrm>
          <a:custGeom>
            <a:avLst/>
            <a:gdLst/>
            <a:ahLst/>
            <a:cxnLst/>
            <a:rect l="l" t="t" r="r" b="b"/>
            <a:pathLst>
              <a:path w="17463" h="16296" extrusionOk="0">
                <a:moveTo>
                  <a:pt x="9140" y="0"/>
                </a:moveTo>
                <a:cubicBezTo>
                  <a:pt x="6482" y="0"/>
                  <a:pt x="3830" y="1758"/>
                  <a:pt x="2303" y="4303"/>
                </a:cubicBezTo>
                <a:cubicBezTo>
                  <a:pt x="0" y="8396"/>
                  <a:pt x="3326" y="12746"/>
                  <a:pt x="6908" y="15048"/>
                </a:cubicBezTo>
                <a:cubicBezTo>
                  <a:pt x="8069" y="15919"/>
                  <a:pt x="9229" y="16296"/>
                  <a:pt x="10337" y="16296"/>
                </a:cubicBezTo>
                <a:cubicBezTo>
                  <a:pt x="13138" y="16296"/>
                  <a:pt x="15603" y="13888"/>
                  <a:pt x="16887" y="10955"/>
                </a:cubicBezTo>
                <a:lnTo>
                  <a:pt x="16887" y="10955"/>
                </a:lnTo>
                <a:lnTo>
                  <a:pt x="16379" y="11519"/>
                </a:lnTo>
                <a:lnTo>
                  <a:pt x="16379" y="11519"/>
                </a:lnTo>
                <a:cubicBezTo>
                  <a:pt x="17083" y="10270"/>
                  <a:pt x="17462" y="8971"/>
                  <a:pt x="17142" y="7373"/>
                </a:cubicBezTo>
                <a:cubicBezTo>
                  <a:pt x="16631" y="5070"/>
                  <a:pt x="14840" y="2767"/>
                  <a:pt x="13049" y="1488"/>
                </a:cubicBezTo>
                <a:cubicBezTo>
                  <a:pt x="11842" y="454"/>
                  <a:pt x="10490" y="0"/>
                  <a:pt x="91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8" name="Google Shape;790;p67">
            <a:extLst>
              <a:ext uri="{FF2B5EF4-FFF2-40B4-BE49-F238E27FC236}">
                <a16:creationId xmlns:a16="http://schemas.microsoft.com/office/drawing/2014/main" id="{6D948767-56C8-C231-3312-4354B6A9AC04}"/>
              </a:ext>
            </a:extLst>
          </p:cNvPr>
          <p:cNvSpPr/>
          <p:nvPr/>
        </p:nvSpPr>
        <p:spPr>
          <a:xfrm>
            <a:off x="8075413" y="2244790"/>
            <a:ext cx="205210" cy="353399"/>
          </a:xfrm>
          <a:custGeom>
            <a:avLst/>
            <a:gdLst/>
            <a:ahLst/>
            <a:cxnLst/>
            <a:rect l="l" t="t" r="r" b="b"/>
            <a:pathLst>
              <a:path w="6442" h="11094" extrusionOk="0">
                <a:moveTo>
                  <a:pt x="2703" y="2120"/>
                </a:moveTo>
                <a:cubicBezTo>
                  <a:pt x="2965" y="2286"/>
                  <a:pt x="3620" y="2632"/>
                  <a:pt x="4489" y="2667"/>
                </a:cubicBezTo>
                <a:lnTo>
                  <a:pt x="4489" y="3763"/>
                </a:lnTo>
                <a:cubicBezTo>
                  <a:pt x="4489" y="4453"/>
                  <a:pt x="3929" y="5037"/>
                  <a:pt x="3215" y="5037"/>
                </a:cubicBezTo>
                <a:cubicBezTo>
                  <a:pt x="3207" y="5037"/>
                  <a:pt x="3200" y="5037"/>
                  <a:pt x="3193" y="5037"/>
                </a:cubicBezTo>
                <a:cubicBezTo>
                  <a:pt x="2512" y="5037"/>
                  <a:pt x="1953" y="4482"/>
                  <a:pt x="1953" y="3775"/>
                </a:cubicBezTo>
                <a:lnTo>
                  <a:pt x="1953" y="2632"/>
                </a:lnTo>
                <a:cubicBezTo>
                  <a:pt x="2286" y="2465"/>
                  <a:pt x="2560" y="2239"/>
                  <a:pt x="2703" y="2120"/>
                </a:cubicBezTo>
                <a:close/>
                <a:moveTo>
                  <a:pt x="3643" y="5394"/>
                </a:moveTo>
                <a:lnTo>
                  <a:pt x="3643" y="5858"/>
                </a:lnTo>
                <a:cubicBezTo>
                  <a:pt x="3500" y="5912"/>
                  <a:pt x="3361" y="5939"/>
                  <a:pt x="3222" y="5939"/>
                </a:cubicBezTo>
                <a:cubicBezTo>
                  <a:pt x="3084" y="5939"/>
                  <a:pt x="2947" y="5912"/>
                  <a:pt x="2810" y="5858"/>
                </a:cubicBezTo>
                <a:lnTo>
                  <a:pt x="2810" y="5394"/>
                </a:lnTo>
                <a:cubicBezTo>
                  <a:pt x="2947" y="5442"/>
                  <a:pt x="3090" y="5465"/>
                  <a:pt x="3231" y="5465"/>
                </a:cubicBezTo>
                <a:cubicBezTo>
                  <a:pt x="3372" y="5465"/>
                  <a:pt x="3512" y="5442"/>
                  <a:pt x="3643" y="5394"/>
                </a:cubicBezTo>
                <a:close/>
                <a:moveTo>
                  <a:pt x="2619" y="6144"/>
                </a:moveTo>
                <a:cubicBezTo>
                  <a:pt x="2703" y="6180"/>
                  <a:pt x="2798" y="6215"/>
                  <a:pt x="2881" y="6227"/>
                </a:cubicBezTo>
                <a:lnTo>
                  <a:pt x="2524" y="6573"/>
                </a:lnTo>
                <a:lnTo>
                  <a:pt x="2381" y="6144"/>
                </a:lnTo>
                <a:close/>
                <a:moveTo>
                  <a:pt x="3929" y="6144"/>
                </a:moveTo>
                <a:cubicBezTo>
                  <a:pt x="3989" y="6144"/>
                  <a:pt x="4036" y="6144"/>
                  <a:pt x="4060" y="6156"/>
                </a:cubicBezTo>
                <a:lnTo>
                  <a:pt x="3917" y="6573"/>
                </a:lnTo>
                <a:lnTo>
                  <a:pt x="3572" y="6215"/>
                </a:lnTo>
                <a:cubicBezTo>
                  <a:pt x="3643" y="6204"/>
                  <a:pt x="3739" y="6168"/>
                  <a:pt x="3810" y="6144"/>
                </a:cubicBezTo>
                <a:close/>
                <a:moveTo>
                  <a:pt x="2060" y="6227"/>
                </a:moveTo>
                <a:lnTo>
                  <a:pt x="2477" y="7370"/>
                </a:lnTo>
                <a:lnTo>
                  <a:pt x="2238" y="6954"/>
                </a:lnTo>
                <a:cubicBezTo>
                  <a:pt x="2203" y="6892"/>
                  <a:pt x="2149" y="6856"/>
                  <a:pt x="2094" y="6856"/>
                </a:cubicBezTo>
                <a:cubicBezTo>
                  <a:pt x="2074" y="6856"/>
                  <a:pt x="2055" y="6861"/>
                  <a:pt x="2036" y="6870"/>
                </a:cubicBezTo>
                <a:lnTo>
                  <a:pt x="1738" y="6989"/>
                </a:lnTo>
                <a:lnTo>
                  <a:pt x="1738" y="6989"/>
                </a:lnTo>
                <a:lnTo>
                  <a:pt x="1976" y="6239"/>
                </a:lnTo>
                <a:cubicBezTo>
                  <a:pt x="2012" y="6227"/>
                  <a:pt x="2036" y="6227"/>
                  <a:pt x="2060" y="6227"/>
                </a:cubicBezTo>
                <a:close/>
                <a:moveTo>
                  <a:pt x="4405" y="6204"/>
                </a:moveTo>
                <a:cubicBezTo>
                  <a:pt x="4453" y="6215"/>
                  <a:pt x="4512" y="6227"/>
                  <a:pt x="4548" y="6239"/>
                </a:cubicBezTo>
                <a:lnTo>
                  <a:pt x="4763" y="6977"/>
                </a:lnTo>
                <a:lnTo>
                  <a:pt x="4465" y="6858"/>
                </a:lnTo>
                <a:cubicBezTo>
                  <a:pt x="4446" y="6849"/>
                  <a:pt x="4425" y="6844"/>
                  <a:pt x="4404" y="6844"/>
                </a:cubicBezTo>
                <a:cubicBezTo>
                  <a:pt x="4347" y="6844"/>
                  <a:pt x="4292" y="6877"/>
                  <a:pt x="4274" y="6930"/>
                </a:cubicBezTo>
                <a:lnTo>
                  <a:pt x="3953" y="7477"/>
                </a:lnTo>
                <a:lnTo>
                  <a:pt x="3953" y="7477"/>
                </a:lnTo>
                <a:lnTo>
                  <a:pt x="4405" y="6204"/>
                </a:lnTo>
                <a:close/>
                <a:moveTo>
                  <a:pt x="3239" y="6334"/>
                </a:moveTo>
                <a:lnTo>
                  <a:pt x="3798" y="6918"/>
                </a:lnTo>
                <a:lnTo>
                  <a:pt x="3239" y="8501"/>
                </a:lnTo>
                <a:lnTo>
                  <a:pt x="2667" y="6918"/>
                </a:lnTo>
                <a:lnTo>
                  <a:pt x="3239" y="6334"/>
                </a:lnTo>
                <a:close/>
                <a:moveTo>
                  <a:pt x="4953" y="6477"/>
                </a:moveTo>
                <a:cubicBezTo>
                  <a:pt x="5251" y="6704"/>
                  <a:pt x="5465" y="7037"/>
                  <a:pt x="5560" y="7406"/>
                </a:cubicBezTo>
                <a:lnTo>
                  <a:pt x="6025" y="9311"/>
                </a:lnTo>
                <a:cubicBezTo>
                  <a:pt x="6084" y="9573"/>
                  <a:pt x="5965" y="9871"/>
                  <a:pt x="5715" y="10025"/>
                </a:cubicBezTo>
                <a:cubicBezTo>
                  <a:pt x="4941" y="10466"/>
                  <a:pt x="4167" y="10692"/>
                  <a:pt x="3405" y="10740"/>
                </a:cubicBezTo>
                <a:lnTo>
                  <a:pt x="3405" y="9061"/>
                </a:lnTo>
                <a:lnTo>
                  <a:pt x="4477" y="7227"/>
                </a:lnTo>
                <a:lnTo>
                  <a:pt x="4965" y="7406"/>
                </a:lnTo>
                <a:cubicBezTo>
                  <a:pt x="4983" y="7413"/>
                  <a:pt x="5002" y="7417"/>
                  <a:pt x="5020" y="7417"/>
                </a:cubicBezTo>
                <a:cubicBezTo>
                  <a:pt x="5123" y="7417"/>
                  <a:pt x="5220" y="7313"/>
                  <a:pt x="5179" y="7192"/>
                </a:cubicBezTo>
                <a:lnTo>
                  <a:pt x="4953" y="6477"/>
                </a:lnTo>
                <a:close/>
                <a:moveTo>
                  <a:pt x="2605" y="0"/>
                </a:moveTo>
                <a:cubicBezTo>
                  <a:pt x="1565" y="0"/>
                  <a:pt x="665" y="872"/>
                  <a:pt x="655" y="1977"/>
                </a:cubicBezTo>
                <a:cubicBezTo>
                  <a:pt x="655" y="2465"/>
                  <a:pt x="679" y="2989"/>
                  <a:pt x="774" y="3584"/>
                </a:cubicBezTo>
                <a:cubicBezTo>
                  <a:pt x="833" y="3977"/>
                  <a:pt x="1191" y="4299"/>
                  <a:pt x="1584" y="4299"/>
                </a:cubicBezTo>
                <a:lnTo>
                  <a:pt x="1691" y="4299"/>
                </a:lnTo>
                <a:cubicBezTo>
                  <a:pt x="1834" y="4691"/>
                  <a:pt x="2096" y="5013"/>
                  <a:pt x="2465" y="5203"/>
                </a:cubicBezTo>
                <a:lnTo>
                  <a:pt x="2465" y="5823"/>
                </a:lnTo>
                <a:cubicBezTo>
                  <a:pt x="1619" y="5846"/>
                  <a:pt x="786" y="6418"/>
                  <a:pt x="560" y="7347"/>
                </a:cubicBezTo>
                <a:lnTo>
                  <a:pt x="488" y="7644"/>
                </a:lnTo>
                <a:cubicBezTo>
                  <a:pt x="476" y="7728"/>
                  <a:pt x="524" y="7823"/>
                  <a:pt x="607" y="7835"/>
                </a:cubicBezTo>
                <a:cubicBezTo>
                  <a:pt x="617" y="7836"/>
                  <a:pt x="628" y="7837"/>
                  <a:pt x="638" y="7837"/>
                </a:cubicBezTo>
                <a:cubicBezTo>
                  <a:pt x="713" y="7837"/>
                  <a:pt x="787" y="7799"/>
                  <a:pt x="798" y="7716"/>
                </a:cubicBezTo>
                <a:lnTo>
                  <a:pt x="869" y="7418"/>
                </a:lnTo>
                <a:cubicBezTo>
                  <a:pt x="976" y="7001"/>
                  <a:pt x="1214" y="6680"/>
                  <a:pt x="1548" y="6454"/>
                </a:cubicBezTo>
                <a:lnTo>
                  <a:pt x="1548" y="6454"/>
                </a:lnTo>
                <a:lnTo>
                  <a:pt x="1310" y="7216"/>
                </a:lnTo>
                <a:cubicBezTo>
                  <a:pt x="1269" y="7326"/>
                  <a:pt x="1357" y="7429"/>
                  <a:pt x="1457" y="7429"/>
                </a:cubicBezTo>
                <a:cubicBezTo>
                  <a:pt x="1475" y="7429"/>
                  <a:pt x="1494" y="7425"/>
                  <a:pt x="1512" y="7418"/>
                </a:cubicBezTo>
                <a:lnTo>
                  <a:pt x="2012" y="7239"/>
                </a:lnTo>
                <a:lnTo>
                  <a:pt x="3084" y="9073"/>
                </a:lnTo>
                <a:lnTo>
                  <a:pt x="3084" y="10764"/>
                </a:lnTo>
                <a:cubicBezTo>
                  <a:pt x="2310" y="10740"/>
                  <a:pt x="1512" y="10514"/>
                  <a:pt x="714" y="10049"/>
                </a:cubicBezTo>
                <a:cubicBezTo>
                  <a:pt x="452" y="9906"/>
                  <a:pt x="345" y="9621"/>
                  <a:pt x="417" y="9335"/>
                </a:cubicBezTo>
                <a:lnTo>
                  <a:pt x="607" y="8501"/>
                </a:lnTo>
                <a:cubicBezTo>
                  <a:pt x="619" y="8418"/>
                  <a:pt x="572" y="8323"/>
                  <a:pt x="488" y="8311"/>
                </a:cubicBezTo>
                <a:cubicBezTo>
                  <a:pt x="480" y="8310"/>
                  <a:pt x="471" y="8309"/>
                  <a:pt x="462" y="8309"/>
                </a:cubicBezTo>
                <a:cubicBezTo>
                  <a:pt x="386" y="8309"/>
                  <a:pt x="308" y="8355"/>
                  <a:pt x="298" y="8430"/>
                </a:cubicBezTo>
                <a:lnTo>
                  <a:pt x="107" y="9263"/>
                </a:lnTo>
                <a:cubicBezTo>
                  <a:pt x="0" y="9680"/>
                  <a:pt x="191" y="10133"/>
                  <a:pt x="560" y="10335"/>
                </a:cubicBezTo>
                <a:cubicBezTo>
                  <a:pt x="1447" y="10841"/>
                  <a:pt x="2337" y="11094"/>
                  <a:pt x="3225" y="11094"/>
                </a:cubicBezTo>
                <a:cubicBezTo>
                  <a:pt x="4114" y="11094"/>
                  <a:pt x="5001" y="10841"/>
                  <a:pt x="5882" y="10335"/>
                </a:cubicBezTo>
                <a:cubicBezTo>
                  <a:pt x="6251" y="10085"/>
                  <a:pt x="6441" y="9656"/>
                  <a:pt x="6334" y="9240"/>
                </a:cubicBezTo>
                <a:lnTo>
                  <a:pt x="5882" y="7335"/>
                </a:lnTo>
                <a:cubicBezTo>
                  <a:pt x="5655" y="6394"/>
                  <a:pt x="4786" y="5823"/>
                  <a:pt x="3977" y="5811"/>
                </a:cubicBezTo>
                <a:lnTo>
                  <a:pt x="3977" y="5191"/>
                </a:lnTo>
                <a:cubicBezTo>
                  <a:pt x="4334" y="4989"/>
                  <a:pt x="4608" y="4668"/>
                  <a:pt x="4751" y="4275"/>
                </a:cubicBezTo>
                <a:lnTo>
                  <a:pt x="4774" y="4275"/>
                </a:lnTo>
                <a:cubicBezTo>
                  <a:pt x="5191" y="4275"/>
                  <a:pt x="5548" y="3965"/>
                  <a:pt x="5596" y="3548"/>
                </a:cubicBezTo>
                <a:cubicBezTo>
                  <a:pt x="5644" y="3144"/>
                  <a:pt x="5667" y="2786"/>
                  <a:pt x="5703" y="2453"/>
                </a:cubicBezTo>
                <a:cubicBezTo>
                  <a:pt x="5703" y="2358"/>
                  <a:pt x="5644" y="2286"/>
                  <a:pt x="5548" y="2263"/>
                </a:cubicBezTo>
                <a:cubicBezTo>
                  <a:pt x="5542" y="2262"/>
                  <a:pt x="5536" y="2261"/>
                  <a:pt x="5530" y="2261"/>
                </a:cubicBezTo>
                <a:cubicBezTo>
                  <a:pt x="5453" y="2261"/>
                  <a:pt x="5381" y="2329"/>
                  <a:pt x="5370" y="2417"/>
                </a:cubicBezTo>
                <a:cubicBezTo>
                  <a:pt x="5358" y="2763"/>
                  <a:pt x="5322" y="3108"/>
                  <a:pt x="5286" y="3501"/>
                </a:cubicBezTo>
                <a:cubicBezTo>
                  <a:pt x="5251" y="3739"/>
                  <a:pt x="5060" y="3918"/>
                  <a:pt x="4834" y="3929"/>
                </a:cubicBezTo>
                <a:cubicBezTo>
                  <a:pt x="4870" y="3596"/>
                  <a:pt x="4834" y="4144"/>
                  <a:pt x="4846" y="2536"/>
                </a:cubicBezTo>
                <a:cubicBezTo>
                  <a:pt x="4846" y="2524"/>
                  <a:pt x="4834" y="2489"/>
                  <a:pt x="4822" y="2477"/>
                </a:cubicBezTo>
                <a:cubicBezTo>
                  <a:pt x="4810" y="2465"/>
                  <a:pt x="4810" y="2429"/>
                  <a:pt x="4786" y="2417"/>
                </a:cubicBezTo>
                <a:cubicBezTo>
                  <a:pt x="4774" y="2405"/>
                  <a:pt x="4751" y="2405"/>
                  <a:pt x="4727" y="2382"/>
                </a:cubicBezTo>
                <a:cubicBezTo>
                  <a:pt x="4715" y="2382"/>
                  <a:pt x="4703" y="2358"/>
                  <a:pt x="4667" y="2358"/>
                </a:cubicBezTo>
                <a:cubicBezTo>
                  <a:pt x="3560" y="2346"/>
                  <a:pt x="2798" y="1774"/>
                  <a:pt x="2798" y="1774"/>
                </a:cubicBezTo>
                <a:cubicBezTo>
                  <a:pt x="2770" y="1752"/>
                  <a:pt x="2731" y="1740"/>
                  <a:pt x="2692" y="1740"/>
                </a:cubicBezTo>
                <a:cubicBezTo>
                  <a:pt x="2648" y="1740"/>
                  <a:pt x="2603" y="1755"/>
                  <a:pt x="2572" y="1786"/>
                </a:cubicBezTo>
                <a:cubicBezTo>
                  <a:pt x="2572" y="1786"/>
                  <a:pt x="2203" y="2179"/>
                  <a:pt x="1726" y="2370"/>
                </a:cubicBezTo>
                <a:cubicBezTo>
                  <a:pt x="1715" y="2370"/>
                  <a:pt x="1715" y="2382"/>
                  <a:pt x="1691" y="2405"/>
                </a:cubicBezTo>
                <a:cubicBezTo>
                  <a:pt x="1667" y="2417"/>
                  <a:pt x="1631" y="2465"/>
                  <a:pt x="1631" y="2513"/>
                </a:cubicBezTo>
                <a:cubicBezTo>
                  <a:pt x="1631" y="2524"/>
                  <a:pt x="1619" y="2524"/>
                  <a:pt x="1619" y="2536"/>
                </a:cubicBezTo>
                <a:lnTo>
                  <a:pt x="1619" y="3787"/>
                </a:lnTo>
                <a:cubicBezTo>
                  <a:pt x="1619" y="3846"/>
                  <a:pt x="1631" y="3906"/>
                  <a:pt x="1631" y="3953"/>
                </a:cubicBezTo>
                <a:lnTo>
                  <a:pt x="1595" y="3953"/>
                </a:lnTo>
                <a:cubicBezTo>
                  <a:pt x="1334" y="3953"/>
                  <a:pt x="1131" y="3775"/>
                  <a:pt x="1095" y="3525"/>
                </a:cubicBezTo>
                <a:cubicBezTo>
                  <a:pt x="1024" y="2953"/>
                  <a:pt x="976" y="2453"/>
                  <a:pt x="976" y="1977"/>
                </a:cubicBezTo>
                <a:cubicBezTo>
                  <a:pt x="976" y="1054"/>
                  <a:pt x="1746" y="325"/>
                  <a:pt x="2616" y="325"/>
                </a:cubicBezTo>
                <a:cubicBezTo>
                  <a:pt x="2802" y="325"/>
                  <a:pt x="2991" y="358"/>
                  <a:pt x="3179" y="429"/>
                </a:cubicBezTo>
                <a:cubicBezTo>
                  <a:pt x="3381" y="500"/>
                  <a:pt x="3536" y="608"/>
                  <a:pt x="3679" y="739"/>
                </a:cubicBezTo>
                <a:cubicBezTo>
                  <a:pt x="3709" y="768"/>
                  <a:pt x="3753" y="783"/>
                  <a:pt x="3798" y="783"/>
                </a:cubicBezTo>
                <a:cubicBezTo>
                  <a:pt x="3843" y="783"/>
                  <a:pt x="3887" y="768"/>
                  <a:pt x="3917" y="739"/>
                </a:cubicBezTo>
                <a:lnTo>
                  <a:pt x="3929" y="727"/>
                </a:lnTo>
                <a:cubicBezTo>
                  <a:pt x="4081" y="557"/>
                  <a:pt x="4294" y="466"/>
                  <a:pt x="4511" y="466"/>
                </a:cubicBezTo>
                <a:cubicBezTo>
                  <a:pt x="4599" y="466"/>
                  <a:pt x="4688" y="481"/>
                  <a:pt x="4774" y="512"/>
                </a:cubicBezTo>
                <a:cubicBezTo>
                  <a:pt x="5084" y="619"/>
                  <a:pt x="5298" y="881"/>
                  <a:pt x="5322" y="1215"/>
                </a:cubicBezTo>
                <a:cubicBezTo>
                  <a:pt x="5322" y="1262"/>
                  <a:pt x="5334" y="1298"/>
                  <a:pt x="5334" y="1334"/>
                </a:cubicBezTo>
                <a:cubicBezTo>
                  <a:pt x="5358" y="1465"/>
                  <a:pt x="5358" y="1524"/>
                  <a:pt x="5358" y="1715"/>
                </a:cubicBezTo>
                <a:cubicBezTo>
                  <a:pt x="5358" y="1810"/>
                  <a:pt x="5429" y="1882"/>
                  <a:pt x="5513" y="1882"/>
                </a:cubicBezTo>
                <a:cubicBezTo>
                  <a:pt x="5608" y="1882"/>
                  <a:pt x="5679" y="1810"/>
                  <a:pt x="5679" y="1715"/>
                </a:cubicBezTo>
                <a:cubicBezTo>
                  <a:pt x="5679" y="1512"/>
                  <a:pt x="5679" y="1441"/>
                  <a:pt x="5667" y="1298"/>
                </a:cubicBezTo>
                <a:cubicBezTo>
                  <a:pt x="5667" y="1274"/>
                  <a:pt x="5667" y="1227"/>
                  <a:pt x="5655" y="1179"/>
                </a:cubicBezTo>
                <a:cubicBezTo>
                  <a:pt x="5608" y="739"/>
                  <a:pt x="5310" y="369"/>
                  <a:pt x="4893" y="215"/>
                </a:cubicBezTo>
                <a:cubicBezTo>
                  <a:pt x="4768" y="171"/>
                  <a:pt x="4639" y="150"/>
                  <a:pt x="4512" y="150"/>
                </a:cubicBezTo>
                <a:cubicBezTo>
                  <a:pt x="4254" y="150"/>
                  <a:pt x="4002" y="238"/>
                  <a:pt x="3786" y="405"/>
                </a:cubicBezTo>
                <a:cubicBezTo>
                  <a:pt x="3643" y="286"/>
                  <a:pt x="3477" y="203"/>
                  <a:pt x="3298" y="131"/>
                </a:cubicBezTo>
                <a:cubicBezTo>
                  <a:pt x="3066" y="42"/>
                  <a:pt x="2832" y="0"/>
                  <a:pt x="26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" name="Google Shape;754;p66">
            <a:extLst>
              <a:ext uri="{FF2B5EF4-FFF2-40B4-BE49-F238E27FC236}">
                <a16:creationId xmlns:a16="http://schemas.microsoft.com/office/drawing/2014/main" id="{40D690AA-1619-2F9C-7835-D3F2FDEEBD70}"/>
              </a:ext>
            </a:extLst>
          </p:cNvPr>
          <p:cNvSpPr/>
          <p:nvPr/>
        </p:nvSpPr>
        <p:spPr>
          <a:xfrm>
            <a:off x="773891" y="2359717"/>
            <a:ext cx="454541" cy="414277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rgbClr val="F7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0" name="Google Shape;758;p66">
            <a:extLst>
              <a:ext uri="{FF2B5EF4-FFF2-40B4-BE49-F238E27FC236}">
                <a16:creationId xmlns:a16="http://schemas.microsoft.com/office/drawing/2014/main" id="{831BD40C-8AEC-0C4C-7874-8072747889C4}"/>
              </a:ext>
            </a:extLst>
          </p:cNvPr>
          <p:cNvSpPr/>
          <p:nvPr/>
        </p:nvSpPr>
        <p:spPr>
          <a:xfrm>
            <a:off x="889956" y="2422510"/>
            <a:ext cx="222397" cy="288694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33;p69">
            <a:extLst>
              <a:ext uri="{FF2B5EF4-FFF2-40B4-BE49-F238E27FC236}">
                <a16:creationId xmlns:a16="http://schemas.microsoft.com/office/drawing/2014/main" id="{6430B302-DBDB-AF6B-4A9B-9099A5966BDE}"/>
              </a:ext>
            </a:extLst>
          </p:cNvPr>
          <p:cNvSpPr/>
          <p:nvPr/>
        </p:nvSpPr>
        <p:spPr>
          <a:xfrm>
            <a:off x="1194427" y="3520129"/>
            <a:ext cx="76200" cy="7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3" name="Google Shape;833;p69">
            <a:extLst>
              <a:ext uri="{FF2B5EF4-FFF2-40B4-BE49-F238E27FC236}">
                <a16:creationId xmlns:a16="http://schemas.microsoft.com/office/drawing/2014/main" id="{07950953-CD89-DA8F-FA4A-CF0109ECE18F}"/>
              </a:ext>
            </a:extLst>
          </p:cNvPr>
          <p:cNvSpPr/>
          <p:nvPr/>
        </p:nvSpPr>
        <p:spPr>
          <a:xfrm>
            <a:off x="1953842" y="1303874"/>
            <a:ext cx="76200" cy="7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" name="Google Shape;833;p69">
            <a:extLst>
              <a:ext uri="{FF2B5EF4-FFF2-40B4-BE49-F238E27FC236}">
                <a16:creationId xmlns:a16="http://schemas.microsoft.com/office/drawing/2014/main" id="{D190AFD5-0F4A-ECCE-959E-10F8E4A956A7}"/>
              </a:ext>
            </a:extLst>
          </p:cNvPr>
          <p:cNvSpPr/>
          <p:nvPr/>
        </p:nvSpPr>
        <p:spPr>
          <a:xfrm>
            <a:off x="7509997" y="4574014"/>
            <a:ext cx="76200" cy="7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6" name="Google Shape;833;p69">
            <a:extLst>
              <a:ext uri="{FF2B5EF4-FFF2-40B4-BE49-F238E27FC236}">
                <a16:creationId xmlns:a16="http://schemas.microsoft.com/office/drawing/2014/main" id="{D12BFBC8-C038-1DD3-A1E6-FD8EBB281833}"/>
              </a:ext>
            </a:extLst>
          </p:cNvPr>
          <p:cNvSpPr/>
          <p:nvPr/>
        </p:nvSpPr>
        <p:spPr>
          <a:xfrm>
            <a:off x="7990453" y="838923"/>
            <a:ext cx="76200" cy="7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83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"/>
          <p:cNvSpPr txBox="1">
            <a:spLocks noGrp="1"/>
          </p:cNvSpPr>
          <p:nvPr>
            <p:ph type="title" idx="4"/>
          </p:nvPr>
        </p:nvSpPr>
        <p:spPr>
          <a:xfrm>
            <a:off x="2241439" y="1208009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4" name="Google Shape;404;p43"/>
          <p:cNvSpPr txBox="1">
            <a:spLocks noGrp="1"/>
          </p:cNvSpPr>
          <p:nvPr>
            <p:ph type="title" idx="2"/>
          </p:nvPr>
        </p:nvSpPr>
        <p:spPr>
          <a:xfrm>
            <a:off x="4205" y="1208013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05" name="Google Shape;405;p43"/>
          <p:cNvSpPr txBox="1">
            <a:spLocks noGrp="1"/>
          </p:cNvSpPr>
          <p:nvPr>
            <p:ph type="title" idx="3"/>
          </p:nvPr>
        </p:nvSpPr>
        <p:spPr>
          <a:xfrm>
            <a:off x="101158" y="1816771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Literature REVIEW</a:t>
            </a:r>
            <a:endParaRPr sz="2000" dirty="0"/>
          </a:p>
        </p:txBody>
      </p:sp>
      <p:sp>
        <p:nvSpPr>
          <p:cNvPr id="407" name="Google Shape;407;p43"/>
          <p:cNvSpPr txBox="1">
            <a:spLocks noGrp="1"/>
          </p:cNvSpPr>
          <p:nvPr>
            <p:ph type="title" idx="5"/>
          </p:nvPr>
        </p:nvSpPr>
        <p:spPr>
          <a:xfrm>
            <a:off x="2560418" y="1855748"/>
            <a:ext cx="1890846" cy="562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/>
              <a:t>Introduction</a:t>
            </a:r>
          </a:p>
        </p:txBody>
      </p:sp>
      <p:sp>
        <p:nvSpPr>
          <p:cNvPr id="409" name="Google Shape;409;p43"/>
          <p:cNvSpPr txBox="1">
            <a:spLocks noGrp="1"/>
          </p:cNvSpPr>
          <p:nvPr>
            <p:ph type="title" idx="7"/>
          </p:nvPr>
        </p:nvSpPr>
        <p:spPr>
          <a:xfrm>
            <a:off x="3878163" y="1208013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410" name="Google Shape;410;p43"/>
          <p:cNvSpPr txBox="1">
            <a:spLocks noGrp="1"/>
          </p:cNvSpPr>
          <p:nvPr>
            <p:ph type="title" idx="8"/>
          </p:nvPr>
        </p:nvSpPr>
        <p:spPr>
          <a:xfrm>
            <a:off x="3965488" y="1852159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Components</a:t>
            </a:r>
          </a:p>
        </p:txBody>
      </p:sp>
      <p:sp>
        <p:nvSpPr>
          <p:cNvPr id="412" name="Google Shape;412;p43"/>
          <p:cNvSpPr txBox="1">
            <a:spLocks noGrp="1"/>
          </p:cNvSpPr>
          <p:nvPr>
            <p:ph type="title" idx="13"/>
          </p:nvPr>
        </p:nvSpPr>
        <p:spPr>
          <a:xfrm>
            <a:off x="6088681" y="1202679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13" name="Google Shape;413;p43"/>
          <p:cNvSpPr txBox="1">
            <a:spLocks noGrp="1"/>
          </p:cNvSpPr>
          <p:nvPr>
            <p:ph type="title" idx="14"/>
          </p:nvPr>
        </p:nvSpPr>
        <p:spPr>
          <a:xfrm>
            <a:off x="6102003" y="1852159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Implementation</a:t>
            </a:r>
          </a:p>
        </p:txBody>
      </p:sp>
      <p:sp>
        <p:nvSpPr>
          <p:cNvPr id="415" name="Google Shape;415;p43"/>
          <p:cNvSpPr txBox="1">
            <a:spLocks noGrp="1"/>
          </p:cNvSpPr>
          <p:nvPr>
            <p:ph type="title" idx="16"/>
          </p:nvPr>
        </p:nvSpPr>
        <p:spPr>
          <a:xfrm>
            <a:off x="1252024" y="3124467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18" name="Google Shape;418;p43"/>
          <p:cNvSpPr txBox="1">
            <a:spLocks noGrp="1"/>
          </p:cNvSpPr>
          <p:nvPr>
            <p:ph type="title"/>
          </p:nvPr>
        </p:nvSpPr>
        <p:spPr>
          <a:xfrm>
            <a:off x="387222" y="207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TABLE</a:t>
            </a:r>
            <a:r>
              <a:rPr lang="en" b="1" dirty="0"/>
              <a:t> OF CONTENTS</a:t>
            </a:r>
            <a:endParaRPr b="1" dirty="0"/>
          </a:p>
        </p:txBody>
      </p:sp>
      <p:sp>
        <p:nvSpPr>
          <p:cNvPr id="30" name="Google Shape;415;p43">
            <a:extLst>
              <a:ext uri="{FF2B5EF4-FFF2-40B4-BE49-F238E27FC236}">
                <a16:creationId xmlns:a16="http://schemas.microsoft.com/office/drawing/2014/main" id="{7FAEAAA2-1DF1-E47C-9F4A-030F5FC80711}"/>
              </a:ext>
            </a:extLst>
          </p:cNvPr>
          <p:cNvSpPr txBox="1">
            <a:spLocks/>
          </p:cNvSpPr>
          <p:nvPr/>
        </p:nvSpPr>
        <p:spPr>
          <a:xfrm>
            <a:off x="4123273" y="3124467"/>
            <a:ext cx="1417651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Hammersmith One"/>
              <a:buNone/>
              <a:defRPr sz="45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1" name="Google Shape;416;p43">
            <a:extLst>
              <a:ext uri="{FF2B5EF4-FFF2-40B4-BE49-F238E27FC236}">
                <a16:creationId xmlns:a16="http://schemas.microsoft.com/office/drawing/2014/main" id="{2C2D5201-45E2-A441-5E97-CDE08374782C}"/>
              </a:ext>
            </a:extLst>
          </p:cNvPr>
          <p:cNvSpPr txBox="1">
            <a:spLocks/>
          </p:cNvSpPr>
          <p:nvPr/>
        </p:nvSpPr>
        <p:spPr>
          <a:xfrm>
            <a:off x="1297744" y="3896148"/>
            <a:ext cx="263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ammersmith One"/>
              <a:buNone/>
              <a:defRPr sz="1900" b="1" i="0" u="none" strike="noStrike" cap="none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cs typeface="Arial"/>
              </a:rPr>
              <a:t>Features of To-do List</a:t>
            </a:r>
          </a:p>
        </p:txBody>
      </p:sp>
      <p:sp>
        <p:nvSpPr>
          <p:cNvPr id="34" name="Google Shape;415;p43">
            <a:extLst>
              <a:ext uri="{FF2B5EF4-FFF2-40B4-BE49-F238E27FC236}">
                <a16:creationId xmlns:a16="http://schemas.microsoft.com/office/drawing/2014/main" id="{939E486F-0D61-6AD1-7B96-2E1A08AEEBAB}"/>
              </a:ext>
            </a:extLst>
          </p:cNvPr>
          <p:cNvSpPr txBox="1">
            <a:spLocks/>
          </p:cNvSpPr>
          <p:nvPr/>
        </p:nvSpPr>
        <p:spPr>
          <a:xfrm>
            <a:off x="5980473" y="3124467"/>
            <a:ext cx="1417651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Hammersmith One"/>
              <a:buNone/>
              <a:defRPr sz="45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35" name="Google Shape;416;p43">
            <a:extLst>
              <a:ext uri="{FF2B5EF4-FFF2-40B4-BE49-F238E27FC236}">
                <a16:creationId xmlns:a16="http://schemas.microsoft.com/office/drawing/2014/main" id="{9D8C3016-B11A-6FEA-2632-448C933AAC9F}"/>
              </a:ext>
            </a:extLst>
          </p:cNvPr>
          <p:cNvSpPr txBox="1">
            <a:spLocks/>
          </p:cNvSpPr>
          <p:nvPr/>
        </p:nvSpPr>
        <p:spPr>
          <a:xfrm>
            <a:off x="2427088" y="3694243"/>
            <a:ext cx="263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ammersmith One"/>
              <a:buNone/>
              <a:defRPr sz="1900" b="1" i="0" u="none" strike="noStrike" cap="none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IN" sz="1800" dirty="0"/>
            </a:br>
            <a:endParaRPr lang="en-IN" dirty="0"/>
          </a:p>
        </p:txBody>
      </p:sp>
      <p:sp>
        <p:nvSpPr>
          <p:cNvPr id="37" name="Google Shape;416;p43">
            <a:extLst>
              <a:ext uri="{FF2B5EF4-FFF2-40B4-BE49-F238E27FC236}">
                <a16:creationId xmlns:a16="http://schemas.microsoft.com/office/drawing/2014/main" id="{537BAE59-7DCF-5CB3-23CB-EC5A93334CD0}"/>
              </a:ext>
            </a:extLst>
          </p:cNvPr>
          <p:cNvSpPr txBox="1">
            <a:spLocks/>
          </p:cNvSpPr>
          <p:nvPr/>
        </p:nvSpPr>
        <p:spPr>
          <a:xfrm>
            <a:off x="3673461" y="3790360"/>
            <a:ext cx="2375363" cy="71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ammersmith One"/>
              <a:buNone/>
              <a:defRPr sz="1900" b="1" i="0" u="none" strike="noStrike" cap="none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sz="2000" b="1" dirty="0">
              <a:solidFill>
                <a:schemeClr val="dk2"/>
              </a:solidFill>
              <a:latin typeface="Hammersmith One"/>
              <a:sym typeface="Hammersmith One"/>
            </a:endParaRPr>
          </a:p>
          <a:p>
            <a:r>
              <a:rPr lang="en-IN" sz="2000" dirty="0">
                <a:cs typeface="Arial"/>
              </a:rPr>
              <a:t>CONCLUSION</a:t>
            </a:r>
          </a:p>
          <a:p>
            <a:endParaRPr lang="en-IN" sz="2000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659DA8-7215-6F3E-19EC-332699E13205}"/>
              </a:ext>
            </a:extLst>
          </p:cNvPr>
          <p:cNvSpPr txBox="1"/>
          <p:nvPr/>
        </p:nvSpPr>
        <p:spPr>
          <a:xfrm>
            <a:off x="6024093" y="3935487"/>
            <a:ext cx="16179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dk2"/>
                </a:solidFill>
                <a:latin typeface="Hammersmith One"/>
                <a:sym typeface="Hammersmith One"/>
              </a:rPr>
              <a:t>REFERENCE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4"/>
          <p:cNvSpPr txBox="1">
            <a:spLocks noGrp="1"/>
          </p:cNvSpPr>
          <p:nvPr>
            <p:ph type="title"/>
          </p:nvPr>
        </p:nvSpPr>
        <p:spPr>
          <a:xfrm>
            <a:off x="2613660" y="153709"/>
            <a:ext cx="5894988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4000" b="1" spc="50" dirty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</a:rPr>
              <a:t>Literature </a:t>
            </a:r>
            <a:r>
              <a:rPr lang="en-IN" b="1" spc="50" dirty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</a:rPr>
              <a:t>REVIEW</a:t>
            </a:r>
            <a:r>
              <a:rPr lang="en-IN" sz="4000" b="1" spc="50" dirty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</a:rPr>
              <a:t> </a:t>
            </a:r>
            <a:endParaRPr b="1" dirty="0">
              <a:cs typeface="Arial"/>
              <a:sym typeface="Arial"/>
            </a:endParaRPr>
          </a:p>
        </p:txBody>
      </p:sp>
      <p:sp>
        <p:nvSpPr>
          <p:cNvPr id="424" name="Google Shape;424;p44"/>
          <p:cNvSpPr txBox="1">
            <a:spLocks noGrp="1"/>
          </p:cNvSpPr>
          <p:nvPr>
            <p:ph type="subTitle" idx="1"/>
          </p:nvPr>
        </p:nvSpPr>
        <p:spPr>
          <a:xfrm>
            <a:off x="3276600" y="1416336"/>
            <a:ext cx="5732228" cy="2594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project is To-Do List an Android Application developed in Android Studio.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By Using SQLite database we can easily stored user work list and process it on Application. 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Unlike storing data into Array Adapter we directly stored it into the SQLite Database so whenever required we can retrieve it.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6" name="Google Shape;426;p44"/>
          <p:cNvSpPr/>
          <p:nvPr/>
        </p:nvSpPr>
        <p:spPr>
          <a:xfrm rot="-9700697" flipH="1">
            <a:off x="-423824" y="3123639"/>
            <a:ext cx="3512541" cy="267681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8" name="Picture 4" descr="Long To Do List Stock Illustrations – 266 Long To Do List Stock  Illustrations, Vectors &amp; Clipart - Dreamstime">
            <a:extLst>
              <a:ext uri="{FF2B5EF4-FFF2-40B4-BE49-F238E27FC236}">
                <a16:creationId xmlns:a16="http://schemas.microsoft.com/office/drawing/2014/main" id="{0AE3EB61-BED2-DD4B-F8DB-5182F70D1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3522"/>
            <a:ext cx="2840182" cy="284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4"/>
          <p:cNvSpPr txBox="1">
            <a:spLocks noGrp="1"/>
          </p:cNvSpPr>
          <p:nvPr>
            <p:ph type="title"/>
          </p:nvPr>
        </p:nvSpPr>
        <p:spPr>
          <a:xfrm>
            <a:off x="3420416" y="153709"/>
            <a:ext cx="5088232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spc="50" dirty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  <a:sym typeface="Arial"/>
              </a:rPr>
              <a:t>Introduction</a:t>
            </a:r>
            <a:endParaRPr b="1" spc="50" dirty="0">
              <a:ln w="0"/>
              <a:solidFill>
                <a:schemeClr val="bg2">
                  <a:lumMod val="9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lgerian" panose="04020705040A02060702" pitchFamily="82" charset="0"/>
              <a:sym typeface="Arial"/>
            </a:endParaRPr>
          </a:p>
        </p:txBody>
      </p:sp>
      <p:sp>
        <p:nvSpPr>
          <p:cNvPr id="424" name="Google Shape;424;p44"/>
          <p:cNvSpPr txBox="1">
            <a:spLocks noGrp="1"/>
          </p:cNvSpPr>
          <p:nvPr>
            <p:ph type="subTitle" idx="1"/>
          </p:nvPr>
        </p:nvSpPr>
        <p:spPr>
          <a:xfrm>
            <a:off x="3318164" y="1416335"/>
            <a:ext cx="5690664" cy="2927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The To-Do list app will contain list of tasks you 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save.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To-Do List project is an application specially built to keep track of work list so tasks need to be done. </a:t>
            </a:r>
          </a:p>
          <a:p>
            <a:pPr marL="0" indent="0" algn="l"/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Now any one is relying on the phones tablets, people start not using pen and paper to write their work list.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Also we cannot carry the pages of list and most important every new task list will require new pages or to maintain a dairy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26" name="Google Shape;426;p44"/>
          <p:cNvSpPr/>
          <p:nvPr/>
        </p:nvSpPr>
        <p:spPr>
          <a:xfrm rot="-9700697" flipH="1">
            <a:off x="-423825" y="3123639"/>
            <a:ext cx="3512541" cy="267681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E0B03-D9B1-B157-CD32-6967ABB6F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938" y="1274472"/>
            <a:ext cx="2584515" cy="259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0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6"/>
          <p:cNvSpPr txBox="1">
            <a:spLocks noGrp="1"/>
          </p:cNvSpPr>
          <p:nvPr>
            <p:ph type="title"/>
          </p:nvPr>
        </p:nvSpPr>
        <p:spPr>
          <a:xfrm>
            <a:off x="866303" y="429182"/>
            <a:ext cx="4500792" cy="8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4000" b="1" spc="50" dirty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</a:rPr>
              <a:t>Components</a:t>
            </a:r>
            <a:endParaRPr sz="4000" b="1" spc="50" dirty="0">
              <a:ln w="0"/>
              <a:solidFill>
                <a:schemeClr val="bg2">
                  <a:lumMod val="9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lgerian" panose="04020705040A02060702" pitchFamily="82" charset="0"/>
            </a:endParaRPr>
          </a:p>
        </p:txBody>
      </p:sp>
      <p:sp>
        <p:nvSpPr>
          <p:cNvPr id="441" name="Google Shape;441;p46"/>
          <p:cNvSpPr/>
          <p:nvPr/>
        </p:nvSpPr>
        <p:spPr>
          <a:xfrm rot="-9700697" flipH="1">
            <a:off x="6756899" y="3221414"/>
            <a:ext cx="3512541" cy="267681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F625F-B4BF-D2DE-A0AB-29FCDC3743A0}"/>
              </a:ext>
            </a:extLst>
          </p:cNvPr>
          <p:cNvSpPr txBox="1"/>
          <p:nvPr/>
        </p:nvSpPr>
        <p:spPr>
          <a:xfrm>
            <a:off x="549496" y="1503349"/>
            <a:ext cx="6018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dk2"/>
              </a:buClr>
              <a:buSzPts val="1800"/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</a:rPr>
              <a:t>There will be an add task floating action button on the bottom right to the screen to add new task.</a:t>
            </a:r>
            <a:endParaRPr lang="en-IN" sz="1800" dirty="0">
              <a:latin typeface="Times New Roman" panose="02020603050405020304" pitchFamily="18" charset="0"/>
              <a:sym typeface="Libre Franklin"/>
            </a:endParaRPr>
          </a:p>
          <a:p>
            <a:pPr marL="285750" indent="-285750" algn="just">
              <a:buClr>
                <a:schemeClr val="dk2"/>
              </a:buClr>
              <a:buSzPts val="1800"/>
              <a:buFont typeface="Wingdings" panose="05000000000000000000" pitchFamily="2" charset="2"/>
              <a:buChar char="v"/>
            </a:pPr>
            <a:endParaRPr lang="en-IN" sz="1800" dirty="0">
              <a:latin typeface="Times New Roman" panose="02020603050405020304" pitchFamily="18" charset="0"/>
              <a:sym typeface="Libre Franklin"/>
            </a:endParaRPr>
          </a:p>
          <a:p>
            <a:pPr marL="285750" indent="-285750" algn="just">
              <a:buClr>
                <a:schemeClr val="dk2"/>
              </a:buClr>
              <a:buSzPts val="1800"/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</a:rPr>
              <a:t>EditText for entering the task</a:t>
            </a:r>
          </a:p>
          <a:p>
            <a:pPr marL="285750" indent="-285750" algn="just">
              <a:buClr>
                <a:schemeClr val="dk2"/>
              </a:buClr>
              <a:buSzPts val="1800"/>
              <a:buFont typeface="Wingdings" panose="05000000000000000000" pitchFamily="2" charset="2"/>
              <a:buChar char="v"/>
            </a:pPr>
            <a:endParaRPr lang="en-IN" sz="1800" dirty="0">
              <a:latin typeface="Times New Roman" panose="02020603050405020304" pitchFamily="18" charset="0"/>
            </a:endParaRPr>
          </a:p>
          <a:p>
            <a:pPr marL="285750" indent="-285750" algn="just">
              <a:buClr>
                <a:schemeClr val="dk2"/>
              </a:buClr>
              <a:buSzPts val="1800"/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</a:rPr>
              <a:t>Button to save task in the application</a:t>
            </a:r>
          </a:p>
          <a:p>
            <a:pPr marL="285750" indent="-285750" algn="just">
              <a:buClr>
                <a:schemeClr val="dk2"/>
              </a:buClr>
              <a:buSzPts val="1800"/>
              <a:buFont typeface="Wingdings" panose="05000000000000000000" pitchFamily="2" charset="2"/>
              <a:buChar char="v"/>
            </a:pPr>
            <a:endParaRPr lang="en-IN" sz="1800" dirty="0">
              <a:latin typeface="Times New Roman" panose="02020603050405020304" pitchFamily="18" charset="0"/>
            </a:endParaRPr>
          </a:p>
          <a:p>
            <a:pPr marL="285750" indent="-285750" algn="just">
              <a:buClr>
                <a:schemeClr val="dk2"/>
              </a:buClr>
              <a:buSzPts val="1800"/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</a:rPr>
              <a:t>TextView to view the task list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6"/>
          <p:cNvSpPr txBox="1">
            <a:spLocks noGrp="1"/>
          </p:cNvSpPr>
          <p:nvPr>
            <p:ph type="title"/>
          </p:nvPr>
        </p:nvSpPr>
        <p:spPr>
          <a:xfrm>
            <a:off x="947227" y="484601"/>
            <a:ext cx="4500792" cy="8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4000" b="1" spc="50" dirty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</a:rPr>
              <a:t>Components</a:t>
            </a:r>
            <a:endParaRPr sz="4000" b="1" spc="50" dirty="0">
              <a:ln w="0"/>
              <a:solidFill>
                <a:schemeClr val="bg2">
                  <a:lumMod val="9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lgerian" panose="04020705040A02060702" pitchFamily="82" charset="0"/>
            </a:endParaRPr>
          </a:p>
        </p:txBody>
      </p:sp>
      <p:sp>
        <p:nvSpPr>
          <p:cNvPr id="441" name="Google Shape;441;p46"/>
          <p:cNvSpPr/>
          <p:nvPr/>
        </p:nvSpPr>
        <p:spPr>
          <a:xfrm rot="-9700697" flipH="1">
            <a:off x="6756899" y="3221414"/>
            <a:ext cx="3512541" cy="267681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F625F-B4BF-D2DE-A0AB-29FCDC3743A0}"/>
              </a:ext>
            </a:extLst>
          </p:cNvPr>
          <p:cNvSpPr txBox="1"/>
          <p:nvPr/>
        </p:nvSpPr>
        <p:spPr>
          <a:xfrm>
            <a:off x="584134" y="1551841"/>
            <a:ext cx="6205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dk2"/>
              </a:buClr>
              <a:buSzPts val="1800"/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</a:rPr>
              <a:t>Checkbox to know state of task that it has been done or not.</a:t>
            </a:r>
          </a:p>
          <a:p>
            <a:pPr marL="285750" indent="-285750" algn="just">
              <a:buClr>
                <a:schemeClr val="dk2"/>
              </a:buClr>
              <a:buSzPts val="1800"/>
              <a:buFont typeface="Wingdings" panose="05000000000000000000" pitchFamily="2" charset="2"/>
              <a:buChar char="v"/>
            </a:pPr>
            <a:endParaRPr lang="en-IN" sz="1800" dirty="0">
              <a:latin typeface="Times New Roman" panose="02020603050405020304" pitchFamily="18" charset="0"/>
            </a:endParaRPr>
          </a:p>
          <a:p>
            <a:pPr marL="285750" indent="-285750" algn="just">
              <a:buClr>
                <a:schemeClr val="dk2"/>
              </a:buClr>
              <a:buSzPts val="1800"/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</a:rPr>
              <a:t>The tasks that will be added by the users are stored in the recyclerview.</a:t>
            </a:r>
            <a:r>
              <a:rPr lang="en-IN" sz="1800" dirty="0">
                <a:latin typeface="Times New Roman" panose="02020603050405020304" pitchFamily="18" charset="0"/>
                <a:sym typeface="Libre Franklin"/>
              </a:rPr>
              <a:t> </a:t>
            </a:r>
          </a:p>
          <a:p>
            <a:pPr marL="285750" indent="-285750" algn="just">
              <a:buClr>
                <a:schemeClr val="dk2"/>
              </a:buClr>
              <a:buSzPts val="1800"/>
              <a:buFont typeface="Wingdings" panose="05000000000000000000" pitchFamily="2" charset="2"/>
              <a:buChar char="v"/>
            </a:pPr>
            <a:endParaRPr lang="en-IN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0435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7"/>
          <p:cNvSpPr txBox="1">
            <a:spLocks noGrp="1"/>
          </p:cNvSpPr>
          <p:nvPr>
            <p:ph type="subTitle" idx="2"/>
          </p:nvPr>
        </p:nvSpPr>
        <p:spPr>
          <a:xfrm>
            <a:off x="441960" y="1313034"/>
            <a:ext cx="7391400" cy="3304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SzPts val="1800"/>
              <a:buFont typeface="Wingdings" panose="05000000000000000000" pitchFamily="2" charset="2"/>
              <a:buChar char="v"/>
            </a:pPr>
            <a:r>
              <a:rPr lang="en-I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The To-Do List Android apps in the Java programming language using an IDE called Android Studio.</a:t>
            </a:r>
          </a:p>
          <a:p>
            <a:pPr marL="285750" indent="-285750" algn="l">
              <a:buSzPts val="1800"/>
              <a:buFont typeface="Wingdings" panose="05000000000000000000" pitchFamily="2" charset="2"/>
              <a:buChar char="v"/>
            </a:pPr>
            <a:endParaRPr lang="en-IN" sz="1800" b="0" dirty="0">
              <a:solidFill>
                <a:srgbClr val="000000"/>
              </a:solidFill>
              <a:latin typeface="Times New Roman" panose="02020603050405020304" pitchFamily="18" charset="0"/>
              <a:cs typeface="Arial"/>
              <a:sym typeface="Arial"/>
            </a:endParaRPr>
          </a:p>
          <a:p>
            <a:pPr marL="285750" indent="-285750" algn="l">
              <a:buSzPts val="1800"/>
              <a:buFont typeface="Wingdings" panose="05000000000000000000" pitchFamily="2" charset="2"/>
              <a:buChar char="v"/>
            </a:pPr>
            <a:r>
              <a:rPr lang="en-I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In this application we have various android components and built-in classes and interfaces.</a:t>
            </a:r>
          </a:p>
          <a:p>
            <a:pPr marL="457200" lvl="1" indent="0">
              <a:buSzPts val="1800"/>
            </a:pPr>
            <a:endParaRPr lang="en-IN" sz="13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457200" lvl="1" indent="0">
              <a:buSzPts val="1800"/>
            </a:pPr>
            <a:r>
              <a:rPr lang="en-IN" sz="1300" b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- RelativeLayout</a:t>
            </a:r>
          </a:p>
          <a:p>
            <a:pPr marL="457200" lvl="1" indent="0">
              <a:buSzPts val="1800"/>
            </a:pPr>
            <a:r>
              <a:rPr lang="en-IN" sz="13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- CardView and RecyclerView</a:t>
            </a:r>
          </a:p>
          <a:p>
            <a:pPr marL="457200" lvl="1" indent="0">
              <a:buSzPts val="1800"/>
            </a:pPr>
            <a:r>
              <a:rPr lang="en-IN" sz="13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- TextView, EditText, Button, ImageView, CheckBox and many more.</a:t>
            </a:r>
          </a:p>
          <a:p>
            <a:pPr marL="457200" lvl="1" indent="0">
              <a:buSzPts val="1800"/>
            </a:pPr>
            <a:endParaRPr lang="en-IN" sz="1300" b="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285750" indent="-285750" algn="l">
              <a:buSzPts val="1800"/>
              <a:buFont typeface="Wingdings" panose="05000000000000000000" pitchFamily="2" charset="2"/>
              <a:buChar char="v"/>
            </a:pPr>
            <a:r>
              <a:rPr lang="en-I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SQLite Database</a:t>
            </a:r>
          </a:p>
          <a:p>
            <a:pPr marL="0" indent="0" algn="l">
              <a:buSzPts val="1800"/>
            </a:pPr>
            <a:r>
              <a:rPr lang="en-I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	SQLite is an open-source relational database i.e. used to perform database operations on android devices</a:t>
            </a:r>
          </a:p>
        </p:txBody>
      </p:sp>
      <p:sp>
        <p:nvSpPr>
          <p:cNvPr id="461" name="Google Shape;461;p47"/>
          <p:cNvSpPr txBox="1">
            <a:spLocks noGrp="1"/>
          </p:cNvSpPr>
          <p:nvPr>
            <p:ph type="title"/>
          </p:nvPr>
        </p:nvSpPr>
        <p:spPr>
          <a:xfrm>
            <a:off x="976650" y="410660"/>
            <a:ext cx="59067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spc="50" dirty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</a:rPr>
              <a:t>Implementation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7"/>
          <p:cNvSpPr txBox="1">
            <a:spLocks noGrp="1"/>
          </p:cNvSpPr>
          <p:nvPr>
            <p:ph type="subTitle" idx="2"/>
          </p:nvPr>
        </p:nvSpPr>
        <p:spPr>
          <a:xfrm>
            <a:off x="426720" y="1229214"/>
            <a:ext cx="7391400" cy="3304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SzPts val="1800"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SQLite Database</a:t>
            </a:r>
          </a:p>
          <a:p>
            <a:pPr marL="0" indent="0" algn="l">
              <a:buSzPts val="1800"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285750" indent="-285750" algn="l">
              <a:buSzPts val="1800"/>
              <a:buFont typeface="Wingdings" panose="05000000000000000000" pitchFamily="2" charset="2"/>
              <a:buChar char="v"/>
            </a:pPr>
            <a:r>
              <a:rPr lang="en-I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SQLite is an open-source relational database i.e. used to perform database operations on android devices.</a:t>
            </a:r>
          </a:p>
          <a:p>
            <a:pPr marL="285750" indent="-285750" algn="l">
              <a:buSzPts val="1800"/>
              <a:buFont typeface="Wingdings" panose="05000000000000000000" pitchFamily="2" charset="2"/>
              <a:buChar char="v"/>
            </a:pPr>
            <a:endParaRPr lang="en-IN" sz="1800" b="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285750" indent="-285750" algn="l">
              <a:buSzPts val="1800"/>
              <a:buFont typeface="Wingdings" panose="05000000000000000000" pitchFamily="2" charset="2"/>
              <a:buChar char="v"/>
            </a:pPr>
            <a:r>
              <a:rPr lang="en-I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Then we've database name toDoListDatabase under that we do have table name todo. The table has 3 column name, id, task and statues.</a:t>
            </a:r>
          </a:p>
        </p:txBody>
      </p:sp>
      <p:sp>
        <p:nvSpPr>
          <p:cNvPr id="461" name="Google Shape;461;p47"/>
          <p:cNvSpPr txBox="1">
            <a:spLocks noGrp="1"/>
          </p:cNvSpPr>
          <p:nvPr>
            <p:ph type="title"/>
          </p:nvPr>
        </p:nvSpPr>
        <p:spPr>
          <a:xfrm>
            <a:off x="976650" y="410660"/>
            <a:ext cx="59067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spc="50" dirty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9574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0"/>
          <p:cNvSpPr txBox="1">
            <a:spLocks noGrp="1"/>
          </p:cNvSpPr>
          <p:nvPr>
            <p:ph type="title" idx="2"/>
          </p:nvPr>
        </p:nvSpPr>
        <p:spPr>
          <a:xfrm>
            <a:off x="713224" y="442536"/>
            <a:ext cx="63976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spc="50" dirty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</a:rPr>
              <a:t>Features</a:t>
            </a:r>
            <a:r>
              <a:rPr lang="en-IN" sz="4000" b="1" dirty="0">
                <a:solidFill>
                  <a:schemeClr val="accent2"/>
                </a:solidFill>
              </a:rPr>
              <a:t> </a:t>
            </a:r>
            <a:r>
              <a:rPr lang="en-IN" sz="4000" b="1" spc="50" dirty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</a:rPr>
              <a:t>of To-do List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407A33-BC66-252E-7B23-D9DBA6A952E8}"/>
              </a:ext>
            </a:extLst>
          </p:cNvPr>
          <p:cNvSpPr txBox="1"/>
          <p:nvPr/>
        </p:nvSpPr>
        <p:spPr>
          <a:xfrm>
            <a:off x="713225" y="1464656"/>
            <a:ext cx="6397682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algn="just">
              <a:buClr>
                <a:schemeClr val="dk2"/>
              </a:buClr>
              <a:buSzPts val="1800"/>
              <a:buFont typeface="Wingdings" panose="05000000000000000000" pitchFamily="2" charset="2"/>
              <a:buChar char="v"/>
              <a:defRPr sz="1800">
                <a:latin typeface="Times New Roman" panose="02020603050405020304" pitchFamily="18" charset="0"/>
                <a:ea typeface="Libre Franklin"/>
                <a:cs typeface="Libre Franklin"/>
                <a:sym typeface="Libre Franklin"/>
              </a:defRPr>
            </a:lvl1pPr>
            <a:lvl2pPr marL="914400" indent="-317500"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indent="-317500"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indent="-317500"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indent="-317500"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indent="-317500"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indent="-317500"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indent="-317500"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l"/>
            <a:r>
              <a:rPr lang="en-IN" dirty="0">
                <a:sym typeface="Arial"/>
              </a:rPr>
              <a:t>Easy to learn that how this will work.</a:t>
            </a:r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>
                <a:sym typeface="Arial"/>
              </a:rPr>
              <a:t>You can add the tasks that are to be done in a descriptive way.</a:t>
            </a:r>
          </a:p>
          <a:p>
            <a:pPr algn="l"/>
            <a:endParaRPr lang="en-IN" dirty="0">
              <a:sym typeface="Arial"/>
            </a:endParaRPr>
          </a:p>
          <a:p>
            <a:pPr algn="l"/>
            <a:r>
              <a:rPr lang="en-IN" dirty="0"/>
              <a:t>You will be able to add as many tasks as you have.</a:t>
            </a:r>
            <a:endParaRPr lang="en-IN" dirty="0">
              <a:sym typeface="Arial"/>
            </a:endParaRPr>
          </a:p>
          <a:p>
            <a:pPr algn="l"/>
            <a:endParaRPr lang="en-IN" dirty="0">
              <a:sym typeface="Arial"/>
            </a:endParaRP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You can edit the task as your need.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161955"/>
      </p:ext>
    </p:extLst>
  </p:cSld>
  <p:clrMapOvr>
    <a:masterClrMapping/>
  </p:clrMapOvr>
</p:sld>
</file>

<file path=ppt/theme/theme1.xml><?xml version="1.0" encoding="utf-8"?>
<a:theme xmlns:a="http://schemas.openxmlformats.org/drawingml/2006/main" name="Community Nursing Center by Slidesgo">
  <a:themeElements>
    <a:clrScheme name="Simple Light">
      <a:dk1>
        <a:srgbClr val="000000"/>
      </a:dk1>
      <a:lt1>
        <a:srgbClr val="FFFFFF"/>
      </a:lt1>
      <a:dk2>
        <a:srgbClr val="365458"/>
      </a:dk2>
      <a:lt2>
        <a:srgbClr val="517E72"/>
      </a:lt2>
      <a:accent1>
        <a:srgbClr val="DDFAF0"/>
      </a:accent1>
      <a:accent2>
        <a:srgbClr val="F29280"/>
      </a:accent2>
      <a:accent3>
        <a:srgbClr val="F7D9D1"/>
      </a:accent3>
      <a:accent4>
        <a:srgbClr val="E6B8AF"/>
      </a:accent4>
      <a:accent5>
        <a:srgbClr val="F7F1E4"/>
      </a:accent5>
      <a:accent6>
        <a:srgbClr val="FFFFFF"/>
      </a:accent6>
      <a:hlink>
        <a:srgbClr val="3654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mmunity Nursing Center by Slidesgo">
  <a:themeElements>
    <a:clrScheme name="Simple Light">
      <a:dk1>
        <a:srgbClr val="000000"/>
      </a:dk1>
      <a:lt1>
        <a:srgbClr val="FFFFFF"/>
      </a:lt1>
      <a:dk2>
        <a:srgbClr val="365458"/>
      </a:dk2>
      <a:lt2>
        <a:srgbClr val="517E72"/>
      </a:lt2>
      <a:accent1>
        <a:srgbClr val="DDFAF0"/>
      </a:accent1>
      <a:accent2>
        <a:srgbClr val="F29280"/>
      </a:accent2>
      <a:accent3>
        <a:srgbClr val="F7D9D1"/>
      </a:accent3>
      <a:accent4>
        <a:srgbClr val="E6B8AF"/>
      </a:accent4>
      <a:accent5>
        <a:srgbClr val="F7F1E4"/>
      </a:accent5>
      <a:accent6>
        <a:srgbClr val="FFFFFF"/>
      </a:accent6>
      <a:hlink>
        <a:srgbClr val="3654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365458"/>
    </a:dk2>
    <a:lt2>
      <a:srgbClr val="517E72"/>
    </a:lt2>
    <a:accent1>
      <a:srgbClr val="DDFAF0"/>
    </a:accent1>
    <a:accent2>
      <a:srgbClr val="F29280"/>
    </a:accent2>
    <a:accent3>
      <a:srgbClr val="F7D9D1"/>
    </a:accent3>
    <a:accent4>
      <a:srgbClr val="E6B8AF"/>
    </a:accent4>
    <a:accent5>
      <a:srgbClr val="F7F1E4"/>
    </a:accent5>
    <a:accent6>
      <a:srgbClr val="FFFFFF"/>
    </a:accent6>
    <a:hlink>
      <a:srgbClr val="365458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535</Words>
  <Application>Microsoft Office PowerPoint</Application>
  <PresentationFormat>On-screen Show (16:9)</PresentationFormat>
  <Paragraphs>85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Harlow Solid Italic</vt:lpstr>
      <vt:lpstr>Algerian</vt:lpstr>
      <vt:lpstr>Libre Franklin</vt:lpstr>
      <vt:lpstr>Hammersmith One</vt:lpstr>
      <vt:lpstr>Lucida Calligraphy</vt:lpstr>
      <vt:lpstr>Karla</vt:lpstr>
      <vt:lpstr>Times New Roman</vt:lpstr>
      <vt:lpstr>Brush Script MT</vt:lpstr>
      <vt:lpstr>Wingdings</vt:lpstr>
      <vt:lpstr>Community Nursing Center by Slidesgo</vt:lpstr>
      <vt:lpstr>1_Community Nursing Center by Slidesgo</vt:lpstr>
      <vt:lpstr>GOVERNMENT POLYTECHNIC  KHAMGAON</vt:lpstr>
      <vt:lpstr>02</vt:lpstr>
      <vt:lpstr>Literature REVIEW </vt:lpstr>
      <vt:lpstr>Introduction</vt:lpstr>
      <vt:lpstr>Components</vt:lpstr>
      <vt:lpstr>Components</vt:lpstr>
      <vt:lpstr>Implementation</vt:lpstr>
      <vt:lpstr>Implementation</vt:lpstr>
      <vt:lpstr>Features of To-do List</vt:lpstr>
      <vt:lpstr>CONCLUSION  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POLYTECHNIC  KHAMGAON</dc:title>
  <cp:lastModifiedBy>kaushal khachane</cp:lastModifiedBy>
  <cp:revision>57</cp:revision>
  <dcterms:modified xsi:type="dcterms:W3CDTF">2022-06-05T08:49:06Z</dcterms:modified>
</cp:coreProperties>
</file>