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7"/>
  </p:sldMasterIdLst>
  <p:notesMasterIdLst>
    <p:notesMasterId r:id="rId38"/>
  </p:notesMasterIdLst>
  <p:handoutMasterIdLst>
    <p:handoutMasterId r:id="rId39"/>
  </p:handoutMasterIdLst>
  <p:sldIdLst>
    <p:sldId id="308" r:id="rId8"/>
    <p:sldId id="298" r:id="rId9"/>
    <p:sldId id="294" r:id="rId10"/>
    <p:sldId id="309" r:id="rId11"/>
    <p:sldId id="303" r:id="rId12"/>
    <p:sldId id="310" r:id="rId13"/>
    <p:sldId id="311" r:id="rId14"/>
    <p:sldId id="313" r:id="rId15"/>
    <p:sldId id="314" r:id="rId16"/>
    <p:sldId id="315" r:id="rId17"/>
    <p:sldId id="316" r:id="rId18"/>
    <p:sldId id="317" r:id="rId19"/>
    <p:sldId id="318" r:id="rId20"/>
    <p:sldId id="319" r:id="rId21"/>
    <p:sldId id="320" r:id="rId22"/>
    <p:sldId id="331" r:id="rId23"/>
    <p:sldId id="321" r:id="rId24"/>
    <p:sldId id="332" r:id="rId25"/>
    <p:sldId id="322" r:id="rId26"/>
    <p:sldId id="323" r:id="rId27"/>
    <p:sldId id="324" r:id="rId28"/>
    <p:sldId id="325" r:id="rId29"/>
    <p:sldId id="326" r:id="rId30"/>
    <p:sldId id="327" r:id="rId31"/>
    <p:sldId id="333" r:id="rId32"/>
    <p:sldId id="328" r:id="rId33"/>
    <p:sldId id="329" r:id="rId34"/>
    <p:sldId id="337" r:id="rId35"/>
    <p:sldId id="336" r:id="rId36"/>
    <p:sldId id="293" r:id="rId37"/>
  </p:sldIdLst>
  <p:sldSz cx="9144000" cy="6858000" type="screen4x3"/>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8E"/>
    <a:srgbClr val="00334C"/>
    <a:srgbClr val="8BA5BB"/>
    <a:srgbClr val="FCC900"/>
    <a:srgbClr val="F49300"/>
    <a:srgbClr val="C32A1F"/>
    <a:srgbClr val="008256"/>
    <a:srgbClr val="005598"/>
    <a:srgbClr val="FFE49C"/>
    <a:srgbClr val="FFC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51" autoAdjust="0"/>
  </p:normalViewPr>
  <p:slideViewPr>
    <p:cSldViewPr snapToGrid="0" snapToObjects="1" showGuides="1">
      <p:cViewPr>
        <p:scale>
          <a:sx n="78" d="100"/>
          <a:sy n="78" d="100"/>
        </p:scale>
        <p:origin x="-198" y="-72"/>
      </p:cViewPr>
      <p:guideLst>
        <p:guide orient="horz" pos="1025"/>
        <p:guide orient="horz" pos="2454"/>
        <p:guide orient="horz" pos="3884"/>
        <p:guide orient="horz" pos="2159"/>
        <p:guide orient="horz" pos="817"/>
        <p:guide pos="2881"/>
        <p:guide pos="295"/>
        <p:guide pos="1440"/>
        <p:guide pos="4320"/>
        <p:guide pos="5466"/>
        <p:guide pos="2586"/>
        <p:guide pos="3174"/>
        <p:guide pos="4739"/>
      </p:guideLst>
    </p:cSldViewPr>
  </p:slideViewPr>
  <p:outlineViewPr>
    <p:cViewPr>
      <p:scale>
        <a:sx n="33" d="100"/>
        <a:sy n="33" d="100"/>
      </p:scale>
      <p:origin x="0" y="433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738"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Bayer_Cross_RGB_100917"/>
          <p:cNvPicPr>
            <a:picLocks noChangeAspect="1" noChangeArrowheads="1"/>
          </p:cNvPicPr>
          <p:nvPr/>
        </p:nvPicPr>
        <p:blipFill>
          <a:blip r:embed="rId2" cstate="print"/>
          <a:srcRect/>
          <a:stretch>
            <a:fillRect/>
          </a:stretch>
        </p:blipFill>
        <p:spPr bwMode="gray">
          <a:xfrm>
            <a:off x="6212756" y="133350"/>
            <a:ext cx="446088" cy="446088"/>
          </a:xfrm>
          <a:prstGeom prst="rect">
            <a:avLst/>
          </a:prstGeom>
          <a:noFill/>
        </p:spPr>
      </p:pic>
      <p:sp>
        <p:nvSpPr>
          <p:cNvPr id="7" name="Datumsplatzhalter 2"/>
          <p:cNvSpPr>
            <a:spLocks noGrp="1"/>
          </p:cNvSpPr>
          <p:nvPr>
            <p:ph type="dt" idx="1"/>
          </p:nvPr>
        </p:nvSpPr>
        <p:spPr bwMode="gray">
          <a:xfrm>
            <a:off x="154800" y="136800"/>
            <a:ext cx="2945659" cy="180000"/>
          </a:xfrm>
          <a:prstGeom prst="rect">
            <a:avLst/>
          </a:prstGeom>
        </p:spPr>
        <p:txBody>
          <a:bodyPr vert="horz" lIns="0" tIns="0" rIns="0" bIns="0" rtlCol="0"/>
          <a:lstStyle>
            <a:lvl1pPr algn="l">
              <a:defRPr sz="800">
                <a:solidFill>
                  <a:schemeClr val="tx2"/>
                </a:solidFill>
              </a:defRPr>
            </a:lvl1pPr>
          </a:lstStyle>
          <a:p>
            <a:fld id="{65A1177A-73CE-4C05-BAF6-C96A12152D26}" type="datetimeFigureOut">
              <a:rPr lang="en-GB" smtClean="0"/>
              <a:pPr/>
              <a:t>02/02/2018</a:t>
            </a:fld>
            <a:endParaRPr lang="de-DE" dirty="0"/>
          </a:p>
        </p:txBody>
      </p:sp>
      <p:sp>
        <p:nvSpPr>
          <p:cNvPr id="8" name="Fußzeilenplatzhalter 5"/>
          <p:cNvSpPr>
            <a:spLocks noGrp="1"/>
          </p:cNvSpPr>
          <p:nvPr>
            <p:ph type="ftr" sz="quarter" idx="2"/>
          </p:nvPr>
        </p:nvSpPr>
        <p:spPr bwMode="gray">
          <a:xfrm>
            <a:off x="154800" y="9601200"/>
            <a:ext cx="2945659" cy="180000"/>
          </a:xfrm>
          <a:prstGeom prst="rect">
            <a:avLst/>
          </a:prstGeom>
        </p:spPr>
        <p:txBody>
          <a:bodyPr vert="horz" lIns="0" tIns="0" rIns="0" bIns="0" rtlCol="0" anchor="b"/>
          <a:lstStyle>
            <a:lvl1pPr algn="l">
              <a:defRPr sz="800">
                <a:solidFill>
                  <a:schemeClr val="tx2"/>
                </a:solidFill>
              </a:defRPr>
            </a:lvl1pPr>
          </a:lstStyle>
          <a:p>
            <a:endParaRPr lang="de-DE" dirty="0"/>
          </a:p>
        </p:txBody>
      </p:sp>
      <p:sp>
        <p:nvSpPr>
          <p:cNvPr id="9" name="Foliennummernplatzhalter 6"/>
          <p:cNvSpPr>
            <a:spLocks noGrp="1"/>
          </p:cNvSpPr>
          <p:nvPr>
            <p:ph type="sldNum" sz="quarter" idx="3"/>
          </p:nvPr>
        </p:nvSpPr>
        <p:spPr bwMode="gray">
          <a:xfrm>
            <a:off x="3713185" y="9601200"/>
            <a:ext cx="2945659" cy="180000"/>
          </a:xfrm>
          <a:prstGeom prst="rect">
            <a:avLst/>
          </a:prstGeom>
        </p:spPr>
        <p:txBody>
          <a:bodyPr vert="horz" lIns="0" tIns="0" rIns="0" bIns="0" rtlCol="0" anchor="b"/>
          <a:lstStyle>
            <a:lvl1pPr algn="r">
              <a:defRPr sz="800">
                <a:solidFill>
                  <a:schemeClr val="tx2"/>
                </a:solidFill>
              </a:defRPr>
            </a:lvl1pPr>
          </a:lstStyle>
          <a:p>
            <a:fld id="{3988FA46-A572-434F-BE1D-6B4ED88124E8}" type="slidenum">
              <a:rPr lang="de-DE" smtClean="0"/>
              <a:pPr/>
              <a:t>‹#›</a:t>
            </a:fld>
            <a:endParaRPr lang="de-DE" dirty="0"/>
          </a:p>
        </p:txBody>
      </p:sp>
    </p:spTree>
    <p:extLst>
      <p:ext uri="{BB962C8B-B14F-4D97-AF65-F5344CB8AC3E}">
        <p14:creationId xmlns:p14="http://schemas.microsoft.com/office/powerpoint/2010/main" val="2892589982"/>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2" descr="Bayer_Cross_RGB_100917"/>
          <p:cNvPicPr>
            <a:picLocks noChangeAspect="1" noChangeArrowheads="1"/>
          </p:cNvPicPr>
          <p:nvPr/>
        </p:nvPicPr>
        <p:blipFill>
          <a:blip r:embed="rId2"/>
          <a:srcRect/>
          <a:stretch>
            <a:fillRect/>
          </a:stretch>
        </p:blipFill>
        <p:spPr bwMode="gray">
          <a:xfrm>
            <a:off x="6212756" y="133350"/>
            <a:ext cx="446088" cy="446088"/>
          </a:xfrm>
          <a:prstGeom prst="rect">
            <a:avLst/>
          </a:prstGeom>
          <a:noFill/>
        </p:spPr>
      </p:pic>
      <p:sp>
        <p:nvSpPr>
          <p:cNvPr id="3" name="Datumsplatzhalter 2"/>
          <p:cNvSpPr>
            <a:spLocks noGrp="1"/>
          </p:cNvSpPr>
          <p:nvPr>
            <p:ph type="dt" idx="1"/>
          </p:nvPr>
        </p:nvSpPr>
        <p:spPr bwMode="gray">
          <a:xfrm>
            <a:off x="154800" y="136800"/>
            <a:ext cx="2945659" cy="180000"/>
          </a:xfrm>
          <a:prstGeom prst="rect">
            <a:avLst/>
          </a:prstGeom>
        </p:spPr>
        <p:txBody>
          <a:bodyPr vert="horz" lIns="0" tIns="0" rIns="0" bIns="0" rtlCol="0"/>
          <a:lstStyle>
            <a:lvl1pPr algn="l">
              <a:defRPr sz="800">
                <a:solidFill>
                  <a:schemeClr val="tx2"/>
                </a:solidFill>
              </a:defRPr>
            </a:lvl1pPr>
          </a:lstStyle>
          <a:p>
            <a:fld id="{65A1177A-73CE-4C05-BAF6-C96A12152D26}" type="datetimeFigureOut">
              <a:rPr lang="en-GB" smtClean="0"/>
              <a:pPr/>
              <a:t>02/02/2018</a:t>
            </a:fld>
            <a:endParaRPr lang="de-DE" dirty="0"/>
          </a:p>
        </p:txBody>
      </p:sp>
      <p:sp>
        <p:nvSpPr>
          <p:cNvPr id="4" name="Folienbildplatzhalter 3"/>
          <p:cNvSpPr>
            <a:spLocks noGrp="1" noRot="1" noChangeAspect="1"/>
          </p:cNvSpPr>
          <p:nvPr>
            <p:ph type="sldImg" idx="2"/>
          </p:nvPr>
        </p:nvSpPr>
        <p:spPr bwMode="gray">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917575" y="4715153"/>
            <a:ext cx="4962526" cy="4466987"/>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bwMode="gray">
          <a:xfrm>
            <a:off x="154800" y="9601200"/>
            <a:ext cx="2945659" cy="180000"/>
          </a:xfrm>
          <a:prstGeom prst="rect">
            <a:avLst/>
          </a:prstGeom>
        </p:spPr>
        <p:txBody>
          <a:bodyPr vert="horz" lIns="0" tIns="0" rIns="0" bIns="0" rtlCol="0" anchor="b"/>
          <a:lstStyle>
            <a:lvl1pPr algn="l">
              <a:defRPr sz="800">
                <a:solidFill>
                  <a:schemeClr val="tx2"/>
                </a:solidFill>
              </a:defRPr>
            </a:lvl1pPr>
          </a:lstStyle>
          <a:p>
            <a:endParaRPr lang="de-DE" dirty="0"/>
          </a:p>
        </p:txBody>
      </p:sp>
      <p:sp>
        <p:nvSpPr>
          <p:cNvPr id="7" name="Foliennummernplatzhalter 6"/>
          <p:cNvSpPr>
            <a:spLocks noGrp="1"/>
          </p:cNvSpPr>
          <p:nvPr>
            <p:ph type="sldNum" sz="quarter" idx="5"/>
          </p:nvPr>
        </p:nvSpPr>
        <p:spPr bwMode="gray">
          <a:xfrm>
            <a:off x="3713185" y="9601200"/>
            <a:ext cx="2945659" cy="180000"/>
          </a:xfrm>
          <a:prstGeom prst="rect">
            <a:avLst/>
          </a:prstGeom>
        </p:spPr>
        <p:txBody>
          <a:bodyPr vert="horz" lIns="0" tIns="0" rIns="0" bIns="0" rtlCol="0" anchor="b"/>
          <a:lstStyle>
            <a:lvl1pPr algn="r">
              <a:defRPr sz="800">
                <a:solidFill>
                  <a:schemeClr val="tx2"/>
                </a:solidFill>
              </a:defRPr>
            </a:lvl1pPr>
          </a:lstStyle>
          <a:p>
            <a:fld id="{3988FA46-A572-434F-BE1D-6B4ED88124E8}" type="slidenum">
              <a:rPr lang="de-DE" smtClean="0"/>
              <a:pPr/>
              <a:t>‹#›</a:t>
            </a:fld>
            <a:endParaRPr lang="de-DE" dirty="0"/>
          </a:p>
        </p:txBody>
      </p:sp>
    </p:spTree>
    <p:extLst>
      <p:ext uri="{BB962C8B-B14F-4D97-AF65-F5344CB8AC3E}">
        <p14:creationId xmlns:p14="http://schemas.microsoft.com/office/powerpoint/2010/main" val="3037013818"/>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buClr>
        <a:schemeClr val="accent2"/>
      </a:buClr>
      <a:buFont typeface="Wingdings" pitchFamily="2" charset="2"/>
      <a:buNone/>
      <a:defRPr sz="1200" kern="1200">
        <a:solidFill>
          <a:schemeClr val="bg1"/>
        </a:solidFill>
        <a:latin typeface="+mn-lt"/>
        <a:ea typeface="+mn-ea"/>
        <a:cs typeface="+mn-cs"/>
      </a:defRPr>
    </a:lvl1pPr>
    <a:lvl2pPr marL="182563" indent="-1825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2pPr>
    <a:lvl3pPr marL="352425" indent="-1698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3pPr>
    <a:lvl4pPr marL="534988" indent="-1825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4pPr>
    <a:lvl5pPr marL="719138" indent="-184150"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8FA46-A572-434F-BE1D-6B4ED88124E8}" type="slidenum">
              <a:rPr lang="en-US" smtClean="0"/>
              <a:pPr/>
              <a:t>1</a:t>
            </a:fld>
            <a:endParaRPr lang="en-US" dirty="0"/>
          </a:p>
        </p:txBody>
      </p:sp>
    </p:spTree>
    <p:extLst>
      <p:ext uri="{BB962C8B-B14F-4D97-AF65-F5344CB8AC3E}">
        <p14:creationId xmlns:p14="http://schemas.microsoft.com/office/powerpoint/2010/main" val="5854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3 pictures">
    <p:spTree>
      <p:nvGrpSpPr>
        <p:cNvPr id="1" name=""/>
        <p:cNvGrpSpPr/>
        <p:nvPr/>
      </p:nvGrpSpPr>
      <p:grpSpPr>
        <a:xfrm>
          <a:off x="0" y="0"/>
          <a:ext cx="0" cy="0"/>
          <a:chOff x="0" y="0"/>
          <a:chExt cx="0" cy="0"/>
        </a:xfrm>
      </p:grpSpPr>
      <p:sp>
        <p:nvSpPr>
          <p:cNvPr id="4" name="Rechteck 3"/>
          <p:cNvSpPr/>
          <p:nvPr userDrawn="1"/>
        </p:nvSpPr>
        <p:spPr bwMode="gray">
          <a:xfrm>
            <a:off x="0" y="0"/>
            <a:ext cx="8677275" cy="3278981"/>
          </a:xfrm>
          <a:prstGeom prst="rect">
            <a:avLst/>
          </a:prstGeom>
          <a:solidFill>
            <a:schemeClr val="bg1"/>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noProof="0" smtClean="0"/>
          </a:p>
        </p:txBody>
      </p:sp>
      <p:sp>
        <p:nvSpPr>
          <p:cNvPr id="13" name="Bildplatzhalter 9"/>
          <p:cNvSpPr>
            <a:spLocks noGrp="1"/>
          </p:cNvSpPr>
          <p:nvPr>
            <p:ph type="pic" sz="quarter" idx="14" hasCustomPrompt="1"/>
          </p:nvPr>
        </p:nvSpPr>
        <p:spPr bwMode="gray">
          <a:xfrm>
            <a:off x="3022556" y="1"/>
            <a:ext cx="2962800" cy="3422649"/>
          </a:xfrm>
          <a:blipFill>
            <a:blip r:embed="rId2" cstate="print"/>
            <a:stretch>
              <a:fillRect/>
            </a:stretch>
          </a:blipFill>
          <a:ln w="19050">
            <a:noFill/>
          </a:ln>
        </p:spPr>
        <p:txBody>
          <a:bodyPr tIns="594000" anchor="t" anchorCtr="0"/>
          <a:lstStyle>
            <a:lvl1pPr algn="ctr">
              <a:defRPr sz="1200">
                <a:solidFill>
                  <a:schemeClr val="bg2"/>
                </a:solidFill>
              </a:defRPr>
            </a:lvl1pPr>
          </a:lstStyle>
          <a:p>
            <a:r>
              <a:rPr lang="en-US" noProof="0" smtClean="0"/>
              <a:t>Insert picture here</a:t>
            </a:r>
            <a:endParaRPr lang="en-US" noProof="0"/>
          </a:p>
        </p:txBody>
      </p:sp>
      <p:sp>
        <p:nvSpPr>
          <p:cNvPr id="12" name="Bildplatzhalter 11"/>
          <p:cNvSpPr>
            <a:spLocks noGrp="1"/>
          </p:cNvSpPr>
          <p:nvPr>
            <p:ph type="pic" sz="quarter" idx="15" hasCustomPrompt="1"/>
          </p:nvPr>
        </p:nvSpPr>
        <p:spPr bwMode="gray">
          <a:xfrm>
            <a:off x="6045112" y="1"/>
            <a:ext cx="2962800" cy="3422649"/>
          </a:xfrm>
          <a:prstGeom prst="rect">
            <a:avLst/>
          </a:prstGeom>
          <a:blipFill>
            <a:blip r:embed="rId2" cstate="print"/>
            <a:stretch>
              <a:fillRect/>
            </a:stretch>
          </a:blipFill>
          <a:ln w="19050">
            <a:noFill/>
          </a:ln>
        </p:spPr>
        <p:txBody>
          <a:bodyPr vert="horz" lIns="0" tIns="594000" rIns="0" bIns="0" rtlCol="0" anchor="t" anchorCtr="0">
            <a:noAutofit/>
          </a:bodyPr>
          <a:lstStyle>
            <a:lvl1pPr algn="ctr">
              <a:defRPr lang="en-US" sz="1200" noProof="0" dirty="0">
                <a:solidFill>
                  <a:schemeClr val="bg2"/>
                </a:solidFill>
              </a:defRPr>
            </a:lvl1pPr>
          </a:lstStyle>
          <a:p>
            <a:pPr lvl="0" algn="ctr"/>
            <a:r>
              <a:rPr lang="en-US" noProof="0" smtClean="0"/>
              <a:t>Insert picture here</a:t>
            </a:r>
            <a:endParaRPr lang="en-US" noProof="0"/>
          </a:p>
        </p:txBody>
      </p:sp>
      <p:sp>
        <p:nvSpPr>
          <p:cNvPr id="10" name="Bildplatzhalter 9"/>
          <p:cNvSpPr>
            <a:spLocks noGrp="1"/>
          </p:cNvSpPr>
          <p:nvPr>
            <p:ph type="pic" sz="quarter" idx="13" hasCustomPrompt="1"/>
          </p:nvPr>
        </p:nvSpPr>
        <p:spPr bwMode="gray">
          <a:xfrm>
            <a:off x="0" y="1"/>
            <a:ext cx="2962800" cy="3422649"/>
          </a:xfrm>
          <a:blipFill>
            <a:blip r:embed="rId2" cstate="print"/>
            <a:stretch>
              <a:fillRect/>
            </a:stretch>
          </a:blipFill>
          <a:ln w="19050">
            <a:noFill/>
          </a:ln>
        </p:spPr>
        <p:txBody>
          <a:bodyPr tIns="594000" anchor="t" anchorCtr="0"/>
          <a:lstStyle>
            <a:lvl1pPr algn="ctr">
              <a:defRPr sz="1200">
                <a:solidFill>
                  <a:schemeClr val="bg2"/>
                </a:solidFill>
              </a:defRPr>
            </a:lvl1pPr>
          </a:lstStyle>
          <a:p>
            <a:r>
              <a:rPr lang="en-US" noProof="0" smtClean="0"/>
              <a:t>Insert picture here</a:t>
            </a:r>
            <a:endParaRPr lang="en-US" noProof="0"/>
          </a:p>
        </p:txBody>
      </p:sp>
      <p:pic>
        <p:nvPicPr>
          <p:cNvPr id="1027" name="Picture 3" descr="B_SFABL_Logo_Cent-1_RGB_10121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1513" y="4122738"/>
            <a:ext cx="1943100" cy="1122363"/>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2"/>
          <p:cNvSpPr>
            <a:spLocks noGrp="1"/>
          </p:cNvSpPr>
          <p:nvPr>
            <p:ph type="subTitle" idx="1" hasCustomPrompt="1"/>
          </p:nvPr>
        </p:nvSpPr>
        <p:spPr bwMode="gray">
          <a:xfrm>
            <a:off x="3384549" y="4978800"/>
            <a:ext cx="5292725" cy="307777"/>
          </a:xfrm>
        </p:spPr>
        <p:txBody>
          <a:bodyPr wrap="square" anchor="t" anchorCtr="0">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Subheadline</a:t>
            </a:r>
            <a:endParaRPr lang="en-US" noProof="0"/>
          </a:p>
        </p:txBody>
      </p:sp>
      <p:sp>
        <p:nvSpPr>
          <p:cNvPr id="2" name="Titel 1"/>
          <p:cNvSpPr>
            <a:spLocks noGrp="1"/>
          </p:cNvSpPr>
          <p:nvPr>
            <p:ph type="ctrTitle" hasCustomPrompt="1"/>
          </p:nvPr>
        </p:nvSpPr>
        <p:spPr bwMode="gray">
          <a:xfrm>
            <a:off x="3384549" y="4500000"/>
            <a:ext cx="5292725" cy="443198"/>
          </a:xfrm>
        </p:spPr>
        <p:txBody>
          <a:bodyPr wrap="square">
            <a:spAutoFit/>
          </a:bodyPr>
          <a:lstStyle>
            <a:lvl1pPr>
              <a:lnSpc>
                <a:spcPct val="90000"/>
              </a:lnSpc>
              <a:defRPr sz="3200">
                <a:solidFill>
                  <a:schemeClr val="tx1"/>
                </a:solidFill>
              </a:defRPr>
            </a:lvl1pPr>
          </a:lstStyle>
          <a:p>
            <a:r>
              <a:rPr lang="en-US" noProof="0" smtClean="0"/>
              <a:t>Headline</a:t>
            </a:r>
            <a:endParaRPr lang="en-US" noProof="0"/>
          </a:p>
        </p:txBody>
      </p:sp>
      <p:cxnSp>
        <p:nvCxnSpPr>
          <p:cNvPr id="21" name="Gerade Verbindung 20"/>
          <p:cNvCxnSpPr/>
          <p:nvPr userDrawn="1"/>
        </p:nvCxnSpPr>
        <p:spPr bwMode="gray">
          <a:xfrm>
            <a:off x="3024188" y="4126707"/>
            <a:ext cx="0" cy="118745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ußzeilenplatzhalter 4"/>
          <p:cNvSpPr>
            <a:spLocks noGrp="1"/>
          </p:cNvSpPr>
          <p:nvPr>
            <p:ph type="ftr" sz="quarter" idx="3"/>
          </p:nvPr>
        </p:nvSpPr>
        <p:spPr bwMode="gray">
          <a:xfrm>
            <a:off x="871379" y="6424613"/>
            <a:ext cx="6001156" cy="433386"/>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36" name="Foliennummernplatzhalter 3"/>
          <p:cNvSpPr>
            <a:spLocks noGrp="1"/>
          </p:cNvSpPr>
          <p:nvPr>
            <p:ph type="sldNum" sz="quarter" idx="4"/>
          </p:nvPr>
        </p:nvSpPr>
        <p:spPr bwMode="gray">
          <a:xfrm>
            <a:off x="361155" y="6424613"/>
            <a:ext cx="481807" cy="433386"/>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
        <p:nvSpPr>
          <p:cNvPr id="18" name="Textplatzhalter 17"/>
          <p:cNvSpPr>
            <a:spLocks noGrp="1"/>
          </p:cNvSpPr>
          <p:nvPr>
            <p:ph type="body" sz="quarter" idx="16" hasCustomPrompt="1"/>
          </p:nvPr>
        </p:nvSpPr>
        <p:spPr bwMode="gray">
          <a:xfrm>
            <a:off x="3384549" y="5926936"/>
            <a:ext cx="5292725" cy="235742"/>
          </a:xfrm>
        </p:spPr>
        <p:txBody>
          <a:bodyPr tIns="306000" anchor="b" anchorCtr="0"/>
          <a:lstStyle>
            <a:lvl1pPr>
              <a:defRPr sz="1200"/>
            </a:lvl1pPr>
          </a:lstStyle>
          <a:p>
            <a:pPr lvl="0"/>
            <a:r>
              <a:rPr lang="en-US" noProof="0" smtClean="0"/>
              <a:t>Date/Presenter/Version</a:t>
            </a:r>
            <a:endParaRPr lang="en-US" noProof="0"/>
          </a:p>
        </p:txBody>
      </p:sp>
      <p:sp>
        <p:nvSpPr>
          <p:cNvPr id="19"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563394444"/>
      </p:ext>
    </p:extLst>
  </p:cSld>
  <p:clrMapOvr>
    <a:masterClrMapping/>
  </p:clrMapOvr>
  <p:transition>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rea and Guides">
    <p:spTree>
      <p:nvGrpSpPr>
        <p:cNvPr id="1" name=""/>
        <p:cNvGrpSpPr/>
        <p:nvPr/>
      </p:nvGrpSpPr>
      <p:grpSpPr>
        <a:xfrm>
          <a:off x="0" y="0"/>
          <a:ext cx="0" cy="0"/>
          <a:chOff x="0" y="0"/>
          <a:chExt cx="0" cy="0"/>
        </a:xfrm>
      </p:grpSpPr>
      <p:sp>
        <p:nvSpPr>
          <p:cNvPr id="73" name="Rechteck 72"/>
          <p:cNvSpPr/>
          <p:nvPr userDrawn="1"/>
        </p:nvSpPr>
        <p:spPr bwMode="gray">
          <a:xfrm>
            <a:off x="471488" y="1619249"/>
            <a:ext cx="8204512" cy="4544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noProof="0" smtClean="0">
                <a:solidFill>
                  <a:srgbClr val="FE8000"/>
                </a:solidFill>
              </a:rPr>
              <a:t/>
            </a:r>
            <a:br>
              <a:rPr lang="en-US" noProof="0" smtClean="0">
                <a:solidFill>
                  <a:srgbClr val="FE8000"/>
                </a:solidFill>
              </a:rPr>
            </a:br>
            <a:r>
              <a:rPr lang="en-US" noProof="0" smtClean="0">
                <a:solidFill>
                  <a:srgbClr val="FE8000"/>
                </a:solidFill>
              </a:rPr>
              <a:t>Please restrict your content to this area</a:t>
            </a:r>
            <a:endParaRPr lang="en-US" noProof="0">
              <a:solidFill>
                <a:srgbClr val="FE8000"/>
              </a:solidFill>
            </a:endParaRPr>
          </a:p>
        </p:txBody>
      </p:sp>
      <p:sp>
        <p:nvSpPr>
          <p:cNvPr id="74" name="Textfeld 73"/>
          <p:cNvSpPr txBox="1"/>
          <p:nvPr userDrawn="1"/>
        </p:nvSpPr>
        <p:spPr bwMode="gray">
          <a:xfrm>
            <a:off x="285750"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11.40</a:t>
            </a:r>
          </a:p>
        </p:txBody>
      </p:sp>
      <p:sp>
        <p:nvSpPr>
          <p:cNvPr id="75" name="Textfeld 74"/>
          <p:cNvSpPr txBox="1"/>
          <p:nvPr userDrawn="1"/>
        </p:nvSpPr>
        <p:spPr bwMode="gray">
          <a:xfrm>
            <a:off x="2108200"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6.35</a:t>
            </a:r>
          </a:p>
        </p:txBody>
      </p:sp>
      <p:sp>
        <p:nvSpPr>
          <p:cNvPr id="76" name="Textfeld 75"/>
          <p:cNvSpPr txBox="1"/>
          <p:nvPr userDrawn="1"/>
        </p:nvSpPr>
        <p:spPr bwMode="gray">
          <a:xfrm>
            <a:off x="3929062"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1.30</a:t>
            </a:r>
          </a:p>
        </p:txBody>
      </p:sp>
      <p:sp>
        <p:nvSpPr>
          <p:cNvPr id="77" name="Textfeld 76"/>
          <p:cNvSpPr txBox="1"/>
          <p:nvPr userDrawn="1"/>
        </p:nvSpPr>
        <p:spPr bwMode="gray">
          <a:xfrm>
            <a:off x="4862512"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1.30</a:t>
            </a:r>
          </a:p>
        </p:txBody>
      </p:sp>
      <p:sp>
        <p:nvSpPr>
          <p:cNvPr id="78" name="Textfeld 77"/>
          <p:cNvSpPr txBox="1"/>
          <p:nvPr userDrawn="1"/>
        </p:nvSpPr>
        <p:spPr bwMode="gray">
          <a:xfrm>
            <a:off x="4395787"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0.00</a:t>
            </a:r>
          </a:p>
        </p:txBody>
      </p:sp>
      <p:sp>
        <p:nvSpPr>
          <p:cNvPr id="79" name="Textfeld 78"/>
          <p:cNvSpPr txBox="1"/>
          <p:nvPr userDrawn="1"/>
        </p:nvSpPr>
        <p:spPr bwMode="gray">
          <a:xfrm>
            <a:off x="6681787"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6.35</a:t>
            </a:r>
          </a:p>
        </p:txBody>
      </p:sp>
      <p:sp>
        <p:nvSpPr>
          <p:cNvPr id="80" name="Textfeld 79"/>
          <p:cNvSpPr txBox="1"/>
          <p:nvPr userDrawn="1"/>
        </p:nvSpPr>
        <p:spPr bwMode="gray">
          <a:xfrm>
            <a:off x="7348537"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8.20</a:t>
            </a:r>
          </a:p>
        </p:txBody>
      </p:sp>
      <p:sp>
        <p:nvSpPr>
          <p:cNvPr id="81" name="Textfeld 80"/>
          <p:cNvSpPr txBox="1"/>
          <p:nvPr userDrawn="1"/>
        </p:nvSpPr>
        <p:spPr bwMode="gray">
          <a:xfrm>
            <a:off x="8499475" y="-323850"/>
            <a:ext cx="352425" cy="123111"/>
          </a:xfrm>
          <a:prstGeom prst="rect">
            <a:avLst/>
          </a:prstGeom>
          <a:noFill/>
        </p:spPr>
        <p:txBody>
          <a:bodyPr wrap="square" lIns="0" tIns="0" rIns="0" bIns="0" rtlCol="0">
            <a:noAutofit/>
          </a:bodyPr>
          <a:lstStyle/>
          <a:p>
            <a:pPr algn="ctr"/>
            <a:r>
              <a:rPr lang="en-US" sz="800" noProof="0" smtClean="0">
                <a:solidFill>
                  <a:srgbClr val="FE8000"/>
                </a:solidFill>
              </a:rPr>
              <a:t>11.40</a:t>
            </a:r>
          </a:p>
        </p:txBody>
      </p:sp>
      <p:sp>
        <p:nvSpPr>
          <p:cNvPr id="82" name="Textfeld 81"/>
          <p:cNvSpPr txBox="1"/>
          <p:nvPr userDrawn="1"/>
        </p:nvSpPr>
        <p:spPr bwMode="gray">
          <a:xfrm>
            <a:off x="9366250" y="1567219"/>
            <a:ext cx="352425" cy="123111"/>
          </a:xfrm>
          <a:prstGeom prst="rect">
            <a:avLst/>
          </a:prstGeom>
          <a:noFill/>
        </p:spPr>
        <p:txBody>
          <a:bodyPr wrap="square" lIns="0" tIns="0" rIns="0" bIns="0" rtlCol="0">
            <a:noAutofit/>
          </a:bodyPr>
          <a:lstStyle/>
          <a:p>
            <a:pPr algn="ctr"/>
            <a:r>
              <a:rPr lang="en-US" sz="800" noProof="0" smtClean="0">
                <a:solidFill>
                  <a:srgbClr val="FE8000"/>
                </a:solidFill>
              </a:rPr>
              <a:t>5.00</a:t>
            </a:r>
          </a:p>
        </p:txBody>
      </p:sp>
      <p:sp>
        <p:nvSpPr>
          <p:cNvPr id="83" name="Textfeld 82"/>
          <p:cNvSpPr txBox="1"/>
          <p:nvPr userDrawn="1"/>
        </p:nvSpPr>
        <p:spPr bwMode="gray">
          <a:xfrm>
            <a:off x="9366250" y="3367444"/>
            <a:ext cx="352425" cy="123111"/>
          </a:xfrm>
          <a:prstGeom prst="rect">
            <a:avLst/>
          </a:prstGeom>
          <a:noFill/>
        </p:spPr>
        <p:txBody>
          <a:bodyPr wrap="square" lIns="0" tIns="0" rIns="0" bIns="0" rtlCol="0">
            <a:noAutofit/>
          </a:bodyPr>
          <a:lstStyle/>
          <a:p>
            <a:pPr algn="ctr"/>
            <a:r>
              <a:rPr lang="en-US" sz="800" noProof="0" smtClean="0">
                <a:solidFill>
                  <a:srgbClr val="FE8000"/>
                </a:solidFill>
              </a:rPr>
              <a:t>0.00</a:t>
            </a:r>
          </a:p>
        </p:txBody>
      </p:sp>
      <p:sp>
        <p:nvSpPr>
          <p:cNvPr id="84" name="Textfeld 83"/>
          <p:cNvSpPr txBox="1"/>
          <p:nvPr userDrawn="1"/>
        </p:nvSpPr>
        <p:spPr bwMode="gray">
          <a:xfrm>
            <a:off x="9366250" y="3834169"/>
            <a:ext cx="352425" cy="123111"/>
          </a:xfrm>
          <a:prstGeom prst="rect">
            <a:avLst/>
          </a:prstGeom>
          <a:noFill/>
        </p:spPr>
        <p:txBody>
          <a:bodyPr wrap="square" lIns="0" tIns="0" rIns="0" bIns="0" rtlCol="0">
            <a:noAutofit/>
          </a:bodyPr>
          <a:lstStyle/>
          <a:p>
            <a:pPr algn="ctr"/>
            <a:r>
              <a:rPr lang="en-US" sz="800" noProof="0" smtClean="0">
                <a:solidFill>
                  <a:srgbClr val="FE8000"/>
                </a:solidFill>
              </a:rPr>
              <a:t>1.30</a:t>
            </a:r>
          </a:p>
        </p:txBody>
      </p:sp>
      <p:cxnSp>
        <p:nvCxnSpPr>
          <p:cNvPr id="85" name="Gerade Verbindung 84"/>
          <p:cNvCxnSpPr/>
          <p:nvPr userDrawn="1"/>
        </p:nvCxnSpPr>
        <p:spPr bwMode="gray">
          <a:xfrm rot="5400000">
            <a:off x="4664109" y="-3040063"/>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bwMode="gray">
          <a:xfrm rot="5400000">
            <a:off x="4664109" y="-1239838"/>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bwMode="gray">
          <a:xfrm rot="5400000">
            <a:off x="4664109" y="-770732"/>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8" name="Gerade Verbindung 87"/>
          <p:cNvCxnSpPr/>
          <p:nvPr userDrawn="1"/>
        </p:nvCxnSpPr>
        <p:spPr bwMode="gray">
          <a:xfrm rot="5400000">
            <a:off x="4664109" y="1499394"/>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89" name="Textfeld 88"/>
          <p:cNvSpPr txBox="1"/>
          <p:nvPr userDrawn="1"/>
        </p:nvSpPr>
        <p:spPr bwMode="gray">
          <a:xfrm>
            <a:off x="9366250" y="6104294"/>
            <a:ext cx="352425" cy="123111"/>
          </a:xfrm>
          <a:prstGeom prst="rect">
            <a:avLst/>
          </a:prstGeom>
          <a:noFill/>
        </p:spPr>
        <p:txBody>
          <a:bodyPr wrap="square" lIns="0" tIns="0" rIns="0" bIns="0" rtlCol="0">
            <a:noAutofit/>
          </a:bodyPr>
          <a:lstStyle/>
          <a:p>
            <a:pPr algn="ctr"/>
            <a:r>
              <a:rPr lang="en-US" sz="800" noProof="0" smtClean="0">
                <a:solidFill>
                  <a:srgbClr val="FE8000"/>
                </a:solidFill>
              </a:rPr>
              <a:t>7.60</a:t>
            </a:r>
          </a:p>
        </p:txBody>
      </p:sp>
      <p:cxnSp>
        <p:nvCxnSpPr>
          <p:cNvPr id="91" name="Gerade Verbindung 90"/>
          <p:cNvCxnSpPr/>
          <p:nvPr userDrawn="1"/>
        </p:nvCxnSpPr>
        <p:spPr bwMode="gray">
          <a:xfrm>
            <a:off x="465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userDrawn="1"/>
        </p:nvCxnSpPr>
        <p:spPr bwMode="gray">
          <a:xfrm>
            <a:off x="2283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bwMode="gray">
          <a:xfrm>
            <a:off x="4104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4" name="Gerade Verbindung 93"/>
          <p:cNvCxnSpPr/>
          <p:nvPr userDrawn="1"/>
        </p:nvCxnSpPr>
        <p:spPr bwMode="gray">
          <a:xfrm>
            <a:off x="4572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bwMode="gray">
          <a:xfrm>
            <a:off x="5037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6" name="Gerade Verbindung 95"/>
          <p:cNvCxnSpPr/>
          <p:nvPr userDrawn="1"/>
        </p:nvCxnSpPr>
        <p:spPr bwMode="gray">
          <a:xfrm>
            <a:off x="6858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userDrawn="1"/>
        </p:nvCxnSpPr>
        <p:spPr bwMode="gray">
          <a:xfrm>
            <a:off x="7521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8" name="Gerade Verbindung 97"/>
          <p:cNvCxnSpPr/>
          <p:nvPr userDrawn="1"/>
        </p:nvCxnSpPr>
        <p:spPr bwMode="gray">
          <a:xfrm>
            <a:off x="8676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49" name="Fußzeilenplatzhalter 4"/>
          <p:cNvSpPr>
            <a:spLocks noGrp="1"/>
          </p:cNvSpPr>
          <p:nvPr userDrawn="1">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50" name="Foliennummernplatzhalter 3"/>
          <p:cNvSpPr>
            <a:spLocks noGrp="1"/>
          </p:cNvSpPr>
          <p:nvPr userDrawn="1">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cxnSp>
        <p:nvCxnSpPr>
          <p:cNvPr id="32" name="Gerade Verbindung 31"/>
          <p:cNvCxnSpPr/>
          <p:nvPr userDrawn="1"/>
        </p:nvCxnSpPr>
        <p:spPr bwMode="gray">
          <a:xfrm rot="5400000">
            <a:off x="4664109" y="-3367087"/>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33" name="Textfeld 32"/>
          <p:cNvSpPr txBox="1"/>
          <p:nvPr userDrawn="1"/>
        </p:nvSpPr>
        <p:spPr bwMode="gray">
          <a:xfrm>
            <a:off x="9366250" y="1235431"/>
            <a:ext cx="352425" cy="123111"/>
          </a:xfrm>
          <a:prstGeom prst="rect">
            <a:avLst/>
          </a:prstGeom>
          <a:noFill/>
        </p:spPr>
        <p:txBody>
          <a:bodyPr wrap="square" lIns="0" tIns="0" rIns="0" bIns="0" rtlCol="0">
            <a:noAutofit/>
          </a:bodyPr>
          <a:lstStyle/>
          <a:p>
            <a:pPr algn="ctr"/>
            <a:r>
              <a:rPr lang="en-US" sz="800" noProof="0" smtClean="0">
                <a:solidFill>
                  <a:srgbClr val="FE8000"/>
                </a:solidFill>
              </a:rPr>
              <a:t>5.92</a:t>
            </a:r>
          </a:p>
        </p:txBody>
      </p:sp>
      <p:sp>
        <p:nvSpPr>
          <p:cNvPr id="36" name="Titel 1"/>
          <p:cNvSpPr txBox="1">
            <a:spLocks/>
          </p:cNvSpPr>
          <p:nvPr userDrawn="1"/>
        </p:nvSpPr>
        <p:spPr bwMode="gray">
          <a:xfrm>
            <a:off x="468312" y="346075"/>
            <a:ext cx="7058025" cy="950913"/>
          </a:xfrm>
          <a:prstGeom prst="rect">
            <a:avLst/>
          </a:prstGeom>
        </p:spPr>
        <p:txBody>
          <a:bodyPr vert="horz" lIns="0" tIns="0" rIns="0" bIns="0" rtlCol="0" anchor="b">
            <a:noAutofit/>
          </a:bodyPr>
          <a:lstStyle>
            <a:lvl1pPr algn="l" defTabSz="914400" rtl="0" eaLnBrk="1" latinLnBrk="0" hangingPunct="1">
              <a:spcBef>
                <a:spcPct val="0"/>
              </a:spcBef>
              <a:buNone/>
              <a:defRPr sz="3200" kern="1200">
                <a:solidFill>
                  <a:srgbClr val="FE8000"/>
                </a:solidFill>
                <a:latin typeface="+mj-lt"/>
                <a:ea typeface="+mj-ea"/>
                <a:cs typeface="+mj-cs"/>
              </a:defRPr>
            </a:lvl1pPr>
          </a:lstStyle>
          <a:p>
            <a:r>
              <a:rPr lang="en-US" noProof="0" smtClean="0"/>
              <a:t>Content area and guides</a:t>
            </a:r>
            <a:endParaRPr lang="en-US" noProof="0"/>
          </a:p>
        </p:txBody>
      </p:sp>
    </p:spTree>
    <p:extLst>
      <p:ext uri="{BB962C8B-B14F-4D97-AF65-F5344CB8AC3E}">
        <p14:creationId xmlns:p14="http://schemas.microsoft.com/office/powerpoint/2010/main" val="3847632884"/>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bwMode="gray">
          <a:xfrm>
            <a:off x="1555" y="1"/>
            <a:ext cx="9006357" cy="3422650"/>
          </a:xfrm>
          <a:prstGeom prst="rect">
            <a:avLst/>
          </a:prstGeom>
          <a:blipFill>
            <a:blip r:embed="rId2" cstate="print"/>
            <a:stretch>
              <a:fillRect/>
            </a:stretch>
          </a:blipFill>
          <a:ln w="19050">
            <a:noFill/>
          </a:ln>
        </p:spPr>
        <p:txBody>
          <a:bodyPr vert="horz" lIns="36000" tIns="594000" rIns="0" bIns="0" rtlCol="0" anchor="t" anchorCtr="0">
            <a:noAutofit/>
          </a:bodyPr>
          <a:lstStyle>
            <a:lvl1pPr algn="ctr">
              <a:defRPr lang="en-US" sz="1200" noProof="0" dirty="0">
                <a:solidFill>
                  <a:schemeClr val="bg2"/>
                </a:solidFill>
              </a:defRPr>
            </a:lvl1pPr>
          </a:lstStyle>
          <a:p>
            <a:pPr lvl="0" algn="ctr"/>
            <a:r>
              <a:rPr lang="en-US" noProof="0" smtClean="0"/>
              <a:t>Insert picture here</a:t>
            </a:r>
            <a:endParaRPr lang="en-US" noProof="0"/>
          </a:p>
        </p:txBody>
      </p:sp>
      <p:sp>
        <p:nvSpPr>
          <p:cNvPr id="3" name="Untertitel 2"/>
          <p:cNvSpPr>
            <a:spLocks noGrp="1"/>
          </p:cNvSpPr>
          <p:nvPr>
            <p:ph type="subTitle" idx="1" hasCustomPrompt="1"/>
          </p:nvPr>
        </p:nvSpPr>
        <p:spPr bwMode="gray">
          <a:xfrm>
            <a:off x="3384549" y="4978800"/>
            <a:ext cx="5292725" cy="307777"/>
          </a:xfrm>
        </p:spPr>
        <p:txBody>
          <a:bodyPr wrap="square" anchor="t" anchorCtr="0">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Subheadline</a:t>
            </a:r>
            <a:endParaRPr lang="en-US" noProof="0"/>
          </a:p>
        </p:txBody>
      </p:sp>
      <p:sp>
        <p:nvSpPr>
          <p:cNvPr id="2" name="Titel 1"/>
          <p:cNvSpPr>
            <a:spLocks noGrp="1"/>
          </p:cNvSpPr>
          <p:nvPr>
            <p:ph type="ctrTitle" hasCustomPrompt="1"/>
          </p:nvPr>
        </p:nvSpPr>
        <p:spPr bwMode="gray">
          <a:xfrm>
            <a:off x="3384549" y="4500000"/>
            <a:ext cx="5292725" cy="443198"/>
          </a:xfrm>
        </p:spPr>
        <p:txBody>
          <a:bodyPr wrap="square">
            <a:spAutoFit/>
          </a:bodyPr>
          <a:lstStyle>
            <a:lvl1pPr>
              <a:lnSpc>
                <a:spcPct val="90000"/>
              </a:lnSpc>
              <a:defRPr sz="3200">
                <a:solidFill>
                  <a:schemeClr val="tx1"/>
                </a:solidFill>
              </a:defRPr>
            </a:lvl1pPr>
          </a:lstStyle>
          <a:p>
            <a:r>
              <a:rPr lang="en-US" noProof="0" smtClean="0"/>
              <a:t>Headline</a:t>
            </a:r>
            <a:endParaRPr lang="en-US" noProof="0"/>
          </a:p>
        </p:txBody>
      </p:sp>
      <p:cxnSp>
        <p:nvCxnSpPr>
          <p:cNvPr id="21" name="Gerade Verbindung 20"/>
          <p:cNvCxnSpPr/>
          <p:nvPr userDrawn="1"/>
        </p:nvCxnSpPr>
        <p:spPr bwMode="gray">
          <a:xfrm>
            <a:off x="3024188" y="4125913"/>
            <a:ext cx="0" cy="118745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platzhalter 17"/>
          <p:cNvSpPr>
            <a:spLocks noGrp="1"/>
          </p:cNvSpPr>
          <p:nvPr>
            <p:ph type="body" sz="quarter" idx="16" hasCustomPrompt="1"/>
          </p:nvPr>
        </p:nvSpPr>
        <p:spPr bwMode="gray">
          <a:xfrm>
            <a:off x="3384549" y="5927733"/>
            <a:ext cx="5292725" cy="235742"/>
          </a:xfrm>
        </p:spPr>
        <p:txBody>
          <a:bodyPr tIns="306000" anchor="b" anchorCtr="0"/>
          <a:lstStyle>
            <a:lvl1pPr>
              <a:defRPr sz="1200"/>
            </a:lvl1pPr>
          </a:lstStyle>
          <a:p>
            <a:pPr lvl="0"/>
            <a:r>
              <a:rPr lang="en-US" noProof="0" smtClean="0"/>
              <a:t>Date/Presenter/Version</a:t>
            </a:r>
            <a:endParaRPr lang="en-US" noProof="0"/>
          </a:p>
        </p:txBody>
      </p:sp>
      <p:sp>
        <p:nvSpPr>
          <p:cNvPr id="15"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pic>
        <p:nvPicPr>
          <p:cNvPr id="11" name="Picture 3" descr="B_SFABL_Logo_Cent-1_RGB_10121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1513" y="4122738"/>
            <a:ext cx="1943100" cy="11223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7"/>
          </p:nvPr>
        </p:nvSpPr>
        <p:spPr/>
        <p:txBody>
          <a:bodyPr/>
          <a:lstStyle/>
          <a:p>
            <a:r>
              <a:rPr lang="en-US" noProof="0" smtClean="0">
                <a:solidFill>
                  <a:schemeClr val="tx1">
                    <a:alpha val="0"/>
                  </a:schemeClr>
                </a:solidFill>
              </a:rPr>
              <a:t>• BBS - Application Infrastructure Repository • October 2015</a:t>
            </a:r>
            <a:endParaRPr lang="en-US" noProof="0">
              <a:solidFill>
                <a:schemeClr val="tx1">
                  <a:alpha val="0"/>
                </a:schemeClr>
              </a:solidFill>
            </a:endParaRPr>
          </a:p>
        </p:txBody>
      </p:sp>
      <p:sp>
        <p:nvSpPr>
          <p:cNvPr id="5" name="Slide Number Placeholder 4"/>
          <p:cNvSpPr>
            <a:spLocks noGrp="1"/>
          </p:cNvSpPr>
          <p:nvPr>
            <p:ph type="sldNum" sz="quarter" idx="18"/>
          </p:nvPr>
        </p:nvSpPr>
        <p:spPr/>
        <p:txBody>
          <a:bodyPr/>
          <a:lstStyle>
            <a:lvl1pPr>
              <a:defRPr>
                <a:solidFill>
                  <a:schemeClr val="tx1">
                    <a:alpha val="0"/>
                  </a:schemeClr>
                </a:solidFill>
              </a:defRPr>
            </a:lvl1pPr>
          </a:lstStyle>
          <a:p>
            <a:r>
              <a:rPr lang="en-US" noProof="0" smtClean="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2152307218"/>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bwMode="gray"/>
        <p:txBody>
          <a:bodyPr/>
          <a:lstStyle/>
          <a:p>
            <a:r>
              <a:rPr lang="en-US" noProof="0" smtClean="0"/>
              <a:t>• BBS - Application Infrastructure Repository • October 2015</a:t>
            </a:r>
            <a:endParaRPr lang="en-US" noProof="0"/>
          </a:p>
        </p:txBody>
      </p:sp>
      <p:sp>
        <p:nvSpPr>
          <p:cNvPr id="4" name="Foliennummernplatzhalter 3"/>
          <p:cNvSpPr>
            <a:spLocks noGrp="1"/>
          </p:cNvSpPr>
          <p:nvPr>
            <p:ph type="sldNum" sz="quarter" idx="11"/>
          </p:nvPr>
        </p:nvSpPr>
        <p:spPr bwMode="gray"/>
        <p:txBody>
          <a:bodyPr/>
          <a:lstStyle/>
          <a:p>
            <a:r>
              <a:rPr lang="en-US" noProof="0" smtClean="0"/>
              <a:t>Page </a:t>
            </a:r>
            <a:fld id="{87F334AE-4EAC-4C2D-A638-92A76F09FCC4}" type="slidenum">
              <a:rPr lang="en-US" noProof="0" smtClean="0"/>
              <a:pPr/>
              <a:t>‹#›</a:t>
            </a:fld>
            <a:endParaRPr lang="en-US" noProof="0"/>
          </a:p>
        </p:txBody>
      </p:sp>
      <p:cxnSp>
        <p:nvCxnSpPr>
          <p:cNvPr id="12" name="Gerade Verbindung 11"/>
          <p:cNvCxnSpPr/>
          <p:nvPr userDrawn="1"/>
        </p:nvCxnSpPr>
        <p:spPr bwMode="gray">
          <a:xfrm>
            <a:off x="2279651" y="3054546"/>
            <a:ext cx="0" cy="2182775"/>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platzhalter 17"/>
          <p:cNvSpPr>
            <a:spLocks noGrp="1"/>
          </p:cNvSpPr>
          <p:nvPr>
            <p:ph type="body" sz="quarter" idx="13" hasCustomPrompt="1"/>
          </p:nvPr>
        </p:nvSpPr>
        <p:spPr bwMode="gray">
          <a:xfrm>
            <a:off x="468313" y="3009900"/>
            <a:ext cx="1811337" cy="2227263"/>
          </a:xfrm>
        </p:spPr>
        <p:txBody>
          <a:bodyPr/>
          <a:lstStyle>
            <a:lvl1pPr>
              <a:defRPr/>
            </a:lvl1pPr>
          </a:lstStyle>
          <a:p>
            <a:pPr lvl="0"/>
            <a:r>
              <a:rPr lang="en-US" noProof="0" smtClean="0"/>
              <a:t>Agenda/</a:t>
            </a:r>
            <a:br>
              <a:rPr lang="en-US" noProof="0" smtClean="0"/>
            </a:br>
            <a:r>
              <a:rPr lang="en-US" noProof="0" smtClean="0"/>
              <a:t>Content</a:t>
            </a:r>
            <a:endParaRPr lang="en-US" noProof="0"/>
          </a:p>
        </p:txBody>
      </p:sp>
      <p:sp>
        <p:nvSpPr>
          <p:cNvPr id="22" name="Textplatzhalter 21"/>
          <p:cNvSpPr>
            <a:spLocks noGrp="1"/>
          </p:cNvSpPr>
          <p:nvPr>
            <p:ph type="body" sz="quarter" idx="14" hasCustomPrompt="1"/>
          </p:nvPr>
        </p:nvSpPr>
        <p:spPr bwMode="gray">
          <a:xfrm>
            <a:off x="2284413" y="3009900"/>
            <a:ext cx="6391275" cy="2227421"/>
          </a:xfrm>
        </p:spPr>
        <p:txBody>
          <a:bodyPr lIns="288000"/>
          <a:lstStyle>
            <a:lvl1pPr marL="357188" indent="-357188">
              <a:buSzPct val="100000"/>
              <a:buFontTx/>
              <a:buBlip>
                <a:blip r:embed="rId2"/>
              </a:buBlip>
              <a:defRPr/>
            </a:lvl1pPr>
          </a:lstStyle>
          <a:p>
            <a:pPr lvl="0"/>
            <a:r>
              <a:rPr lang="en-US" noProof="0" smtClean="0"/>
              <a:t>Topic 1</a:t>
            </a:r>
          </a:p>
        </p:txBody>
      </p:sp>
      <p:sp>
        <p:nvSpPr>
          <p:cNvPr id="24" name="Bildplatzhalter 23"/>
          <p:cNvSpPr>
            <a:spLocks noGrp="1"/>
          </p:cNvSpPr>
          <p:nvPr>
            <p:ph type="pic" sz="quarter" idx="15" hasCustomPrompt="1"/>
          </p:nvPr>
        </p:nvSpPr>
        <p:spPr bwMode="gray">
          <a:xfrm>
            <a:off x="0" y="-1"/>
            <a:ext cx="9007912" cy="2309813"/>
          </a:xfrm>
          <a:blipFill>
            <a:blip r:embed="rId3" cstate="print"/>
            <a:stretch>
              <a:fillRect/>
            </a:stretch>
          </a:blipFill>
        </p:spPr>
        <p:txBody>
          <a:bodyPr tIns="594000"/>
          <a:lstStyle>
            <a:lvl1pPr algn="ctr">
              <a:defRPr sz="1200">
                <a:solidFill>
                  <a:schemeClr val="bg2"/>
                </a:solidFill>
              </a:defRPr>
            </a:lvl1pPr>
          </a:lstStyle>
          <a:p>
            <a:r>
              <a:rPr lang="en-US" noProof="0" smtClean="0"/>
              <a:t>Insert picture here</a:t>
            </a:r>
            <a:endParaRPr lang="en-US" noProof="0"/>
          </a:p>
        </p:txBody>
      </p:sp>
      <p:sp>
        <p:nvSpPr>
          <p:cNvPr id="14"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2156115456"/>
      </p:ext>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smtClean="0"/>
              <a:t>Headline</a:t>
            </a:r>
            <a:endParaRPr lang="en-US" noProof="0"/>
          </a:p>
        </p:txBody>
      </p:sp>
      <p:sp>
        <p:nvSpPr>
          <p:cNvPr id="3" name="Inhaltsplatzhalter 2"/>
          <p:cNvSpPr>
            <a:spLocks noGrp="1"/>
          </p:cNvSpPr>
          <p:nvPr>
            <p:ph idx="1" hasCustomPrompt="1"/>
          </p:nvPr>
        </p:nvSpPr>
        <p:spPr bwMode="gray">
          <a:xfrm>
            <a:off x="468313" y="1627188"/>
            <a:ext cx="8207374" cy="4538662"/>
          </a:xfrm>
        </p:spPr>
        <p:txBody>
          <a:bodyPr/>
          <a:lstStyle>
            <a:lvl4pPr>
              <a:defRPr/>
            </a:lvl4p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endParaRPr lang="en-US" noProof="0"/>
          </a:p>
        </p:txBody>
      </p:sp>
      <p:sp>
        <p:nvSpPr>
          <p:cNvPr id="12"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13"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1479889894"/>
      </p:ext>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smtClean="0"/>
              <a:t>Headline</a:t>
            </a:r>
            <a:endParaRPr lang="en-US" noProof="0"/>
          </a:p>
        </p:txBody>
      </p:sp>
      <p:sp>
        <p:nvSpPr>
          <p:cNvPr id="11"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12"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3886589288"/>
      </p:ext>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smtClean="0"/>
              <a:t>Headline</a:t>
            </a:r>
            <a:endParaRPr lang="en-US" noProof="0"/>
          </a:p>
        </p:txBody>
      </p:sp>
      <p:sp>
        <p:nvSpPr>
          <p:cNvPr id="3" name="Inhaltsplatzhalter 2"/>
          <p:cNvSpPr>
            <a:spLocks noGrp="1"/>
          </p:cNvSpPr>
          <p:nvPr>
            <p:ph sz="half" idx="1" hasCustomPrompt="1"/>
          </p:nvPr>
        </p:nvSpPr>
        <p:spPr bwMode="gray">
          <a:xfrm>
            <a:off x="468313" y="1627188"/>
            <a:ext cx="4016374" cy="4538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endParaRPr lang="en-US" noProof="0"/>
          </a:p>
        </p:txBody>
      </p:sp>
      <p:sp>
        <p:nvSpPr>
          <p:cNvPr id="4" name="Inhaltsplatzhalter 3"/>
          <p:cNvSpPr>
            <a:spLocks noGrp="1"/>
          </p:cNvSpPr>
          <p:nvPr>
            <p:ph sz="half" idx="2" hasCustomPrompt="1"/>
          </p:nvPr>
        </p:nvSpPr>
        <p:spPr bwMode="gray">
          <a:xfrm>
            <a:off x="4659312" y="1627188"/>
            <a:ext cx="4016375" cy="4538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endParaRPr lang="en-US" noProof="0"/>
          </a:p>
        </p:txBody>
      </p:sp>
      <p:sp>
        <p:nvSpPr>
          <p:cNvPr id="13"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14"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2179541531"/>
      </p:ext>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Rectangle 26"/>
          <p:cNvSpPr>
            <a:spLocks noChangeArrowheads="1"/>
          </p:cNvSpPr>
          <p:nvPr userDrawn="1"/>
        </p:nvSpPr>
        <p:spPr bwMode="gray">
          <a:xfrm>
            <a:off x="570" y="4636073"/>
            <a:ext cx="9007342" cy="1396602"/>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el 1"/>
          <p:cNvSpPr>
            <a:spLocks noGrp="1"/>
          </p:cNvSpPr>
          <p:nvPr>
            <p:ph type="title" hasCustomPrompt="1"/>
          </p:nvPr>
        </p:nvSpPr>
        <p:spPr bwMode="gray"/>
        <p:txBody>
          <a:bodyPr/>
          <a:lstStyle>
            <a:lvl1pPr>
              <a:defRPr/>
            </a:lvl1pPr>
          </a:lstStyle>
          <a:p>
            <a:r>
              <a:rPr lang="en-US" noProof="0" smtClean="0"/>
              <a:t>Headline</a:t>
            </a:r>
            <a:endParaRPr lang="en-US" noProof="0"/>
          </a:p>
        </p:txBody>
      </p:sp>
      <p:sp>
        <p:nvSpPr>
          <p:cNvPr id="11" name="Bildplatzhalter 10"/>
          <p:cNvSpPr>
            <a:spLocks noGrp="1"/>
          </p:cNvSpPr>
          <p:nvPr>
            <p:ph type="pic" sz="quarter" idx="12" hasCustomPrompt="1"/>
          </p:nvPr>
        </p:nvSpPr>
        <p:spPr bwMode="gray">
          <a:xfrm>
            <a:off x="468313" y="4636074"/>
            <a:ext cx="3636962" cy="1396602"/>
          </a:xfrm>
          <a:blipFill>
            <a:blip r:embed="rId2" cstate="print"/>
            <a:stretch>
              <a:fillRect/>
            </a:stretch>
          </a:blipFill>
        </p:spPr>
        <p:txBody>
          <a:bodyPr tIns="180000"/>
          <a:lstStyle>
            <a:lvl1pPr algn="ctr">
              <a:defRPr sz="1200">
                <a:solidFill>
                  <a:schemeClr val="bg2"/>
                </a:solidFill>
              </a:defRPr>
            </a:lvl1pPr>
          </a:lstStyle>
          <a:p>
            <a:r>
              <a:rPr lang="en-US" noProof="0" smtClean="0"/>
              <a:t>Insert picture here</a:t>
            </a:r>
            <a:endParaRPr lang="en-US" noProof="0"/>
          </a:p>
        </p:txBody>
      </p:sp>
      <p:sp>
        <p:nvSpPr>
          <p:cNvPr id="13" name="Bildplatzhalter 12"/>
          <p:cNvSpPr>
            <a:spLocks noGrp="1"/>
          </p:cNvSpPr>
          <p:nvPr>
            <p:ph type="pic" sz="quarter" idx="13" hasCustomPrompt="1"/>
          </p:nvPr>
        </p:nvSpPr>
        <p:spPr bwMode="gray">
          <a:xfrm>
            <a:off x="5038725" y="4636073"/>
            <a:ext cx="3636963" cy="1396602"/>
          </a:xfrm>
          <a:blipFill>
            <a:blip r:embed="rId2" cstate="print"/>
            <a:stretch>
              <a:fillRect/>
            </a:stretch>
          </a:blipFill>
        </p:spPr>
        <p:txBody>
          <a:bodyPr tIns="180000"/>
          <a:lstStyle>
            <a:lvl1pPr algn="ctr">
              <a:defRPr sz="1200">
                <a:solidFill>
                  <a:schemeClr val="bg2"/>
                </a:solidFill>
              </a:defRPr>
            </a:lvl1pPr>
          </a:lstStyle>
          <a:p>
            <a:r>
              <a:rPr lang="en-US" noProof="0" smtClean="0"/>
              <a:t>Insert picture here</a:t>
            </a:r>
            <a:endParaRPr lang="en-US" noProof="0"/>
          </a:p>
        </p:txBody>
      </p:sp>
      <p:sp>
        <p:nvSpPr>
          <p:cNvPr id="15" name="Textplatzhalter 14"/>
          <p:cNvSpPr>
            <a:spLocks noGrp="1"/>
          </p:cNvSpPr>
          <p:nvPr>
            <p:ph type="body" sz="quarter" idx="14" hasCustomPrompt="1"/>
          </p:nvPr>
        </p:nvSpPr>
        <p:spPr bwMode="gray">
          <a:xfrm>
            <a:off x="468313" y="1627188"/>
            <a:ext cx="8207375" cy="2751137"/>
          </a:xfrm>
        </p:spPr>
        <p:txBody>
          <a:body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p>
        </p:txBody>
      </p:sp>
      <p:sp>
        <p:nvSpPr>
          <p:cNvPr id="16"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17"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10" name="Rectangle 9"/>
          <p:cNvSpPr>
            <a:spLocks noChangeArrowheads="1"/>
          </p:cNvSpPr>
          <p:nvPr userDrawn="1"/>
        </p:nvSpPr>
        <p:spPr bwMode="gray">
          <a:xfrm>
            <a:off x="1588" y="1473200"/>
            <a:ext cx="9005887" cy="1397000"/>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el 1"/>
          <p:cNvSpPr>
            <a:spLocks noGrp="1"/>
          </p:cNvSpPr>
          <p:nvPr>
            <p:ph type="title" hasCustomPrompt="1"/>
          </p:nvPr>
        </p:nvSpPr>
        <p:spPr bwMode="gray"/>
        <p:txBody>
          <a:bodyPr/>
          <a:lstStyle>
            <a:lvl1pPr>
              <a:defRPr/>
            </a:lvl1pPr>
          </a:lstStyle>
          <a:p>
            <a:r>
              <a:rPr lang="en-US" noProof="0" smtClean="0"/>
              <a:t>Headline</a:t>
            </a:r>
            <a:endParaRPr lang="en-US" noProof="0"/>
          </a:p>
        </p:txBody>
      </p:sp>
      <p:sp>
        <p:nvSpPr>
          <p:cNvPr id="11" name="Bildplatzhalter 10"/>
          <p:cNvSpPr>
            <a:spLocks noGrp="1"/>
          </p:cNvSpPr>
          <p:nvPr>
            <p:ph type="pic" sz="quarter" idx="12" hasCustomPrompt="1"/>
          </p:nvPr>
        </p:nvSpPr>
        <p:spPr bwMode="gray">
          <a:xfrm>
            <a:off x="468313" y="1473200"/>
            <a:ext cx="3636962" cy="1397000"/>
          </a:xfrm>
          <a:blipFill>
            <a:blip r:embed="rId2" cstate="print"/>
            <a:stretch>
              <a:fillRect/>
            </a:stretch>
          </a:blipFill>
        </p:spPr>
        <p:txBody>
          <a:bodyPr tIns="180000"/>
          <a:lstStyle>
            <a:lvl1pPr algn="ctr">
              <a:defRPr sz="1200">
                <a:solidFill>
                  <a:schemeClr val="bg2"/>
                </a:solidFill>
              </a:defRPr>
            </a:lvl1pPr>
          </a:lstStyle>
          <a:p>
            <a:r>
              <a:rPr lang="en-US" noProof="0" smtClean="0"/>
              <a:t>Insert picture here</a:t>
            </a:r>
            <a:endParaRPr lang="en-US" noProof="0"/>
          </a:p>
        </p:txBody>
      </p:sp>
      <p:sp>
        <p:nvSpPr>
          <p:cNvPr id="13" name="Bildplatzhalter 12"/>
          <p:cNvSpPr>
            <a:spLocks noGrp="1"/>
          </p:cNvSpPr>
          <p:nvPr>
            <p:ph type="pic" sz="quarter" idx="13" hasCustomPrompt="1"/>
          </p:nvPr>
        </p:nvSpPr>
        <p:spPr bwMode="gray">
          <a:xfrm>
            <a:off x="5038725" y="1473200"/>
            <a:ext cx="3636963" cy="1397000"/>
          </a:xfrm>
          <a:blipFill>
            <a:blip r:embed="rId2" cstate="print"/>
            <a:stretch>
              <a:fillRect/>
            </a:stretch>
          </a:blipFill>
        </p:spPr>
        <p:txBody>
          <a:bodyPr tIns="180000"/>
          <a:lstStyle>
            <a:lvl1pPr algn="ctr">
              <a:defRPr sz="1200">
                <a:solidFill>
                  <a:schemeClr val="bg2"/>
                </a:solidFill>
              </a:defRPr>
            </a:lvl1pPr>
          </a:lstStyle>
          <a:p>
            <a:r>
              <a:rPr lang="en-US" noProof="0" smtClean="0"/>
              <a:t>Insert picture here</a:t>
            </a:r>
            <a:endParaRPr lang="en-US" noProof="0"/>
          </a:p>
        </p:txBody>
      </p:sp>
      <p:sp>
        <p:nvSpPr>
          <p:cNvPr id="15" name="Textplatzhalter 14"/>
          <p:cNvSpPr>
            <a:spLocks noGrp="1"/>
          </p:cNvSpPr>
          <p:nvPr>
            <p:ph type="body" sz="quarter" idx="14" hasCustomPrompt="1"/>
          </p:nvPr>
        </p:nvSpPr>
        <p:spPr bwMode="gray">
          <a:xfrm>
            <a:off x="468313" y="3895724"/>
            <a:ext cx="8207375" cy="2270126"/>
          </a:xfrm>
        </p:spPr>
        <p:txBody>
          <a:body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p>
        </p:txBody>
      </p:sp>
      <p:sp>
        <p:nvSpPr>
          <p:cNvPr id="16"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17"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sp>
        <p:nvSpPr>
          <p:cNvPr id="6" name="Textplatzhalter 5"/>
          <p:cNvSpPr>
            <a:spLocks noGrp="1"/>
          </p:cNvSpPr>
          <p:nvPr>
            <p:ph type="body" sz="quarter" idx="15" hasCustomPrompt="1"/>
          </p:nvPr>
        </p:nvSpPr>
        <p:spPr bwMode="gray">
          <a:xfrm>
            <a:off x="0" y="2965450"/>
            <a:ext cx="5038725" cy="457200"/>
          </a:xfrm>
          <a:solidFill>
            <a:schemeClr val="tx1"/>
          </a:solidFill>
        </p:spPr>
        <p:txBody>
          <a:bodyPr lIns="468000" tIns="0" rIns="108000" bIns="0" anchor="ctr" anchorCtr="0">
            <a:normAutofit/>
          </a:bodyPr>
          <a:lstStyle>
            <a:lvl1pPr>
              <a:lnSpc>
                <a:spcPct val="100000"/>
              </a:lnSpc>
              <a:spcBef>
                <a:spcPts val="0"/>
              </a:spcBef>
              <a:spcAft>
                <a:spcPts val="0"/>
              </a:spcAft>
              <a:defRPr sz="1800">
                <a:solidFill>
                  <a:schemeClr val="bg1"/>
                </a:solidFill>
              </a:defRPr>
            </a:lvl1pPr>
          </a:lstStyle>
          <a:p>
            <a:r>
              <a:rPr lang="en-US" noProof="0" smtClean="0"/>
              <a:t>You can place a caption here</a:t>
            </a:r>
            <a:endParaRPr lang="en-US" noProof="0"/>
          </a:p>
        </p:txBody>
      </p:sp>
    </p:spTree>
    <p:extLst>
      <p:ext uri="{BB962C8B-B14F-4D97-AF65-F5344CB8AC3E}">
        <p14:creationId xmlns:p14="http://schemas.microsoft.com/office/powerpoint/2010/main" val="299245303"/>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full">
    <p:spTree>
      <p:nvGrpSpPr>
        <p:cNvPr id="1" name=""/>
        <p:cNvGrpSpPr/>
        <p:nvPr/>
      </p:nvGrpSpPr>
      <p:grpSpPr>
        <a:xfrm>
          <a:off x="0" y="0"/>
          <a:ext cx="0" cy="0"/>
          <a:chOff x="0" y="0"/>
          <a:chExt cx="0" cy="0"/>
        </a:xfrm>
      </p:grpSpPr>
      <p:sp>
        <p:nvSpPr>
          <p:cNvPr id="5" name="Rechteck 4"/>
          <p:cNvSpPr/>
          <p:nvPr userDrawn="1"/>
        </p:nvSpPr>
        <p:spPr bwMode="gray">
          <a:xfrm>
            <a:off x="0" y="0"/>
            <a:ext cx="9144000" cy="6858000"/>
          </a:xfrm>
          <a:prstGeom prst="rect">
            <a:avLst/>
          </a:prstGeom>
          <a:solidFill>
            <a:schemeClr val="bg1"/>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noProof="0" smtClean="0"/>
          </a:p>
        </p:txBody>
      </p:sp>
      <p:sp>
        <p:nvSpPr>
          <p:cNvPr id="7" name="Bildplatzhalter 6"/>
          <p:cNvSpPr>
            <a:spLocks noGrp="1"/>
          </p:cNvSpPr>
          <p:nvPr>
            <p:ph type="pic" sz="quarter" idx="12" hasCustomPrompt="1"/>
          </p:nvPr>
        </p:nvSpPr>
        <p:spPr bwMode="gray">
          <a:xfrm>
            <a:off x="0" y="0"/>
            <a:ext cx="9144000" cy="6858000"/>
          </a:xfrm>
          <a:blipFill>
            <a:blip r:embed="rId2" cstate="print"/>
            <a:stretch>
              <a:fillRect/>
            </a:stretch>
          </a:blipFill>
          <a:ln>
            <a:noFill/>
          </a:ln>
        </p:spPr>
        <p:txBody>
          <a:bodyPr tIns="1080000"/>
          <a:lstStyle>
            <a:lvl1pPr algn="ctr">
              <a:defRPr sz="1200">
                <a:solidFill>
                  <a:schemeClr val="bg2"/>
                </a:solidFill>
              </a:defRPr>
            </a:lvl1pPr>
          </a:lstStyle>
          <a:p>
            <a:r>
              <a:rPr lang="en-US" noProof="0" smtClean="0"/>
              <a:t>Insert picture here</a:t>
            </a:r>
            <a:endParaRPr lang="en-US" noProof="0"/>
          </a:p>
        </p:txBody>
      </p:sp>
      <p:sp>
        <p:nvSpPr>
          <p:cNvPr id="2" name="Titel 1"/>
          <p:cNvSpPr>
            <a:spLocks noGrp="1"/>
          </p:cNvSpPr>
          <p:nvPr>
            <p:ph type="title" hasCustomPrompt="1"/>
          </p:nvPr>
        </p:nvSpPr>
        <p:spPr bwMode="gray">
          <a:xfrm>
            <a:off x="1" y="3422650"/>
            <a:ext cx="4572000" cy="458757"/>
          </a:xfrm>
          <a:solidFill>
            <a:schemeClr val="tx1"/>
          </a:solidFill>
        </p:spPr>
        <p:txBody>
          <a:bodyPr wrap="square" lIns="468000" tIns="90000" rIns="108000" bIns="90000" anchor="b" anchorCtr="0">
            <a:spAutoFit/>
          </a:bodyPr>
          <a:lstStyle>
            <a:lvl1pPr>
              <a:defRPr sz="1800">
                <a:solidFill>
                  <a:schemeClr val="bg1"/>
                </a:solidFill>
              </a:defRPr>
            </a:lvl1pPr>
          </a:lstStyle>
          <a:p>
            <a:r>
              <a:rPr lang="en-US" noProof="0" smtClean="0"/>
              <a:t>Headline</a:t>
            </a:r>
            <a:endParaRPr lang="en-US" noProof="0"/>
          </a:p>
        </p:txBody>
      </p:sp>
      <p:sp>
        <p:nvSpPr>
          <p:cNvPr id="9" name="Textplatzhalter 8"/>
          <p:cNvSpPr>
            <a:spLocks noGrp="1"/>
          </p:cNvSpPr>
          <p:nvPr>
            <p:ph type="body" sz="quarter" idx="13" hasCustomPrompt="1"/>
          </p:nvPr>
        </p:nvSpPr>
        <p:spPr bwMode="gray">
          <a:xfrm>
            <a:off x="1" y="3881407"/>
            <a:ext cx="4572000" cy="433553"/>
          </a:xfrm>
          <a:solidFill>
            <a:schemeClr val="bg1"/>
          </a:solidFill>
        </p:spPr>
        <p:txBody>
          <a:bodyPr wrap="square" lIns="468000" tIns="108000" rIns="108000" bIns="108000">
            <a:spAutoFit/>
          </a:bodyPr>
          <a:lstStyle>
            <a:lvl1pPr>
              <a:spcBef>
                <a:spcPts val="300"/>
              </a:spcBef>
              <a:spcAft>
                <a:spcPts val="600"/>
              </a:spcAft>
              <a:defRPr sz="1400"/>
            </a:lvl1pPr>
          </a:lstStyle>
          <a:p>
            <a:pPr lvl="0"/>
            <a:r>
              <a:rPr lang="en-US" noProof="0" smtClean="0"/>
              <a:t>Enter subject here, 14pt</a:t>
            </a:r>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5" descr="Bayer_Cross_RGB_1009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7730331" y="250825"/>
            <a:ext cx="949325" cy="94932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bwMode="gray">
          <a:xfrm>
            <a:off x="468313" y="346075"/>
            <a:ext cx="7058024" cy="949325"/>
          </a:xfrm>
          <a:prstGeom prst="rect">
            <a:avLst/>
          </a:prstGeom>
        </p:spPr>
        <p:txBody>
          <a:bodyPr vert="horz" lIns="0" tIns="0" rIns="0" bIns="0" rtlCol="0" anchor="b">
            <a:noAutofit/>
          </a:bodyPr>
          <a:lstStyle/>
          <a:p>
            <a:r>
              <a:rPr lang="en-US" noProof="0" smtClean="0"/>
              <a:t>Headline</a:t>
            </a:r>
            <a:endParaRPr lang="en-US" noProof="0"/>
          </a:p>
        </p:txBody>
      </p:sp>
      <p:sp>
        <p:nvSpPr>
          <p:cNvPr id="3" name="Textplatzhalter 2"/>
          <p:cNvSpPr>
            <a:spLocks noGrp="1"/>
          </p:cNvSpPr>
          <p:nvPr>
            <p:ph type="body" idx="1"/>
          </p:nvPr>
        </p:nvSpPr>
        <p:spPr bwMode="gray">
          <a:xfrm>
            <a:off x="468313" y="1627188"/>
            <a:ext cx="8207374" cy="4530725"/>
          </a:xfrm>
          <a:prstGeom prst="rect">
            <a:avLst/>
          </a:prstGeom>
        </p:spPr>
        <p:txBody>
          <a:bodyPr vert="horz" lIns="0" tIns="0" rIns="0" bIns="0" rtlCol="0">
            <a:noAutofit/>
          </a:bodyPr>
          <a:lstStyle/>
          <a:p>
            <a:pPr lvl="0"/>
            <a:r>
              <a:rPr lang="en-US" noProof="0" smtClean="0"/>
              <a:t>Text in Arial Regular 18pt</a:t>
            </a:r>
          </a:p>
          <a:p>
            <a:pPr lvl="1"/>
            <a:r>
              <a:rPr lang="en-US" noProof="0" smtClean="0"/>
              <a:t>First level</a:t>
            </a:r>
          </a:p>
          <a:p>
            <a:pPr lvl="2"/>
            <a:r>
              <a:rPr lang="en-US" noProof="0" smtClean="0"/>
              <a:t>Second level</a:t>
            </a:r>
          </a:p>
          <a:p>
            <a:pPr lvl="3"/>
            <a:r>
              <a:rPr lang="en-US" noProof="0" smtClean="0"/>
              <a:t>Third level</a:t>
            </a:r>
          </a:p>
          <a:p>
            <a:pPr lvl="4"/>
            <a:r>
              <a:rPr lang="en-US" noProof="0" smtClean="0"/>
              <a:t>Fourth level</a:t>
            </a:r>
            <a:endParaRPr lang="en-US" noProof="0"/>
          </a:p>
        </p:txBody>
      </p:sp>
      <p:sp>
        <p:nvSpPr>
          <p:cNvPr id="13" name="Freeform 40"/>
          <p:cNvSpPr>
            <a:spLocks/>
          </p:cNvSpPr>
          <p:nvPr/>
        </p:nvSpPr>
        <p:spPr bwMode="gray">
          <a:xfrm>
            <a:off x="1588" y="6027712"/>
            <a:ext cx="9142412" cy="830288"/>
          </a:xfrm>
          <a:custGeom>
            <a:avLst/>
            <a:gdLst>
              <a:gd name="connsiteX0" fmla="*/ 10000 w 10000"/>
              <a:gd name="connsiteY0" fmla="*/ 10000 h 10000"/>
              <a:gd name="connsiteX1" fmla="*/ 10000 w 10000"/>
              <a:gd name="connsiteY1" fmla="*/ 0 h 10000"/>
              <a:gd name="connsiteX2" fmla="*/ 9861 w 10000"/>
              <a:gd name="connsiteY2" fmla="*/ 0 h 10000"/>
              <a:gd name="connsiteX3" fmla="*/ 9856 w 10000"/>
              <a:gd name="connsiteY3" fmla="*/ 4673 h 10000"/>
              <a:gd name="connsiteX4" fmla="*/ 0 w 10000"/>
              <a:gd name="connsiteY4" fmla="*/ 4731 h 10000"/>
              <a:gd name="connsiteX5" fmla="*/ 0 w 10000"/>
              <a:gd name="connsiteY5" fmla="*/ 10000 h 10000"/>
              <a:gd name="connsiteX6" fmla="*/ 10000 w 10000"/>
              <a:gd name="connsiteY6" fmla="*/ 10000 h 10000"/>
              <a:gd name="connsiteX0" fmla="*/ 10000 w 10000"/>
              <a:gd name="connsiteY0" fmla="*/ 10000 h 10000"/>
              <a:gd name="connsiteX1" fmla="*/ 10000 w 10000"/>
              <a:gd name="connsiteY1" fmla="*/ 0 h 10000"/>
              <a:gd name="connsiteX2" fmla="*/ 9856 w 10000"/>
              <a:gd name="connsiteY2" fmla="*/ 29 h 10000"/>
              <a:gd name="connsiteX3" fmla="*/ 9856 w 10000"/>
              <a:gd name="connsiteY3" fmla="*/ 4673 h 10000"/>
              <a:gd name="connsiteX4" fmla="*/ 0 w 10000"/>
              <a:gd name="connsiteY4" fmla="*/ 4731 h 10000"/>
              <a:gd name="connsiteX5" fmla="*/ 0 w 10000"/>
              <a:gd name="connsiteY5" fmla="*/ 10000 h 10000"/>
              <a:gd name="connsiteX6" fmla="*/ 10000 w 10000"/>
              <a:gd name="connsiteY6" fmla="*/ 10000 h 10000"/>
              <a:gd name="connsiteX0" fmla="*/ 10000 w 10000"/>
              <a:gd name="connsiteY0" fmla="*/ 10058 h 10058"/>
              <a:gd name="connsiteX1" fmla="*/ 10000 w 10000"/>
              <a:gd name="connsiteY1" fmla="*/ 58 h 10058"/>
              <a:gd name="connsiteX2" fmla="*/ 9856 w 10000"/>
              <a:gd name="connsiteY2" fmla="*/ 0 h 10058"/>
              <a:gd name="connsiteX3" fmla="*/ 9856 w 10000"/>
              <a:gd name="connsiteY3" fmla="*/ 4731 h 10058"/>
              <a:gd name="connsiteX4" fmla="*/ 0 w 10000"/>
              <a:gd name="connsiteY4" fmla="*/ 4789 h 10058"/>
              <a:gd name="connsiteX5" fmla="*/ 0 w 10000"/>
              <a:gd name="connsiteY5" fmla="*/ 10058 h 10058"/>
              <a:gd name="connsiteX6" fmla="*/ 10000 w 10000"/>
              <a:gd name="connsiteY6" fmla="*/ 10058 h 10058"/>
              <a:gd name="connsiteX0" fmla="*/ 10000 w 10000"/>
              <a:gd name="connsiteY0" fmla="*/ 10087 h 10087"/>
              <a:gd name="connsiteX1" fmla="*/ 10000 w 10000"/>
              <a:gd name="connsiteY1" fmla="*/ 0 h 10087"/>
              <a:gd name="connsiteX2" fmla="*/ 9856 w 10000"/>
              <a:gd name="connsiteY2" fmla="*/ 29 h 10087"/>
              <a:gd name="connsiteX3" fmla="*/ 9856 w 10000"/>
              <a:gd name="connsiteY3" fmla="*/ 4760 h 10087"/>
              <a:gd name="connsiteX4" fmla="*/ 0 w 10000"/>
              <a:gd name="connsiteY4" fmla="*/ 4818 h 10087"/>
              <a:gd name="connsiteX5" fmla="*/ 0 w 10000"/>
              <a:gd name="connsiteY5" fmla="*/ 10087 h 10087"/>
              <a:gd name="connsiteX6" fmla="*/ 10000 w 10000"/>
              <a:gd name="connsiteY6" fmla="*/ 10087 h 10087"/>
              <a:gd name="connsiteX0" fmla="*/ 10000 w 10000"/>
              <a:gd name="connsiteY0" fmla="*/ 10058 h 10058"/>
              <a:gd name="connsiteX1" fmla="*/ 10000 w 10000"/>
              <a:gd name="connsiteY1" fmla="*/ 29 h 10058"/>
              <a:gd name="connsiteX2" fmla="*/ 9856 w 10000"/>
              <a:gd name="connsiteY2" fmla="*/ 0 h 10058"/>
              <a:gd name="connsiteX3" fmla="*/ 9856 w 10000"/>
              <a:gd name="connsiteY3" fmla="*/ 4731 h 10058"/>
              <a:gd name="connsiteX4" fmla="*/ 0 w 10000"/>
              <a:gd name="connsiteY4" fmla="*/ 4789 h 10058"/>
              <a:gd name="connsiteX5" fmla="*/ 0 w 10000"/>
              <a:gd name="connsiteY5" fmla="*/ 10058 h 10058"/>
              <a:gd name="connsiteX6" fmla="*/ 10000 w 10000"/>
              <a:gd name="connsiteY6" fmla="*/ 10058 h 10058"/>
              <a:gd name="connsiteX0" fmla="*/ 10000 w 10000"/>
              <a:gd name="connsiteY0" fmla="*/ 10058 h 10058"/>
              <a:gd name="connsiteX1" fmla="*/ 10000 w 10000"/>
              <a:gd name="connsiteY1" fmla="*/ 29 h 10058"/>
              <a:gd name="connsiteX2" fmla="*/ 9856 w 10000"/>
              <a:gd name="connsiteY2" fmla="*/ 0 h 10058"/>
              <a:gd name="connsiteX3" fmla="*/ 9856 w 10000"/>
              <a:gd name="connsiteY3" fmla="*/ 4731 h 10058"/>
              <a:gd name="connsiteX4" fmla="*/ 0 w 10000"/>
              <a:gd name="connsiteY4" fmla="*/ 4731 h 10058"/>
              <a:gd name="connsiteX5" fmla="*/ 0 w 10000"/>
              <a:gd name="connsiteY5" fmla="*/ 10058 h 10058"/>
              <a:gd name="connsiteX6" fmla="*/ 10000 w 10000"/>
              <a:gd name="connsiteY6" fmla="*/ 10058 h 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58">
                <a:moveTo>
                  <a:pt x="10000" y="10058"/>
                </a:moveTo>
                <a:lnTo>
                  <a:pt x="10000" y="29"/>
                </a:lnTo>
                <a:lnTo>
                  <a:pt x="9856" y="0"/>
                </a:lnTo>
                <a:cubicBezTo>
                  <a:pt x="9854" y="1558"/>
                  <a:pt x="9858" y="3173"/>
                  <a:pt x="9856" y="4731"/>
                </a:cubicBezTo>
                <a:lnTo>
                  <a:pt x="0" y="4731"/>
                </a:lnTo>
                <a:lnTo>
                  <a:pt x="0" y="10058"/>
                </a:lnTo>
                <a:lnTo>
                  <a:pt x="10000" y="10058"/>
                </a:lnTo>
                <a:close/>
              </a:path>
            </a:pathLst>
          </a:custGeom>
          <a:gradFill>
            <a:gsLst>
              <a:gs pos="0">
                <a:schemeClr val="bg2"/>
              </a:gs>
              <a:gs pos="100000">
                <a:schemeClr val="bg1"/>
              </a:gs>
            </a:gsLst>
            <a:lin ang="5400000" scaled="0"/>
          </a:gradFill>
          <a:ln w="3175" algn="ctr">
            <a:noFill/>
            <a:miter lim="800000"/>
            <a:headEnd/>
            <a:tailEnd/>
          </a:ln>
          <a:effectLst/>
        </p:spPr>
        <p:txBody>
          <a:bodyPr vert="horz" wrap="square" lIns="91440" tIns="45720" rIns="91440" bIns="45720" numCol="1" rtlCol="0" anchor="ctr" anchorCtr="0" compatLnSpc="1">
            <a:prstTxWarp prst="textNoShape">
              <a:avLst/>
            </a:prstTxWarp>
          </a:bodyPr>
          <a:lstStyle/>
          <a:p>
            <a:pPr marL="0" algn="ctr" defTabSz="914400" rtl="0" eaLnBrk="1" latinLnBrk="0" hangingPunct="1"/>
            <a:endParaRPr lang="en-US" sz="1800" kern="1200" noProof="0" smtClean="0">
              <a:solidFill>
                <a:schemeClr val="tx1"/>
              </a:solidFill>
              <a:latin typeface="+mn-lt"/>
              <a:ea typeface="+mn-ea"/>
              <a:cs typeface="+mn-cs"/>
            </a:endParaRPr>
          </a:p>
        </p:txBody>
      </p:sp>
      <p:sp>
        <p:nvSpPr>
          <p:cNvPr id="14" name="Rectangle 41"/>
          <p:cNvSpPr>
            <a:spLocks noChangeArrowheads="1"/>
          </p:cNvSpPr>
          <p:nvPr/>
        </p:nvSpPr>
        <p:spPr bwMode="gray">
          <a:xfrm>
            <a:off x="9017000" y="1463676"/>
            <a:ext cx="127000" cy="3178969"/>
          </a:xfrm>
          <a:custGeom>
            <a:avLst/>
            <a:gdLst>
              <a:gd name="connsiteX0" fmla="*/ 0 w 127000"/>
              <a:gd name="connsiteY0" fmla="*/ 0 h 3171825"/>
              <a:gd name="connsiteX1" fmla="*/ 127000 w 127000"/>
              <a:gd name="connsiteY1" fmla="*/ 0 h 3171825"/>
              <a:gd name="connsiteX2" fmla="*/ 127000 w 127000"/>
              <a:gd name="connsiteY2" fmla="*/ 3171825 h 3171825"/>
              <a:gd name="connsiteX3" fmla="*/ 0 w 127000"/>
              <a:gd name="connsiteY3" fmla="*/ 3171825 h 3171825"/>
              <a:gd name="connsiteX4" fmla="*/ 0 w 127000"/>
              <a:gd name="connsiteY4" fmla="*/ 0 h 3171825"/>
              <a:gd name="connsiteX0" fmla="*/ 0 w 127000"/>
              <a:gd name="connsiteY0" fmla="*/ 0 h 3178968"/>
              <a:gd name="connsiteX1" fmla="*/ 127000 w 127000"/>
              <a:gd name="connsiteY1" fmla="*/ 0 h 3178968"/>
              <a:gd name="connsiteX2" fmla="*/ 127000 w 127000"/>
              <a:gd name="connsiteY2" fmla="*/ 3171825 h 3178968"/>
              <a:gd name="connsiteX3" fmla="*/ 0 w 127000"/>
              <a:gd name="connsiteY3" fmla="*/ 3178968 h 3178968"/>
              <a:gd name="connsiteX4" fmla="*/ 0 w 127000"/>
              <a:gd name="connsiteY4" fmla="*/ 0 h 3178968"/>
              <a:gd name="connsiteX0" fmla="*/ 0 w 127000"/>
              <a:gd name="connsiteY0" fmla="*/ 0 h 3181350"/>
              <a:gd name="connsiteX1" fmla="*/ 127000 w 127000"/>
              <a:gd name="connsiteY1" fmla="*/ 0 h 3181350"/>
              <a:gd name="connsiteX2" fmla="*/ 127000 w 127000"/>
              <a:gd name="connsiteY2" fmla="*/ 3181350 h 3181350"/>
              <a:gd name="connsiteX3" fmla="*/ 0 w 127000"/>
              <a:gd name="connsiteY3" fmla="*/ 3178968 h 3181350"/>
              <a:gd name="connsiteX4" fmla="*/ 0 w 127000"/>
              <a:gd name="connsiteY4" fmla="*/ 0 h 3181350"/>
              <a:gd name="connsiteX0" fmla="*/ 0 w 127000"/>
              <a:gd name="connsiteY0" fmla="*/ 0 h 3178968"/>
              <a:gd name="connsiteX1" fmla="*/ 127000 w 127000"/>
              <a:gd name="connsiteY1" fmla="*/ 0 h 3178968"/>
              <a:gd name="connsiteX2" fmla="*/ 127000 w 127000"/>
              <a:gd name="connsiteY2" fmla="*/ 3174207 h 3178968"/>
              <a:gd name="connsiteX3" fmla="*/ 0 w 127000"/>
              <a:gd name="connsiteY3" fmla="*/ 3178968 h 3178968"/>
              <a:gd name="connsiteX4" fmla="*/ 0 w 127000"/>
              <a:gd name="connsiteY4" fmla="*/ 0 h 3178968"/>
              <a:gd name="connsiteX0" fmla="*/ 0 w 127000"/>
              <a:gd name="connsiteY0" fmla="*/ 0 h 3178969"/>
              <a:gd name="connsiteX1" fmla="*/ 127000 w 127000"/>
              <a:gd name="connsiteY1" fmla="*/ 0 h 3178969"/>
              <a:gd name="connsiteX2" fmla="*/ 124619 w 127000"/>
              <a:gd name="connsiteY2" fmla="*/ 3178969 h 3178969"/>
              <a:gd name="connsiteX3" fmla="*/ 0 w 127000"/>
              <a:gd name="connsiteY3" fmla="*/ 3178968 h 3178969"/>
              <a:gd name="connsiteX4" fmla="*/ 0 w 127000"/>
              <a:gd name="connsiteY4" fmla="*/ 0 h 317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0" h="3178969">
                <a:moveTo>
                  <a:pt x="0" y="0"/>
                </a:moveTo>
                <a:lnTo>
                  <a:pt x="127000" y="0"/>
                </a:lnTo>
                <a:cubicBezTo>
                  <a:pt x="126206" y="1059656"/>
                  <a:pt x="125413" y="2119313"/>
                  <a:pt x="124619" y="3178969"/>
                </a:cubicBezTo>
                <a:lnTo>
                  <a:pt x="0" y="3178968"/>
                </a:lnTo>
                <a:lnTo>
                  <a:pt x="0" y="0"/>
                </a:lnTo>
                <a:close/>
              </a:path>
            </a:pathLst>
          </a:custGeom>
          <a:gradFill>
            <a:gsLst>
              <a:gs pos="0">
                <a:schemeClr val="bg1">
                  <a:lumMod val="85000"/>
                </a:schemeClr>
              </a:gs>
              <a:gs pos="100000">
                <a:schemeClr val="bg1"/>
              </a:gs>
            </a:gsLst>
            <a:lin ang="16200000" scaled="0"/>
          </a:gradFill>
          <a:ln w="3175" algn="ctr">
            <a:noFill/>
            <a:miter lim="800000"/>
            <a:headEnd/>
            <a:tailEnd/>
          </a:ln>
          <a:effectLst/>
        </p:spPr>
        <p:txBody>
          <a:bodyPr vert="horz" wrap="square" lIns="91440" tIns="45720" rIns="91440" bIns="45720" numCol="1" rtlCol="0" anchor="ctr" anchorCtr="0" compatLnSpc="1">
            <a:prstTxWarp prst="textNoShape">
              <a:avLst/>
            </a:prstTxWarp>
          </a:bodyPr>
          <a:lstStyle/>
          <a:p>
            <a:pPr marL="0" algn="ctr" defTabSz="914400" rtl="0" eaLnBrk="1" latinLnBrk="0" hangingPunct="1"/>
            <a:endParaRPr lang="en-US" sz="1800" kern="1200" noProof="0" smtClean="0">
              <a:solidFill>
                <a:schemeClr val="tx1"/>
              </a:solidFill>
              <a:latin typeface="+mn-lt"/>
              <a:ea typeface="+mn-ea"/>
              <a:cs typeface="+mn-cs"/>
            </a:endParaRPr>
          </a:p>
        </p:txBody>
      </p:sp>
      <p:sp>
        <p:nvSpPr>
          <p:cNvPr id="15" name="Freeform 24"/>
          <p:cNvSpPr>
            <a:spLocks/>
          </p:cNvSpPr>
          <p:nvPr/>
        </p:nvSpPr>
        <p:spPr bwMode="gray">
          <a:xfrm>
            <a:off x="570" y="1463811"/>
            <a:ext cx="9144448" cy="3876612"/>
          </a:xfrm>
          <a:custGeom>
            <a:avLst/>
            <a:gdLst/>
            <a:ahLst/>
            <a:cxnLst>
              <a:cxn ang="0">
                <a:pos x="6709" y="2360"/>
              </a:cxn>
              <a:cxn ang="0">
                <a:pos x="6709" y="0"/>
              </a:cxn>
              <a:cxn ang="0">
                <a:pos x="0" y="0"/>
              </a:cxn>
              <a:cxn ang="0">
                <a:pos x="0" y="7"/>
              </a:cxn>
              <a:cxn ang="0">
                <a:pos x="6701" y="7"/>
              </a:cxn>
              <a:cxn ang="0">
                <a:pos x="6701" y="2884"/>
              </a:cxn>
              <a:cxn ang="0">
                <a:pos x="6803" y="2884"/>
              </a:cxn>
              <a:cxn ang="0">
                <a:pos x="6803" y="2360"/>
              </a:cxn>
              <a:cxn ang="0">
                <a:pos x="6709" y="2360"/>
              </a:cxn>
              <a:cxn ang="0">
                <a:pos x="6709" y="2360"/>
              </a:cxn>
            </a:cxnLst>
            <a:rect l="0" t="0" r="r" b="b"/>
            <a:pathLst>
              <a:path w="6803" h="2884">
                <a:moveTo>
                  <a:pt x="6709" y="2360"/>
                </a:moveTo>
                <a:lnTo>
                  <a:pt x="6709" y="0"/>
                </a:lnTo>
                <a:lnTo>
                  <a:pt x="0" y="0"/>
                </a:lnTo>
                <a:lnTo>
                  <a:pt x="0" y="7"/>
                </a:lnTo>
                <a:lnTo>
                  <a:pt x="6701" y="7"/>
                </a:lnTo>
                <a:lnTo>
                  <a:pt x="6701" y="2884"/>
                </a:lnTo>
                <a:lnTo>
                  <a:pt x="6803" y="2884"/>
                </a:lnTo>
                <a:lnTo>
                  <a:pt x="6803" y="2360"/>
                </a:lnTo>
                <a:lnTo>
                  <a:pt x="6709" y="2360"/>
                </a:lnTo>
                <a:lnTo>
                  <a:pt x="6709" y="2360"/>
                </a:lnTo>
                <a:close/>
              </a:path>
            </a:pathLst>
          </a:custGeom>
          <a:solidFill>
            <a:srgbClr val="6BC200"/>
          </a:solidFill>
          <a:ln w="9525">
            <a:noFill/>
            <a:round/>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0" name="Freeform 25"/>
          <p:cNvSpPr>
            <a:spLocks/>
          </p:cNvSpPr>
          <p:nvPr/>
        </p:nvSpPr>
        <p:spPr bwMode="gray">
          <a:xfrm>
            <a:off x="570" y="5331013"/>
            <a:ext cx="9144448" cy="1091473"/>
          </a:xfrm>
          <a:custGeom>
            <a:avLst/>
            <a:gdLst/>
            <a:ahLst/>
            <a:cxnLst>
              <a:cxn ang="0">
                <a:pos x="6803" y="0"/>
              </a:cxn>
              <a:cxn ang="0">
                <a:pos x="6701" y="0"/>
              </a:cxn>
              <a:cxn ang="0">
                <a:pos x="6701" y="805"/>
              </a:cxn>
              <a:cxn ang="0">
                <a:pos x="0" y="805"/>
              </a:cxn>
              <a:cxn ang="0">
                <a:pos x="0" y="812"/>
              </a:cxn>
              <a:cxn ang="0">
                <a:pos x="6709" y="812"/>
              </a:cxn>
              <a:cxn ang="0">
                <a:pos x="6709" y="522"/>
              </a:cxn>
              <a:cxn ang="0">
                <a:pos x="6803" y="522"/>
              </a:cxn>
              <a:cxn ang="0">
                <a:pos x="6803" y="0"/>
              </a:cxn>
              <a:cxn ang="0">
                <a:pos x="6803" y="0"/>
              </a:cxn>
            </a:cxnLst>
            <a:rect l="0" t="0" r="r" b="b"/>
            <a:pathLst>
              <a:path w="6803" h="812">
                <a:moveTo>
                  <a:pt x="6803" y="0"/>
                </a:moveTo>
                <a:lnTo>
                  <a:pt x="6701" y="0"/>
                </a:lnTo>
                <a:lnTo>
                  <a:pt x="6701" y="805"/>
                </a:lnTo>
                <a:lnTo>
                  <a:pt x="0" y="805"/>
                </a:lnTo>
                <a:lnTo>
                  <a:pt x="0" y="812"/>
                </a:lnTo>
                <a:lnTo>
                  <a:pt x="6709" y="812"/>
                </a:lnTo>
                <a:lnTo>
                  <a:pt x="6709" y="522"/>
                </a:lnTo>
                <a:lnTo>
                  <a:pt x="6803" y="522"/>
                </a:lnTo>
                <a:lnTo>
                  <a:pt x="6803" y="0"/>
                </a:lnTo>
                <a:lnTo>
                  <a:pt x="6803" y="0"/>
                </a:lnTo>
                <a:close/>
              </a:path>
            </a:pathLst>
          </a:custGeom>
          <a:solidFill>
            <a:srgbClr val="0090C5"/>
          </a:solidFill>
          <a:ln w="9525">
            <a:noFill/>
            <a:round/>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ußzeilenplatzhalter 4"/>
          <p:cNvSpPr>
            <a:spLocks noGrp="1"/>
          </p:cNvSpPr>
          <p:nvPr>
            <p:ph type="ftr" sz="quarter" idx="3"/>
          </p:nvPr>
        </p:nvSpPr>
        <p:spPr bwMode="gray">
          <a:xfrm>
            <a:off x="871379" y="6424613"/>
            <a:ext cx="6001156" cy="433386"/>
          </a:xfrm>
          <a:prstGeom prst="rect">
            <a:avLst/>
          </a:prstGeom>
        </p:spPr>
        <p:txBody>
          <a:bodyPr lIns="0" tIns="0" rIns="0" bIns="0" anchor="ctr"/>
          <a:lstStyle>
            <a:lvl1pPr algn="l">
              <a:defRPr sz="800">
                <a:solidFill>
                  <a:schemeClr val="tx1"/>
                </a:solidFill>
              </a:defRPr>
            </a:lvl1pPr>
          </a:lstStyle>
          <a:p>
            <a:r>
              <a:rPr lang="en-US" noProof="0" smtClean="0"/>
              <a:t>• BBS - Application Infrastructure Repository • October 2015</a:t>
            </a:r>
            <a:endParaRPr lang="en-US" noProof="0"/>
          </a:p>
        </p:txBody>
      </p:sp>
      <p:sp>
        <p:nvSpPr>
          <p:cNvPr id="4" name="Foliennummernplatzhalter 3"/>
          <p:cNvSpPr>
            <a:spLocks noGrp="1"/>
          </p:cNvSpPr>
          <p:nvPr>
            <p:ph type="sldNum" sz="quarter" idx="4"/>
          </p:nvPr>
        </p:nvSpPr>
        <p:spPr bwMode="gray">
          <a:xfrm>
            <a:off x="361155" y="6424613"/>
            <a:ext cx="481807" cy="433386"/>
          </a:xfrm>
          <a:prstGeom prst="rect">
            <a:avLst/>
          </a:prstGeom>
        </p:spPr>
        <p:txBody>
          <a:bodyPr vert="horz" lIns="0" tIns="0" rIns="0" bIns="0" rtlCol="0" anchor="ctr"/>
          <a:lstStyle>
            <a:lvl1pPr algn="r">
              <a:defRPr sz="800">
                <a:solidFill>
                  <a:schemeClr val="tx1"/>
                </a:solidFill>
              </a:defRPr>
            </a:lvl1pPr>
          </a:lstStyle>
          <a:p>
            <a:r>
              <a:rPr lang="en-US" noProof="0" smtClean="0"/>
              <a:t>Page </a:t>
            </a:r>
            <a:fld id="{87F334AE-4EAC-4C2D-A638-92A76F09FCC4}" type="slidenum">
              <a:rPr lang="en-US" noProof="0" smtClean="0"/>
              <a:pPr/>
              <a:t>‹#›</a:t>
            </a:fld>
            <a:endParaRPr lang="en-US" noProof="0"/>
          </a:p>
        </p:txBody>
      </p:sp>
      <p:grpSp>
        <p:nvGrpSpPr>
          <p:cNvPr id="5" name="Group 5"/>
          <p:cNvGrpSpPr>
            <a:grpSpLocks noChangeAspect="1"/>
          </p:cNvGrpSpPr>
          <p:nvPr/>
        </p:nvGrpSpPr>
        <p:grpSpPr bwMode="gray">
          <a:xfrm>
            <a:off x="7108676" y="6570000"/>
            <a:ext cx="1566000" cy="143515"/>
            <a:chOff x="-830" y="1820"/>
            <a:chExt cx="7420" cy="680"/>
          </a:xfrm>
        </p:grpSpPr>
        <p:sp>
          <p:nvSpPr>
            <p:cNvPr id="6" name="AutoShape 4"/>
            <p:cNvSpPr>
              <a:spLocks noChangeAspect="1" noChangeArrowheads="1" noTextEdit="1"/>
            </p:cNvSpPr>
            <p:nvPr userDrawn="1"/>
          </p:nvSpPr>
          <p:spPr bwMode="gray">
            <a:xfrm>
              <a:off x="-830" y="1820"/>
              <a:ext cx="74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p:cNvSpPr>
              <a:spLocks noEditPoints="1"/>
            </p:cNvSpPr>
            <p:nvPr userDrawn="1"/>
          </p:nvSpPr>
          <p:spPr bwMode="gray">
            <a:xfrm>
              <a:off x="1098" y="1839"/>
              <a:ext cx="394" cy="489"/>
            </a:xfrm>
            <a:custGeom>
              <a:avLst/>
              <a:gdLst>
                <a:gd name="T0" fmla="*/ 92 w 167"/>
                <a:gd name="T1" fmla="*/ 207 h 207"/>
                <a:gd name="T2" fmla="*/ 167 w 167"/>
                <a:gd name="T3" fmla="*/ 149 h 207"/>
                <a:gd name="T4" fmla="*/ 113 w 167"/>
                <a:gd name="T5" fmla="*/ 94 h 207"/>
                <a:gd name="T6" fmla="*/ 113 w 167"/>
                <a:gd name="T7" fmla="*/ 93 h 207"/>
                <a:gd name="T8" fmla="*/ 157 w 167"/>
                <a:gd name="T9" fmla="*/ 48 h 207"/>
                <a:gd name="T10" fmla="*/ 139 w 167"/>
                <a:gd name="T11" fmla="*/ 11 h 207"/>
                <a:gd name="T12" fmla="*/ 86 w 167"/>
                <a:gd name="T13" fmla="*/ 0 h 207"/>
                <a:gd name="T14" fmla="*/ 0 w 167"/>
                <a:gd name="T15" fmla="*/ 0 h 207"/>
                <a:gd name="T16" fmla="*/ 0 w 167"/>
                <a:gd name="T17" fmla="*/ 9 h 207"/>
                <a:gd name="T18" fmla="*/ 27 w 167"/>
                <a:gd name="T19" fmla="*/ 28 h 207"/>
                <a:gd name="T20" fmla="*/ 27 w 167"/>
                <a:gd name="T21" fmla="*/ 179 h 207"/>
                <a:gd name="T22" fmla="*/ 0 w 167"/>
                <a:gd name="T23" fmla="*/ 198 h 207"/>
                <a:gd name="T24" fmla="*/ 0 w 167"/>
                <a:gd name="T25" fmla="*/ 207 h 207"/>
                <a:gd name="T26" fmla="*/ 92 w 167"/>
                <a:gd name="T27" fmla="*/ 207 h 207"/>
                <a:gd name="T28" fmla="*/ 56 w 167"/>
                <a:gd name="T29" fmla="*/ 101 h 207"/>
                <a:gd name="T30" fmla="*/ 78 w 167"/>
                <a:gd name="T31" fmla="*/ 101 h 207"/>
                <a:gd name="T32" fmla="*/ 135 w 167"/>
                <a:gd name="T33" fmla="*/ 151 h 207"/>
                <a:gd name="T34" fmla="*/ 85 w 167"/>
                <a:gd name="T35" fmla="*/ 196 h 207"/>
                <a:gd name="T36" fmla="*/ 56 w 167"/>
                <a:gd name="T37" fmla="*/ 173 h 207"/>
                <a:gd name="T38" fmla="*/ 56 w 167"/>
                <a:gd name="T39" fmla="*/ 101 h 207"/>
                <a:gd name="T40" fmla="*/ 56 w 167"/>
                <a:gd name="T41" fmla="*/ 25 h 207"/>
                <a:gd name="T42" fmla="*/ 80 w 167"/>
                <a:gd name="T43" fmla="*/ 11 h 207"/>
                <a:gd name="T44" fmla="*/ 126 w 167"/>
                <a:gd name="T45" fmla="*/ 49 h 207"/>
                <a:gd name="T46" fmla="*/ 76 w 167"/>
                <a:gd name="T47" fmla="*/ 90 h 207"/>
                <a:gd name="T48" fmla="*/ 56 w 167"/>
                <a:gd name="T49" fmla="*/ 90 h 207"/>
                <a:gd name="T50" fmla="*/ 56 w 167"/>
                <a:gd name="T51" fmla="*/ 2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7">
                  <a:moveTo>
                    <a:pt x="92" y="207"/>
                  </a:moveTo>
                  <a:cubicBezTo>
                    <a:pt x="138" y="207"/>
                    <a:pt x="167" y="190"/>
                    <a:pt x="167" y="149"/>
                  </a:cubicBezTo>
                  <a:cubicBezTo>
                    <a:pt x="167" y="113"/>
                    <a:pt x="142" y="98"/>
                    <a:pt x="113" y="94"/>
                  </a:cubicBezTo>
                  <a:cubicBezTo>
                    <a:pt x="113" y="93"/>
                    <a:pt x="113" y="93"/>
                    <a:pt x="113" y="93"/>
                  </a:cubicBezTo>
                  <a:cubicBezTo>
                    <a:pt x="141" y="88"/>
                    <a:pt x="157" y="71"/>
                    <a:pt x="157" y="48"/>
                  </a:cubicBezTo>
                  <a:cubicBezTo>
                    <a:pt x="157" y="31"/>
                    <a:pt x="151" y="19"/>
                    <a:pt x="139" y="11"/>
                  </a:cubicBezTo>
                  <a:cubicBezTo>
                    <a:pt x="127" y="3"/>
                    <a:pt x="109" y="0"/>
                    <a:pt x="86" y="0"/>
                  </a:cubicBezTo>
                  <a:cubicBezTo>
                    <a:pt x="0" y="0"/>
                    <a:pt x="0" y="0"/>
                    <a:pt x="0" y="0"/>
                  </a:cubicBezTo>
                  <a:cubicBezTo>
                    <a:pt x="0" y="9"/>
                    <a:pt x="0" y="9"/>
                    <a:pt x="0" y="9"/>
                  </a:cubicBezTo>
                  <a:cubicBezTo>
                    <a:pt x="26" y="11"/>
                    <a:pt x="27" y="11"/>
                    <a:pt x="27" y="28"/>
                  </a:cubicBezTo>
                  <a:cubicBezTo>
                    <a:pt x="27" y="179"/>
                    <a:pt x="27" y="179"/>
                    <a:pt x="27" y="179"/>
                  </a:cubicBezTo>
                  <a:cubicBezTo>
                    <a:pt x="27" y="195"/>
                    <a:pt x="26" y="196"/>
                    <a:pt x="0" y="198"/>
                  </a:cubicBezTo>
                  <a:cubicBezTo>
                    <a:pt x="0" y="207"/>
                    <a:pt x="0" y="207"/>
                    <a:pt x="0" y="207"/>
                  </a:cubicBezTo>
                  <a:lnTo>
                    <a:pt x="92" y="207"/>
                  </a:lnTo>
                  <a:close/>
                  <a:moveTo>
                    <a:pt x="56" y="101"/>
                  </a:moveTo>
                  <a:cubicBezTo>
                    <a:pt x="78" y="101"/>
                    <a:pt x="78" y="101"/>
                    <a:pt x="78" y="101"/>
                  </a:cubicBezTo>
                  <a:cubicBezTo>
                    <a:pt x="115" y="101"/>
                    <a:pt x="135" y="119"/>
                    <a:pt x="135" y="151"/>
                  </a:cubicBezTo>
                  <a:cubicBezTo>
                    <a:pt x="135" y="187"/>
                    <a:pt x="111" y="196"/>
                    <a:pt x="85" y="196"/>
                  </a:cubicBezTo>
                  <a:cubicBezTo>
                    <a:pt x="61" y="196"/>
                    <a:pt x="56" y="192"/>
                    <a:pt x="56" y="173"/>
                  </a:cubicBezTo>
                  <a:lnTo>
                    <a:pt x="56" y="101"/>
                  </a:lnTo>
                  <a:close/>
                  <a:moveTo>
                    <a:pt x="56" y="25"/>
                  </a:moveTo>
                  <a:cubicBezTo>
                    <a:pt x="56" y="13"/>
                    <a:pt x="57" y="11"/>
                    <a:pt x="80" y="11"/>
                  </a:cubicBezTo>
                  <a:cubicBezTo>
                    <a:pt x="102" y="10"/>
                    <a:pt x="126" y="19"/>
                    <a:pt x="126" y="49"/>
                  </a:cubicBezTo>
                  <a:cubicBezTo>
                    <a:pt x="126" y="79"/>
                    <a:pt x="107" y="90"/>
                    <a:pt x="76" y="90"/>
                  </a:cubicBezTo>
                  <a:cubicBezTo>
                    <a:pt x="56" y="90"/>
                    <a:pt x="56" y="90"/>
                    <a:pt x="56" y="90"/>
                  </a:cubicBezTo>
                  <a:lnTo>
                    <a:pt x="56" y="2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8" name="Freeform 7"/>
            <p:cNvSpPr>
              <a:spLocks/>
            </p:cNvSpPr>
            <p:nvPr userDrawn="1"/>
          </p:nvSpPr>
          <p:spPr bwMode="gray">
            <a:xfrm>
              <a:off x="1535" y="1973"/>
              <a:ext cx="345" cy="362"/>
            </a:xfrm>
            <a:custGeom>
              <a:avLst/>
              <a:gdLst>
                <a:gd name="T0" fmla="*/ 146 w 146"/>
                <a:gd name="T1" fmla="*/ 150 h 153"/>
                <a:gd name="T2" fmla="*/ 121 w 146"/>
                <a:gd name="T3" fmla="*/ 150 h 153"/>
                <a:gd name="T4" fmla="*/ 118 w 146"/>
                <a:gd name="T5" fmla="*/ 132 h 153"/>
                <a:gd name="T6" fmla="*/ 64 w 146"/>
                <a:gd name="T7" fmla="*/ 153 h 153"/>
                <a:gd name="T8" fmla="*/ 21 w 146"/>
                <a:gd name="T9" fmla="*/ 108 h 153"/>
                <a:gd name="T10" fmla="*/ 21 w 146"/>
                <a:gd name="T11" fmla="*/ 30 h 153"/>
                <a:gd name="T12" fmla="*/ 12 w 146"/>
                <a:gd name="T13" fmla="*/ 16 h 153"/>
                <a:gd name="T14" fmla="*/ 0 w 146"/>
                <a:gd name="T15" fmla="*/ 15 h 153"/>
                <a:gd name="T16" fmla="*/ 0 w 146"/>
                <a:gd name="T17" fmla="*/ 7 h 153"/>
                <a:gd name="T18" fmla="*/ 47 w 146"/>
                <a:gd name="T19" fmla="*/ 0 h 153"/>
                <a:gd name="T20" fmla="*/ 49 w 146"/>
                <a:gd name="T21" fmla="*/ 2 h 153"/>
                <a:gd name="T22" fmla="*/ 49 w 146"/>
                <a:gd name="T23" fmla="*/ 103 h 153"/>
                <a:gd name="T24" fmla="*/ 79 w 146"/>
                <a:gd name="T25" fmla="*/ 137 h 153"/>
                <a:gd name="T26" fmla="*/ 116 w 146"/>
                <a:gd name="T27" fmla="*/ 115 h 153"/>
                <a:gd name="T28" fmla="*/ 118 w 146"/>
                <a:gd name="T29" fmla="*/ 97 h 153"/>
                <a:gd name="T30" fmla="*/ 118 w 146"/>
                <a:gd name="T31" fmla="*/ 30 h 153"/>
                <a:gd name="T32" fmla="*/ 109 w 146"/>
                <a:gd name="T33" fmla="*/ 16 h 153"/>
                <a:gd name="T34" fmla="*/ 98 w 146"/>
                <a:gd name="T35" fmla="*/ 15 h 153"/>
                <a:gd name="T36" fmla="*/ 98 w 146"/>
                <a:gd name="T37" fmla="*/ 7 h 153"/>
                <a:gd name="T38" fmla="*/ 144 w 146"/>
                <a:gd name="T39" fmla="*/ 0 h 153"/>
                <a:gd name="T40" fmla="*/ 146 w 146"/>
                <a:gd name="T41" fmla="*/ 2 h 153"/>
                <a:gd name="T42" fmla="*/ 146 w 146"/>
                <a:gd name="T43" fmla="*/ 1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153">
                  <a:moveTo>
                    <a:pt x="146" y="150"/>
                  </a:moveTo>
                  <a:cubicBezTo>
                    <a:pt x="121" y="150"/>
                    <a:pt x="121" y="150"/>
                    <a:pt x="121" y="150"/>
                  </a:cubicBezTo>
                  <a:cubicBezTo>
                    <a:pt x="118" y="132"/>
                    <a:pt x="118" y="132"/>
                    <a:pt x="118" y="132"/>
                  </a:cubicBezTo>
                  <a:cubicBezTo>
                    <a:pt x="109" y="136"/>
                    <a:pt x="89" y="153"/>
                    <a:pt x="64" y="153"/>
                  </a:cubicBezTo>
                  <a:cubicBezTo>
                    <a:pt x="41" y="153"/>
                    <a:pt x="21" y="143"/>
                    <a:pt x="21" y="108"/>
                  </a:cubicBezTo>
                  <a:cubicBezTo>
                    <a:pt x="21" y="30"/>
                    <a:pt x="21" y="30"/>
                    <a:pt x="21" y="30"/>
                  </a:cubicBezTo>
                  <a:cubicBezTo>
                    <a:pt x="21" y="19"/>
                    <a:pt x="19" y="17"/>
                    <a:pt x="12" y="16"/>
                  </a:cubicBezTo>
                  <a:cubicBezTo>
                    <a:pt x="0" y="15"/>
                    <a:pt x="0" y="15"/>
                    <a:pt x="0" y="15"/>
                  </a:cubicBezTo>
                  <a:cubicBezTo>
                    <a:pt x="0" y="7"/>
                    <a:pt x="0" y="7"/>
                    <a:pt x="0" y="7"/>
                  </a:cubicBezTo>
                  <a:cubicBezTo>
                    <a:pt x="47" y="0"/>
                    <a:pt x="47" y="0"/>
                    <a:pt x="47" y="0"/>
                  </a:cubicBezTo>
                  <a:cubicBezTo>
                    <a:pt x="49" y="2"/>
                    <a:pt x="49" y="2"/>
                    <a:pt x="49" y="2"/>
                  </a:cubicBezTo>
                  <a:cubicBezTo>
                    <a:pt x="49" y="103"/>
                    <a:pt x="49" y="103"/>
                    <a:pt x="49" y="103"/>
                  </a:cubicBezTo>
                  <a:cubicBezTo>
                    <a:pt x="49" y="126"/>
                    <a:pt x="62" y="137"/>
                    <a:pt x="79" y="137"/>
                  </a:cubicBezTo>
                  <a:cubicBezTo>
                    <a:pt x="95" y="137"/>
                    <a:pt x="109" y="128"/>
                    <a:pt x="116" y="115"/>
                  </a:cubicBezTo>
                  <a:cubicBezTo>
                    <a:pt x="118" y="112"/>
                    <a:pt x="118" y="105"/>
                    <a:pt x="118" y="97"/>
                  </a:cubicBezTo>
                  <a:cubicBezTo>
                    <a:pt x="118" y="30"/>
                    <a:pt x="118" y="30"/>
                    <a:pt x="118" y="30"/>
                  </a:cubicBezTo>
                  <a:cubicBezTo>
                    <a:pt x="118" y="19"/>
                    <a:pt x="117" y="17"/>
                    <a:pt x="109" y="16"/>
                  </a:cubicBezTo>
                  <a:cubicBezTo>
                    <a:pt x="98" y="15"/>
                    <a:pt x="98" y="15"/>
                    <a:pt x="98" y="15"/>
                  </a:cubicBezTo>
                  <a:cubicBezTo>
                    <a:pt x="98" y="7"/>
                    <a:pt x="98" y="7"/>
                    <a:pt x="98" y="7"/>
                  </a:cubicBezTo>
                  <a:cubicBezTo>
                    <a:pt x="144" y="0"/>
                    <a:pt x="144" y="0"/>
                    <a:pt x="144" y="0"/>
                  </a:cubicBezTo>
                  <a:cubicBezTo>
                    <a:pt x="146" y="2"/>
                    <a:pt x="146" y="2"/>
                    <a:pt x="146" y="2"/>
                  </a:cubicBezTo>
                  <a:lnTo>
                    <a:pt x="146" y="15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9" name="Freeform 8"/>
            <p:cNvSpPr>
              <a:spLocks/>
            </p:cNvSpPr>
            <p:nvPr userDrawn="1"/>
          </p:nvSpPr>
          <p:spPr bwMode="gray">
            <a:xfrm>
              <a:off x="1967" y="1973"/>
              <a:ext cx="250" cy="362"/>
            </a:xfrm>
            <a:custGeom>
              <a:avLst/>
              <a:gdLst>
                <a:gd name="T0" fmla="*/ 96 w 106"/>
                <a:gd name="T1" fmla="*/ 45 h 153"/>
                <a:gd name="T2" fmla="*/ 96 w 106"/>
                <a:gd name="T3" fmla="*/ 10 h 153"/>
                <a:gd name="T4" fmla="*/ 57 w 106"/>
                <a:gd name="T5" fmla="*/ 0 h 153"/>
                <a:gd name="T6" fmla="*/ 3 w 106"/>
                <a:gd name="T7" fmla="*/ 44 h 153"/>
                <a:gd name="T8" fmla="*/ 48 w 106"/>
                <a:gd name="T9" fmla="*/ 87 h 153"/>
                <a:gd name="T10" fmla="*/ 80 w 106"/>
                <a:gd name="T11" fmla="*/ 118 h 153"/>
                <a:gd name="T12" fmla="*/ 52 w 106"/>
                <a:gd name="T13" fmla="*/ 143 h 153"/>
                <a:gd name="T14" fmla="*/ 9 w 106"/>
                <a:gd name="T15" fmla="*/ 100 h 153"/>
                <a:gd name="T16" fmla="*/ 0 w 106"/>
                <a:gd name="T17" fmla="*/ 100 h 153"/>
                <a:gd name="T18" fmla="*/ 3 w 106"/>
                <a:gd name="T19" fmla="*/ 139 h 153"/>
                <a:gd name="T20" fmla="*/ 50 w 106"/>
                <a:gd name="T21" fmla="*/ 153 h 153"/>
                <a:gd name="T22" fmla="*/ 106 w 106"/>
                <a:gd name="T23" fmla="*/ 109 h 153"/>
                <a:gd name="T24" fmla="*/ 59 w 106"/>
                <a:gd name="T25" fmla="*/ 61 h 153"/>
                <a:gd name="T26" fmla="*/ 27 w 106"/>
                <a:gd name="T27" fmla="*/ 35 h 153"/>
                <a:gd name="T28" fmla="*/ 54 w 106"/>
                <a:gd name="T29" fmla="*/ 10 h 153"/>
                <a:gd name="T30" fmla="*/ 87 w 106"/>
                <a:gd name="T31" fmla="*/ 45 h 153"/>
                <a:gd name="T32" fmla="*/ 96 w 106"/>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6" y="135"/>
                    <a:pt x="106" y="109"/>
                  </a:cubicBezTo>
                  <a:cubicBezTo>
                    <a:pt x="106" y="83"/>
                    <a:pt x="89" y="71"/>
                    <a:pt x="59" y="61"/>
                  </a:cubicBezTo>
                  <a:cubicBezTo>
                    <a:pt x="46"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2" name="Freeform 9"/>
            <p:cNvSpPr>
              <a:spLocks/>
            </p:cNvSpPr>
            <p:nvPr userDrawn="1"/>
          </p:nvSpPr>
          <p:spPr bwMode="gray">
            <a:xfrm>
              <a:off x="2276" y="1822"/>
              <a:ext cx="88" cy="88"/>
            </a:xfrm>
            <a:custGeom>
              <a:avLst/>
              <a:gdLst>
                <a:gd name="T0" fmla="*/ 19 w 37"/>
                <a:gd name="T1" fmla="*/ 0 h 37"/>
                <a:gd name="T2" fmla="*/ 0 w 37"/>
                <a:gd name="T3" fmla="*/ 19 h 37"/>
                <a:gd name="T4" fmla="*/ 19 w 37"/>
                <a:gd name="T5" fmla="*/ 37 h 37"/>
                <a:gd name="T6" fmla="*/ 37 w 37"/>
                <a:gd name="T7" fmla="*/ 19 h 37"/>
                <a:gd name="T8" fmla="*/ 19 w 37"/>
                <a:gd name="T9" fmla="*/ 0 h 37"/>
              </a:gdLst>
              <a:ahLst/>
              <a:cxnLst>
                <a:cxn ang="0">
                  <a:pos x="T0" y="T1"/>
                </a:cxn>
                <a:cxn ang="0">
                  <a:pos x="T2" y="T3"/>
                </a:cxn>
                <a:cxn ang="0">
                  <a:pos x="T4" y="T5"/>
                </a:cxn>
                <a:cxn ang="0">
                  <a:pos x="T6" y="T7"/>
                </a:cxn>
                <a:cxn ang="0">
                  <a:pos x="T8" y="T9"/>
                </a:cxn>
              </a:cxnLst>
              <a:rect l="0" t="0" r="r" b="b"/>
              <a:pathLst>
                <a:path w="37" h="37">
                  <a:moveTo>
                    <a:pt x="19" y="0"/>
                  </a:moveTo>
                  <a:cubicBezTo>
                    <a:pt x="8" y="0"/>
                    <a:pt x="0" y="8"/>
                    <a:pt x="0" y="19"/>
                  </a:cubicBezTo>
                  <a:cubicBezTo>
                    <a:pt x="0" y="29"/>
                    <a:pt x="8" y="37"/>
                    <a:pt x="19" y="37"/>
                  </a:cubicBezTo>
                  <a:cubicBezTo>
                    <a:pt x="30" y="37"/>
                    <a:pt x="36" y="29"/>
                    <a:pt x="37" y="19"/>
                  </a:cubicBezTo>
                  <a:cubicBezTo>
                    <a:pt x="37" y="8"/>
                    <a:pt x="30" y="0"/>
                    <a:pt x="19" y="0"/>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10"/>
            <p:cNvSpPr>
              <a:spLocks/>
            </p:cNvSpPr>
            <p:nvPr userDrawn="1"/>
          </p:nvSpPr>
          <p:spPr bwMode="gray">
            <a:xfrm>
              <a:off x="2260" y="1973"/>
              <a:ext cx="116" cy="355"/>
            </a:xfrm>
            <a:custGeom>
              <a:avLst/>
              <a:gdLst>
                <a:gd name="T0" fmla="*/ 0 w 49"/>
                <a:gd name="T1" fmla="*/ 7 h 150"/>
                <a:gd name="T2" fmla="*/ 47 w 49"/>
                <a:gd name="T3" fmla="*/ 0 h 150"/>
                <a:gd name="T4" fmla="*/ 49 w 49"/>
                <a:gd name="T5" fmla="*/ 2 h 150"/>
                <a:gd name="T6" fmla="*/ 49 w 49"/>
                <a:gd name="T7" fmla="*/ 150 h 150"/>
                <a:gd name="T8" fmla="*/ 21 w 49"/>
                <a:gd name="T9" fmla="*/ 150 h 150"/>
                <a:gd name="T10" fmla="*/ 21 w 49"/>
                <a:gd name="T11" fmla="*/ 30 h 150"/>
                <a:gd name="T12" fmla="*/ 12 w 49"/>
                <a:gd name="T13" fmla="*/ 16 h 150"/>
                <a:gd name="T14" fmla="*/ 0 w 49"/>
                <a:gd name="T15" fmla="*/ 15 h 150"/>
                <a:gd name="T16" fmla="*/ 0 w 49"/>
                <a:gd name="T17"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50">
                  <a:moveTo>
                    <a:pt x="0" y="7"/>
                  </a:moveTo>
                  <a:cubicBezTo>
                    <a:pt x="47" y="0"/>
                    <a:pt x="47" y="0"/>
                    <a:pt x="47" y="0"/>
                  </a:cubicBezTo>
                  <a:cubicBezTo>
                    <a:pt x="49" y="2"/>
                    <a:pt x="49" y="2"/>
                    <a:pt x="49" y="2"/>
                  </a:cubicBezTo>
                  <a:cubicBezTo>
                    <a:pt x="49" y="150"/>
                    <a:pt x="49" y="150"/>
                    <a:pt x="49" y="150"/>
                  </a:cubicBezTo>
                  <a:cubicBezTo>
                    <a:pt x="21" y="150"/>
                    <a:pt x="21" y="150"/>
                    <a:pt x="21" y="150"/>
                  </a:cubicBezTo>
                  <a:cubicBezTo>
                    <a:pt x="21" y="30"/>
                    <a:pt x="21" y="30"/>
                    <a:pt x="21" y="30"/>
                  </a:cubicBezTo>
                  <a:cubicBezTo>
                    <a:pt x="21" y="19"/>
                    <a:pt x="19" y="17"/>
                    <a:pt x="12" y="16"/>
                  </a:cubicBezTo>
                  <a:cubicBezTo>
                    <a:pt x="0" y="15"/>
                    <a:pt x="0" y="15"/>
                    <a:pt x="0" y="15"/>
                  </a:cubicBezTo>
                  <a:lnTo>
                    <a:pt x="0" y="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7" name="Freeform 11"/>
            <p:cNvSpPr>
              <a:spLocks/>
            </p:cNvSpPr>
            <p:nvPr userDrawn="1"/>
          </p:nvSpPr>
          <p:spPr bwMode="gray">
            <a:xfrm>
              <a:off x="2439" y="1973"/>
              <a:ext cx="348" cy="355"/>
            </a:xfrm>
            <a:custGeom>
              <a:avLst/>
              <a:gdLst>
                <a:gd name="T0" fmla="*/ 147 w 147"/>
                <a:gd name="T1" fmla="*/ 47 h 150"/>
                <a:gd name="T2" fmla="*/ 147 w 147"/>
                <a:gd name="T3" fmla="*/ 150 h 150"/>
                <a:gd name="T4" fmla="*/ 119 w 147"/>
                <a:gd name="T5" fmla="*/ 150 h 150"/>
                <a:gd name="T6" fmla="*/ 119 w 147"/>
                <a:gd name="T7" fmla="*/ 53 h 150"/>
                <a:gd name="T8" fmla="*/ 88 w 147"/>
                <a:gd name="T9" fmla="*/ 16 h 150"/>
                <a:gd name="T10" fmla="*/ 52 w 147"/>
                <a:gd name="T11" fmla="*/ 37 h 150"/>
                <a:gd name="T12" fmla="*/ 49 w 147"/>
                <a:gd name="T13" fmla="*/ 54 h 150"/>
                <a:gd name="T14" fmla="*/ 49 w 147"/>
                <a:gd name="T15" fmla="*/ 150 h 150"/>
                <a:gd name="T16" fmla="*/ 21 w 147"/>
                <a:gd name="T17" fmla="*/ 150 h 150"/>
                <a:gd name="T18" fmla="*/ 21 w 147"/>
                <a:gd name="T19" fmla="*/ 30 h 150"/>
                <a:gd name="T20" fmla="*/ 12 w 147"/>
                <a:gd name="T21" fmla="*/ 16 h 150"/>
                <a:gd name="T22" fmla="*/ 0 w 147"/>
                <a:gd name="T23" fmla="*/ 15 h 150"/>
                <a:gd name="T24" fmla="*/ 0 w 147"/>
                <a:gd name="T25" fmla="*/ 7 h 150"/>
                <a:gd name="T26" fmla="*/ 45 w 147"/>
                <a:gd name="T27" fmla="*/ 0 h 150"/>
                <a:gd name="T28" fmla="*/ 49 w 147"/>
                <a:gd name="T29" fmla="*/ 22 h 150"/>
                <a:gd name="T30" fmla="*/ 103 w 147"/>
                <a:gd name="T31" fmla="*/ 0 h 150"/>
                <a:gd name="T32" fmla="*/ 147 w 147"/>
                <a:gd name="T33" fmla="*/ 4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50">
                  <a:moveTo>
                    <a:pt x="147" y="47"/>
                  </a:moveTo>
                  <a:cubicBezTo>
                    <a:pt x="147" y="150"/>
                    <a:pt x="147" y="150"/>
                    <a:pt x="147" y="150"/>
                  </a:cubicBezTo>
                  <a:cubicBezTo>
                    <a:pt x="119" y="150"/>
                    <a:pt x="119" y="150"/>
                    <a:pt x="119" y="150"/>
                  </a:cubicBezTo>
                  <a:cubicBezTo>
                    <a:pt x="119" y="53"/>
                    <a:pt x="119" y="53"/>
                    <a:pt x="119" y="53"/>
                  </a:cubicBezTo>
                  <a:cubicBezTo>
                    <a:pt x="119" y="27"/>
                    <a:pt x="108" y="16"/>
                    <a:pt x="88" y="16"/>
                  </a:cubicBezTo>
                  <a:cubicBezTo>
                    <a:pt x="72" y="16"/>
                    <a:pt x="58" y="26"/>
                    <a:pt x="52" y="37"/>
                  </a:cubicBezTo>
                  <a:cubicBezTo>
                    <a:pt x="50" y="42"/>
                    <a:pt x="49" y="46"/>
                    <a:pt x="49" y="54"/>
                  </a:cubicBezTo>
                  <a:cubicBezTo>
                    <a:pt x="49" y="150"/>
                    <a:pt x="49" y="150"/>
                    <a:pt x="49" y="150"/>
                  </a:cubicBezTo>
                  <a:cubicBezTo>
                    <a:pt x="21" y="150"/>
                    <a:pt x="21" y="150"/>
                    <a:pt x="21" y="150"/>
                  </a:cubicBezTo>
                  <a:cubicBezTo>
                    <a:pt x="21" y="30"/>
                    <a:pt x="21" y="30"/>
                    <a:pt x="21" y="30"/>
                  </a:cubicBezTo>
                  <a:cubicBezTo>
                    <a:pt x="21" y="19"/>
                    <a:pt x="19" y="17"/>
                    <a:pt x="12" y="16"/>
                  </a:cubicBezTo>
                  <a:cubicBezTo>
                    <a:pt x="0" y="15"/>
                    <a:pt x="0" y="15"/>
                    <a:pt x="0" y="15"/>
                  </a:cubicBezTo>
                  <a:cubicBezTo>
                    <a:pt x="0" y="7"/>
                    <a:pt x="0" y="7"/>
                    <a:pt x="0" y="7"/>
                  </a:cubicBezTo>
                  <a:cubicBezTo>
                    <a:pt x="45" y="0"/>
                    <a:pt x="45" y="0"/>
                    <a:pt x="45" y="0"/>
                  </a:cubicBezTo>
                  <a:cubicBezTo>
                    <a:pt x="49" y="22"/>
                    <a:pt x="49" y="22"/>
                    <a:pt x="49" y="22"/>
                  </a:cubicBezTo>
                  <a:cubicBezTo>
                    <a:pt x="67" y="11"/>
                    <a:pt x="81" y="0"/>
                    <a:pt x="103" y="0"/>
                  </a:cubicBezTo>
                  <a:cubicBezTo>
                    <a:pt x="131" y="0"/>
                    <a:pt x="147" y="17"/>
                    <a:pt x="147" y="47"/>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8" name="Freeform 12"/>
            <p:cNvSpPr>
              <a:spLocks/>
            </p:cNvSpPr>
            <p:nvPr userDrawn="1"/>
          </p:nvSpPr>
          <p:spPr bwMode="gray">
            <a:xfrm>
              <a:off x="3233" y="1973"/>
              <a:ext cx="248" cy="362"/>
            </a:xfrm>
            <a:custGeom>
              <a:avLst/>
              <a:gdLst>
                <a:gd name="T0" fmla="*/ 96 w 105"/>
                <a:gd name="T1" fmla="*/ 45 h 153"/>
                <a:gd name="T2" fmla="*/ 96 w 105"/>
                <a:gd name="T3" fmla="*/ 10 h 153"/>
                <a:gd name="T4" fmla="*/ 57 w 105"/>
                <a:gd name="T5" fmla="*/ 0 h 153"/>
                <a:gd name="T6" fmla="*/ 3 w 105"/>
                <a:gd name="T7" fmla="*/ 44 h 153"/>
                <a:gd name="T8" fmla="*/ 48 w 105"/>
                <a:gd name="T9" fmla="*/ 87 h 153"/>
                <a:gd name="T10" fmla="*/ 80 w 105"/>
                <a:gd name="T11" fmla="*/ 118 h 153"/>
                <a:gd name="T12" fmla="*/ 52 w 105"/>
                <a:gd name="T13" fmla="*/ 143 h 153"/>
                <a:gd name="T14" fmla="*/ 9 w 105"/>
                <a:gd name="T15" fmla="*/ 100 h 153"/>
                <a:gd name="T16" fmla="*/ 0 w 105"/>
                <a:gd name="T17" fmla="*/ 100 h 153"/>
                <a:gd name="T18" fmla="*/ 3 w 105"/>
                <a:gd name="T19" fmla="*/ 139 h 153"/>
                <a:gd name="T20" fmla="*/ 50 w 105"/>
                <a:gd name="T21" fmla="*/ 153 h 153"/>
                <a:gd name="T22" fmla="*/ 105 w 105"/>
                <a:gd name="T23" fmla="*/ 109 h 153"/>
                <a:gd name="T24" fmla="*/ 59 w 105"/>
                <a:gd name="T25" fmla="*/ 61 h 153"/>
                <a:gd name="T26" fmla="*/ 27 w 105"/>
                <a:gd name="T27" fmla="*/ 35 h 153"/>
                <a:gd name="T28" fmla="*/ 54 w 105"/>
                <a:gd name="T29" fmla="*/ 10 h 153"/>
                <a:gd name="T30" fmla="*/ 87 w 105"/>
                <a:gd name="T31" fmla="*/ 45 h 153"/>
                <a:gd name="T32" fmla="*/ 96 w 105"/>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5" y="135"/>
                    <a:pt x="105" y="109"/>
                  </a:cubicBezTo>
                  <a:cubicBezTo>
                    <a:pt x="105" y="83"/>
                    <a:pt x="89" y="71"/>
                    <a:pt x="59" y="61"/>
                  </a:cubicBezTo>
                  <a:cubicBezTo>
                    <a:pt x="46"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9" name="Freeform 13"/>
            <p:cNvSpPr>
              <a:spLocks/>
            </p:cNvSpPr>
            <p:nvPr userDrawn="1"/>
          </p:nvSpPr>
          <p:spPr bwMode="gray">
            <a:xfrm>
              <a:off x="3550" y="1973"/>
              <a:ext cx="250" cy="362"/>
            </a:xfrm>
            <a:custGeom>
              <a:avLst/>
              <a:gdLst>
                <a:gd name="T0" fmla="*/ 96 w 106"/>
                <a:gd name="T1" fmla="*/ 45 h 153"/>
                <a:gd name="T2" fmla="*/ 96 w 106"/>
                <a:gd name="T3" fmla="*/ 10 h 153"/>
                <a:gd name="T4" fmla="*/ 57 w 106"/>
                <a:gd name="T5" fmla="*/ 0 h 153"/>
                <a:gd name="T6" fmla="*/ 3 w 106"/>
                <a:gd name="T7" fmla="*/ 44 h 153"/>
                <a:gd name="T8" fmla="*/ 48 w 106"/>
                <a:gd name="T9" fmla="*/ 87 h 153"/>
                <a:gd name="T10" fmla="*/ 80 w 106"/>
                <a:gd name="T11" fmla="*/ 118 h 153"/>
                <a:gd name="T12" fmla="*/ 53 w 106"/>
                <a:gd name="T13" fmla="*/ 143 h 153"/>
                <a:gd name="T14" fmla="*/ 9 w 106"/>
                <a:gd name="T15" fmla="*/ 100 h 153"/>
                <a:gd name="T16" fmla="*/ 0 w 106"/>
                <a:gd name="T17" fmla="*/ 100 h 153"/>
                <a:gd name="T18" fmla="*/ 3 w 106"/>
                <a:gd name="T19" fmla="*/ 139 h 153"/>
                <a:gd name="T20" fmla="*/ 50 w 106"/>
                <a:gd name="T21" fmla="*/ 153 h 153"/>
                <a:gd name="T22" fmla="*/ 106 w 106"/>
                <a:gd name="T23" fmla="*/ 109 h 153"/>
                <a:gd name="T24" fmla="*/ 59 w 106"/>
                <a:gd name="T25" fmla="*/ 61 h 153"/>
                <a:gd name="T26" fmla="*/ 27 w 106"/>
                <a:gd name="T27" fmla="*/ 35 h 153"/>
                <a:gd name="T28" fmla="*/ 54 w 106"/>
                <a:gd name="T29" fmla="*/ 10 h 153"/>
                <a:gd name="T30" fmla="*/ 87 w 106"/>
                <a:gd name="T31" fmla="*/ 45 h 153"/>
                <a:gd name="T32" fmla="*/ 96 w 106"/>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3"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6" y="135"/>
                    <a:pt x="106" y="109"/>
                  </a:cubicBezTo>
                  <a:cubicBezTo>
                    <a:pt x="106" y="83"/>
                    <a:pt x="90" y="71"/>
                    <a:pt x="59" y="61"/>
                  </a:cubicBezTo>
                  <a:cubicBezTo>
                    <a:pt x="47"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1" name="Freeform 14"/>
            <p:cNvSpPr>
              <a:spLocks noEditPoints="1"/>
            </p:cNvSpPr>
            <p:nvPr userDrawn="1"/>
          </p:nvSpPr>
          <p:spPr bwMode="gray">
            <a:xfrm>
              <a:off x="2860" y="1973"/>
              <a:ext cx="305" cy="364"/>
            </a:xfrm>
            <a:custGeom>
              <a:avLst/>
              <a:gdLst>
                <a:gd name="T0" fmla="*/ 117 w 129"/>
                <a:gd name="T1" fmla="*/ 71 h 154"/>
                <a:gd name="T2" fmla="*/ 31 w 129"/>
                <a:gd name="T3" fmla="*/ 71 h 154"/>
                <a:gd name="T4" fmla="*/ 75 w 129"/>
                <a:gd name="T5" fmla="*/ 138 h 154"/>
                <a:gd name="T6" fmla="*/ 114 w 129"/>
                <a:gd name="T7" fmla="*/ 115 h 154"/>
                <a:gd name="T8" fmla="*/ 124 w 129"/>
                <a:gd name="T9" fmla="*/ 121 h 154"/>
                <a:gd name="T10" fmla="*/ 69 w 129"/>
                <a:gd name="T11" fmla="*/ 153 h 154"/>
                <a:gd name="T12" fmla="*/ 0 w 129"/>
                <a:gd name="T13" fmla="*/ 78 h 154"/>
                <a:gd name="T14" fmla="*/ 69 w 129"/>
                <a:gd name="T15" fmla="*/ 0 h 154"/>
                <a:gd name="T16" fmla="*/ 129 w 129"/>
                <a:gd name="T17" fmla="*/ 60 h 154"/>
                <a:gd name="T18" fmla="*/ 117 w 129"/>
                <a:gd name="T19" fmla="*/ 71 h 154"/>
                <a:gd name="T20" fmla="*/ 32 w 129"/>
                <a:gd name="T21" fmla="*/ 60 h 154"/>
                <a:gd name="T22" fmla="*/ 67 w 129"/>
                <a:gd name="T23" fmla="*/ 10 h 154"/>
                <a:gd name="T24" fmla="*/ 98 w 129"/>
                <a:gd name="T25" fmla="*/ 50 h 154"/>
                <a:gd name="T26" fmla="*/ 88 w 129"/>
                <a:gd name="T27" fmla="*/ 60 h 154"/>
                <a:gd name="T28" fmla="*/ 32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1" y="102"/>
                    <a:pt x="38" y="138"/>
                    <a:pt x="75" y="138"/>
                  </a:cubicBezTo>
                  <a:cubicBezTo>
                    <a:pt x="95" y="138"/>
                    <a:pt x="106" y="128"/>
                    <a:pt x="114" y="115"/>
                  </a:cubicBezTo>
                  <a:cubicBezTo>
                    <a:pt x="124" y="121"/>
                    <a:pt x="124" y="121"/>
                    <a:pt x="124" y="121"/>
                  </a:cubicBezTo>
                  <a:cubicBezTo>
                    <a:pt x="114" y="139"/>
                    <a:pt x="98" y="153"/>
                    <a:pt x="69" y="153"/>
                  </a:cubicBezTo>
                  <a:cubicBezTo>
                    <a:pt x="21" y="154"/>
                    <a:pt x="0" y="125"/>
                    <a:pt x="0" y="78"/>
                  </a:cubicBezTo>
                  <a:cubicBezTo>
                    <a:pt x="0" y="33"/>
                    <a:pt x="22" y="0"/>
                    <a:pt x="69" y="0"/>
                  </a:cubicBezTo>
                  <a:cubicBezTo>
                    <a:pt x="124" y="0"/>
                    <a:pt x="129" y="42"/>
                    <a:pt x="129" y="60"/>
                  </a:cubicBezTo>
                  <a:cubicBezTo>
                    <a:pt x="129" y="70"/>
                    <a:pt x="124" y="71"/>
                    <a:pt x="117" y="71"/>
                  </a:cubicBezTo>
                  <a:close/>
                  <a:moveTo>
                    <a:pt x="32" y="60"/>
                  </a:moveTo>
                  <a:cubicBezTo>
                    <a:pt x="32" y="48"/>
                    <a:pt x="36" y="10"/>
                    <a:pt x="67" y="10"/>
                  </a:cubicBezTo>
                  <a:cubicBezTo>
                    <a:pt x="95" y="10"/>
                    <a:pt x="98" y="39"/>
                    <a:pt x="98" y="50"/>
                  </a:cubicBezTo>
                  <a:cubicBezTo>
                    <a:pt x="98" y="56"/>
                    <a:pt x="96" y="60"/>
                    <a:pt x="88" y="60"/>
                  </a:cubicBezTo>
                  <a:lnTo>
                    <a:pt x="32"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15"/>
            <p:cNvSpPr>
              <a:spLocks/>
            </p:cNvSpPr>
            <p:nvPr userDrawn="1"/>
          </p:nvSpPr>
          <p:spPr bwMode="gray">
            <a:xfrm>
              <a:off x="4051" y="1829"/>
              <a:ext cx="318" cy="508"/>
            </a:xfrm>
            <a:custGeom>
              <a:avLst/>
              <a:gdLst>
                <a:gd name="T0" fmla="*/ 3 w 135"/>
                <a:gd name="T1" fmla="*/ 197 h 215"/>
                <a:gd name="T2" fmla="*/ 62 w 135"/>
                <a:gd name="T3" fmla="*/ 215 h 215"/>
                <a:gd name="T4" fmla="*/ 135 w 135"/>
                <a:gd name="T5" fmla="*/ 154 h 215"/>
                <a:gd name="T6" fmla="*/ 77 w 135"/>
                <a:gd name="T7" fmla="*/ 90 h 215"/>
                <a:gd name="T8" fmla="*/ 67 w 135"/>
                <a:gd name="T9" fmla="*/ 86 h 215"/>
                <a:gd name="T10" fmla="*/ 30 w 135"/>
                <a:gd name="T11" fmla="*/ 48 h 215"/>
                <a:gd name="T12" fmla="*/ 69 w 135"/>
                <a:gd name="T13" fmla="*/ 10 h 215"/>
                <a:gd name="T14" fmla="*/ 113 w 135"/>
                <a:gd name="T15" fmla="*/ 55 h 215"/>
                <a:gd name="T16" fmla="*/ 123 w 135"/>
                <a:gd name="T17" fmla="*/ 55 h 215"/>
                <a:gd name="T18" fmla="*/ 123 w 135"/>
                <a:gd name="T19" fmla="*/ 13 h 215"/>
                <a:gd name="T20" fmla="*/ 72 w 135"/>
                <a:gd name="T21" fmla="*/ 0 h 215"/>
                <a:gd name="T22" fmla="*/ 3 w 135"/>
                <a:gd name="T23" fmla="*/ 57 h 215"/>
                <a:gd name="T24" fmla="*/ 60 w 135"/>
                <a:gd name="T25" fmla="*/ 116 h 215"/>
                <a:gd name="T26" fmla="*/ 65 w 135"/>
                <a:gd name="T27" fmla="*/ 118 h 215"/>
                <a:gd name="T28" fmla="*/ 106 w 135"/>
                <a:gd name="T29" fmla="*/ 163 h 215"/>
                <a:gd name="T30" fmla="*/ 63 w 135"/>
                <a:gd name="T31" fmla="*/ 204 h 215"/>
                <a:gd name="T32" fmla="*/ 9 w 135"/>
                <a:gd name="T33" fmla="*/ 149 h 215"/>
                <a:gd name="T34" fmla="*/ 0 w 135"/>
                <a:gd name="T35" fmla="*/ 149 h 215"/>
                <a:gd name="T36" fmla="*/ 3 w 135"/>
                <a:gd name="T37" fmla="*/ 19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215">
                  <a:moveTo>
                    <a:pt x="3" y="197"/>
                  </a:moveTo>
                  <a:cubicBezTo>
                    <a:pt x="16" y="209"/>
                    <a:pt x="41" y="215"/>
                    <a:pt x="62" y="215"/>
                  </a:cubicBezTo>
                  <a:cubicBezTo>
                    <a:pt x="114" y="215"/>
                    <a:pt x="135" y="185"/>
                    <a:pt x="135" y="154"/>
                  </a:cubicBezTo>
                  <a:cubicBezTo>
                    <a:pt x="135" y="119"/>
                    <a:pt x="112" y="102"/>
                    <a:pt x="77" y="90"/>
                  </a:cubicBezTo>
                  <a:cubicBezTo>
                    <a:pt x="67" y="86"/>
                    <a:pt x="67" y="86"/>
                    <a:pt x="67" y="86"/>
                  </a:cubicBezTo>
                  <a:cubicBezTo>
                    <a:pt x="47" y="79"/>
                    <a:pt x="30" y="66"/>
                    <a:pt x="30" y="48"/>
                  </a:cubicBezTo>
                  <a:cubicBezTo>
                    <a:pt x="30" y="26"/>
                    <a:pt x="43" y="10"/>
                    <a:pt x="69" y="10"/>
                  </a:cubicBezTo>
                  <a:cubicBezTo>
                    <a:pt x="94" y="10"/>
                    <a:pt x="109" y="25"/>
                    <a:pt x="113" y="55"/>
                  </a:cubicBezTo>
                  <a:cubicBezTo>
                    <a:pt x="123" y="55"/>
                    <a:pt x="123" y="55"/>
                    <a:pt x="123" y="55"/>
                  </a:cubicBezTo>
                  <a:cubicBezTo>
                    <a:pt x="123" y="13"/>
                    <a:pt x="123" y="13"/>
                    <a:pt x="123" y="13"/>
                  </a:cubicBezTo>
                  <a:cubicBezTo>
                    <a:pt x="112" y="5"/>
                    <a:pt x="92" y="0"/>
                    <a:pt x="72" y="0"/>
                  </a:cubicBezTo>
                  <a:cubicBezTo>
                    <a:pt x="35" y="0"/>
                    <a:pt x="3" y="18"/>
                    <a:pt x="3" y="57"/>
                  </a:cubicBezTo>
                  <a:cubicBezTo>
                    <a:pt x="3" y="88"/>
                    <a:pt x="28" y="105"/>
                    <a:pt x="60" y="116"/>
                  </a:cubicBezTo>
                  <a:cubicBezTo>
                    <a:pt x="65" y="118"/>
                    <a:pt x="65" y="118"/>
                    <a:pt x="65" y="118"/>
                  </a:cubicBezTo>
                  <a:cubicBezTo>
                    <a:pt x="78" y="123"/>
                    <a:pt x="106" y="137"/>
                    <a:pt x="106" y="163"/>
                  </a:cubicBezTo>
                  <a:cubicBezTo>
                    <a:pt x="106" y="189"/>
                    <a:pt x="90" y="204"/>
                    <a:pt x="63" y="204"/>
                  </a:cubicBezTo>
                  <a:cubicBezTo>
                    <a:pt x="35" y="204"/>
                    <a:pt x="17" y="183"/>
                    <a:pt x="9" y="149"/>
                  </a:cubicBezTo>
                  <a:cubicBezTo>
                    <a:pt x="0" y="149"/>
                    <a:pt x="0" y="149"/>
                    <a:pt x="0" y="149"/>
                  </a:cubicBezTo>
                  <a:lnTo>
                    <a:pt x="3" y="19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16"/>
            <p:cNvSpPr>
              <a:spLocks/>
            </p:cNvSpPr>
            <p:nvPr userDrawn="1"/>
          </p:nvSpPr>
          <p:spPr bwMode="gray">
            <a:xfrm>
              <a:off x="5031" y="1983"/>
              <a:ext cx="373" cy="345"/>
            </a:xfrm>
            <a:custGeom>
              <a:avLst/>
              <a:gdLst>
                <a:gd name="T0" fmla="*/ 101 w 158"/>
                <a:gd name="T1" fmla="*/ 0 h 146"/>
                <a:gd name="T2" fmla="*/ 101 w 158"/>
                <a:gd name="T3" fmla="*/ 8 h 146"/>
                <a:gd name="T4" fmla="*/ 116 w 158"/>
                <a:gd name="T5" fmla="*/ 10 h 146"/>
                <a:gd name="T6" fmla="*/ 120 w 158"/>
                <a:gd name="T7" fmla="*/ 18 h 146"/>
                <a:gd name="T8" fmla="*/ 105 w 158"/>
                <a:gd name="T9" fmla="*/ 64 h 146"/>
                <a:gd name="T10" fmla="*/ 85 w 158"/>
                <a:gd name="T11" fmla="*/ 119 h 146"/>
                <a:gd name="T12" fmla="*/ 85 w 158"/>
                <a:gd name="T13" fmla="*/ 119 h 146"/>
                <a:gd name="T14" fmla="*/ 67 w 158"/>
                <a:gd name="T15" fmla="*/ 69 h 146"/>
                <a:gd name="T16" fmla="*/ 49 w 158"/>
                <a:gd name="T17" fmla="*/ 18 h 146"/>
                <a:gd name="T18" fmla="*/ 54 w 158"/>
                <a:gd name="T19" fmla="*/ 10 h 146"/>
                <a:gd name="T20" fmla="*/ 67 w 158"/>
                <a:gd name="T21" fmla="*/ 8 h 146"/>
                <a:gd name="T22" fmla="*/ 67 w 158"/>
                <a:gd name="T23" fmla="*/ 0 h 146"/>
                <a:gd name="T24" fmla="*/ 0 w 158"/>
                <a:gd name="T25" fmla="*/ 0 h 146"/>
                <a:gd name="T26" fmla="*/ 0 w 158"/>
                <a:gd name="T27" fmla="*/ 8 h 146"/>
                <a:gd name="T28" fmla="*/ 21 w 158"/>
                <a:gd name="T29" fmla="*/ 22 h 146"/>
                <a:gd name="T30" fmla="*/ 44 w 158"/>
                <a:gd name="T31" fmla="*/ 81 h 146"/>
                <a:gd name="T32" fmla="*/ 67 w 158"/>
                <a:gd name="T33" fmla="*/ 146 h 146"/>
                <a:gd name="T34" fmla="*/ 88 w 158"/>
                <a:gd name="T35" fmla="*/ 146 h 146"/>
                <a:gd name="T36" fmla="*/ 115 w 158"/>
                <a:gd name="T37" fmla="*/ 73 h 146"/>
                <a:gd name="T38" fmla="*/ 136 w 158"/>
                <a:gd name="T39" fmla="*/ 21 h 146"/>
                <a:gd name="T40" fmla="*/ 158 w 158"/>
                <a:gd name="T41" fmla="*/ 8 h 146"/>
                <a:gd name="T42" fmla="*/ 158 w 158"/>
                <a:gd name="T43" fmla="*/ 0 h 146"/>
                <a:gd name="T44" fmla="*/ 101 w 158"/>
                <a:gd name="T4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8" h="146">
                  <a:moveTo>
                    <a:pt x="101" y="0"/>
                  </a:moveTo>
                  <a:cubicBezTo>
                    <a:pt x="101" y="8"/>
                    <a:pt x="101" y="8"/>
                    <a:pt x="101" y="8"/>
                  </a:cubicBezTo>
                  <a:cubicBezTo>
                    <a:pt x="116" y="10"/>
                    <a:pt x="116" y="10"/>
                    <a:pt x="116" y="10"/>
                  </a:cubicBezTo>
                  <a:cubicBezTo>
                    <a:pt x="121" y="10"/>
                    <a:pt x="121" y="14"/>
                    <a:pt x="120" y="18"/>
                  </a:cubicBezTo>
                  <a:cubicBezTo>
                    <a:pt x="118" y="27"/>
                    <a:pt x="112" y="45"/>
                    <a:pt x="105" y="64"/>
                  </a:cubicBezTo>
                  <a:cubicBezTo>
                    <a:pt x="85" y="119"/>
                    <a:pt x="85" y="119"/>
                    <a:pt x="85" y="119"/>
                  </a:cubicBezTo>
                  <a:cubicBezTo>
                    <a:pt x="85" y="119"/>
                    <a:pt x="85" y="119"/>
                    <a:pt x="85" y="119"/>
                  </a:cubicBezTo>
                  <a:cubicBezTo>
                    <a:pt x="67" y="69"/>
                    <a:pt x="67" y="69"/>
                    <a:pt x="67" y="69"/>
                  </a:cubicBezTo>
                  <a:cubicBezTo>
                    <a:pt x="61" y="52"/>
                    <a:pt x="55" y="34"/>
                    <a:pt x="49" y="18"/>
                  </a:cubicBezTo>
                  <a:cubicBezTo>
                    <a:pt x="47" y="13"/>
                    <a:pt x="48" y="10"/>
                    <a:pt x="54" y="10"/>
                  </a:cubicBezTo>
                  <a:cubicBezTo>
                    <a:pt x="67" y="8"/>
                    <a:pt x="67" y="8"/>
                    <a:pt x="67" y="8"/>
                  </a:cubicBezTo>
                  <a:cubicBezTo>
                    <a:pt x="67" y="0"/>
                    <a:pt x="67" y="0"/>
                    <a:pt x="67" y="0"/>
                  </a:cubicBezTo>
                  <a:cubicBezTo>
                    <a:pt x="0" y="0"/>
                    <a:pt x="0" y="0"/>
                    <a:pt x="0" y="0"/>
                  </a:cubicBezTo>
                  <a:cubicBezTo>
                    <a:pt x="0" y="8"/>
                    <a:pt x="0" y="8"/>
                    <a:pt x="0" y="8"/>
                  </a:cubicBezTo>
                  <a:cubicBezTo>
                    <a:pt x="14" y="9"/>
                    <a:pt x="17" y="11"/>
                    <a:pt x="21" y="22"/>
                  </a:cubicBezTo>
                  <a:cubicBezTo>
                    <a:pt x="30" y="41"/>
                    <a:pt x="36" y="61"/>
                    <a:pt x="44" y="81"/>
                  </a:cubicBezTo>
                  <a:cubicBezTo>
                    <a:pt x="67" y="146"/>
                    <a:pt x="67" y="146"/>
                    <a:pt x="67" y="146"/>
                  </a:cubicBezTo>
                  <a:cubicBezTo>
                    <a:pt x="88" y="146"/>
                    <a:pt x="88" y="146"/>
                    <a:pt x="88" y="146"/>
                  </a:cubicBezTo>
                  <a:cubicBezTo>
                    <a:pt x="115" y="73"/>
                    <a:pt x="115" y="73"/>
                    <a:pt x="115" y="73"/>
                  </a:cubicBezTo>
                  <a:cubicBezTo>
                    <a:pt x="123" y="50"/>
                    <a:pt x="132" y="31"/>
                    <a:pt x="136" y="21"/>
                  </a:cubicBezTo>
                  <a:cubicBezTo>
                    <a:pt x="141" y="11"/>
                    <a:pt x="144" y="9"/>
                    <a:pt x="158" y="8"/>
                  </a:cubicBezTo>
                  <a:cubicBezTo>
                    <a:pt x="158" y="0"/>
                    <a:pt x="158" y="0"/>
                    <a:pt x="158" y="0"/>
                  </a:cubicBezTo>
                  <a:lnTo>
                    <a:pt x="101"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17"/>
            <p:cNvSpPr>
              <a:spLocks/>
            </p:cNvSpPr>
            <p:nvPr userDrawn="1"/>
          </p:nvSpPr>
          <p:spPr bwMode="gray">
            <a:xfrm>
              <a:off x="6344" y="1973"/>
              <a:ext cx="248" cy="362"/>
            </a:xfrm>
            <a:custGeom>
              <a:avLst/>
              <a:gdLst>
                <a:gd name="T0" fmla="*/ 95 w 105"/>
                <a:gd name="T1" fmla="*/ 45 h 153"/>
                <a:gd name="T2" fmla="*/ 95 w 105"/>
                <a:gd name="T3" fmla="*/ 10 h 153"/>
                <a:gd name="T4" fmla="*/ 57 w 105"/>
                <a:gd name="T5" fmla="*/ 0 h 153"/>
                <a:gd name="T6" fmla="*/ 3 w 105"/>
                <a:gd name="T7" fmla="*/ 43 h 153"/>
                <a:gd name="T8" fmla="*/ 48 w 105"/>
                <a:gd name="T9" fmla="*/ 87 h 153"/>
                <a:gd name="T10" fmla="*/ 80 w 105"/>
                <a:gd name="T11" fmla="*/ 118 h 153"/>
                <a:gd name="T12" fmla="*/ 52 w 105"/>
                <a:gd name="T13" fmla="*/ 143 h 153"/>
                <a:gd name="T14" fmla="*/ 9 w 105"/>
                <a:gd name="T15" fmla="*/ 100 h 153"/>
                <a:gd name="T16" fmla="*/ 0 w 105"/>
                <a:gd name="T17" fmla="*/ 100 h 153"/>
                <a:gd name="T18" fmla="*/ 3 w 105"/>
                <a:gd name="T19" fmla="*/ 139 h 153"/>
                <a:gd name="T20" fmla="*/ 50 w 105"/>
                <a:gd name="T21" fmla="*/ 153 h 153"/>
                <a:gd name="T22" fmla="*/ 105 w 105"/>
                <a:gd name="T23" fmla="*/ 109 h 153"/>
                <a:gd name="T24" fmla="*/ 59 w 105"/>
                <a:gd name="T25" fmla="*/ 61 h 153"/>
                <a:gd name="T26" fmla="*/ 27 w 105"/>
                <a:gd name="T27" fmla="*/ 35 h 153"/>
                <a:gd name="T28" fmla="*/ 53 w 105"/>
                <a:gd name="T29" fmla="*/ 10 h 153"/>
                <a:gd name="T30" fmla="*/ 87 w 105"/>
                <a:gd name="T31" fmla="*/ 45 h 153"/>
                <a:gd name="T32" fmla="*/ 95 w 105"/>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53">
                  <a:moveTo>
                    <a:pt x="95" y="45"/>
                  </a:moveTo>
                  <a:cubicBezTo>
                    <a:pt x="95" y="10"/>
                    <a:pt x="95" y="10"/>
                    <a:pt x="95" y="10"/>
                  </a:cubicBezTo>
                  <a:cubicBezTo>
                    <a:pt x="86" y="3"/>
                    <a:pt x="70" y="0"/>
                    <a:pt x="57" y="0"/>
                  </a:cubicBezTo>
                  <a:cubicBezTo>
                    <a:pt x="25" y="0"/>
                    <a:pt x="3" y="15"/>
                    <a:pt x="3" y="43"/>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8"/>
                    <a:pt x="32" y="153"/>
                    <a:pt x="50" y="153"/>
                  </a:cubicBezTo>
                  <a:cubicBezTo>
                    <a:pt x="85" y="153"/>
                    <a:pt x="105" y="134"/>
                    <a:pt x="105" y="109"/>
                  </a:cubicBezTo>
                  <a:cubicBezTo>
                    <a:pt x="105" y="83"/>
                    <a:pt x="89" y="71"/>
                    <a:pt x="59" y="61"/>
                  </a:cubicBezTo>
                  <a:cubicBezTo>
                    <a:pt x="46" y="57"/>
                    <a:pt x="27" y="51"/>
                    <a:pt x="27" y="35"/>
                  </a:cubicBezTo>
                  <a:cubicBezTo>
                    <a:pt x="27" y="19"/>
                    <a:pt x="39" y="10"/>
                    <a:pt x="53" y="10"/>
                  </a:cubicBezTo>
                  <a:cubicBezTo>
                    <a:pt x="75" y="10"/>
                    <a:pt x="85" y="27"/>
                    <a:pt x="87" y="45"/>
                  </a:cubicBezTo>
                  <a:lnTo>
                    <a:pt x="95"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18"/>
            <p:cNvSpPr>
              <a:spLocks noEditPoints="1"/>
            </p:cNvSpPr>
            <p:nvPr userDrawn="1"/>
          </p:nvSpPr>
          <p:spPr bwMode="gray">
            <a:xfrm>
              <a:off x="4429" y="1973"/>
              <a:ext cx="304" cy="364"/>
            </a:xfrm>
            <a:custGeom>
              <a:avLst/>
              <a:gdLst>
                <a:gd name="T0" fmla="*/ 117 w 129"/>
                <a:gd name="T1" fmla="*/ 71 h 154"/>
                <a:gd name="T2" fmla="*/ 31 w 129"/>
                <a:gd name="T3" fmla="*/ 71 h 154"/>
                <a:gd name="T4" fmla="*/ 75 w 129"/>
                <a:gd name="T5" fmla="*/ 138 h 154"/>
                <a:gd name="T6" fmla="*/ 113 w 129"/>
                <a:gd name="T7" fmla="*/ 115 h 154"/>
                <a:gd name="T8" fmla="*/ 123 w 129"/>
                <a:gd name="T9" fmla="*/ 120 h 154"/>
                <a:gd name="T10" fmla="*/ 69 w 129"/>
                <a:gd name="T11" fmla="*/ 153 h 154"/>
                <a:gd name="T12" fmla="*/ 0 w 129"/>
                <a:gd name="T13" fmla="*/ 78 h 154"/>
                <a:gd name="T14" fmla="*/ 69 w 129"/>
                <a:gd name="T15" fmla="*/ 0 h 154"/>
                <a:gd name="T16" fmla="*/ 129 w 129"/>
                <a:gd name="T17" fmla="*/ 60 h 154"/>
                <a:gd name="T18" fmla="*/ 117 w 129"/>
                <a:gd name="T19" fmla="*/ 71 h 154"/>
                <a:gd name="T20" fmla="*/ 31 w 129"/>
                <a:gd name="T21" fmla="*/ 60 h 154"/>
                <a:gd name="T22" fmla="*/ 67 w 129"/>
                <a:gd name="T23" fmla="*/ 10 h 154"/>
                <a:gd name="T24" fmla="*/ 98 w 129"/>
                <a:gd name="T25" fmla="*/ 50 h 154"/>
                <a:gd name="T26" fmla="*/ 88 w 129"/>
                <a:gd name="T27" fmla="*/ 60 h 154"/>
                <a:gd name="T28" fmla="*/ 31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0" y="102"/>
                    <a:pt x="38" y="138"/>
                    <a:pt x="75" y="138"/>
                  </a:cubicBezTo>
                  <a:cubicBezTo>
                    <a:pt x="94" y="138"/>
                    <a:pt x="105" y="128"/>
                    <a:pt x="113" y="115"/>
                  </a:cubicBezTo>
                  <a:cubicBezTo>
                    <a:pt x="123" y="120"/>
                    <a:pt x="123" y="120"/>
                    <a:pt x="123" y="120"/>
                  </a:cubicBezTo>
                  <a:cubicBezTo>
                    <a:pt x="114" y="139"/>
                    <a:pt x="98" y="153"/>
                    <a:pt x="69" y="153"/>
                  </a:cubicBezTo>
                  <a:cubicBezTo>
                    <a:pt x="20" y="154"/>
                    <a:pt x="0" y="125"/>
                    <a:pt x="0" y="78"/>
                  </a:cubicBezTo>
                  <a:cubicBezTo>
                    <a:pt x="0" y="33"/>
                    <a:pt x="22" y="0"/>
                    <a:pt x="69" y="0"/>
                  </a:cubicBezTo>
                  <a:cubicBezTo>
                    <a:pt x="123" y="0"/>
                    <a:pt x="129" y="42"/>
                    <a:pt x="129" y="60"/>
                  </a:cubicBezTo>
                  <a:cubicBezTo>
                    <a:pt x="129" y="70"/>
                    <a:pt x="123" y="71"/>
                    <a:pt x="117" y="71"/>
                  </a:cubicBezTo>
                  <a:close/>
                  <a:moveTo>
                    <a:pt x="31" y="60"/>
                  </a:moveTo>
                  <a:cubicBezTo>
                    <a:pt x="31" y="48"/>
                    <a:pt x="36" y="10"/>
                    <a:pt x="67" y="10"/>
                  </a:cubicBezTo>
                  <a:cubicBezTo>
                    <a:pt x="95" y="10"/>
                    <a:pt x="98" y="39"/>
                    <a:pt x="98" y="50"/>
                  </a:cubicBezTo>
                  <a:cubicBezTo>
                    <a:pt x="98" y="56"/>
                    <a:pt x="96" y="60"/>
                    <a:pt x="88" y="60"/>
                  </a:cubicBezTo>
                  <a:lnTo>
                    <a:pt x="31"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19"/>
            <p:cNvSpPr>
              <a:spLocks/>
            </p:cNvSpPr>
            <p:nvPr userDrawn="1"/>
          </p:nvSpPr>
          <p:spPr bwMode="gray">
            <a:xfrm>
              <a:off x="5626" y="1973"/>
              <a:ext cx="293" cy="364"/>
            </a:xfrm>
            <a:custGeom>
              <a:avLst/>
              <a:gdLst>
                <a:gd name="T0" fmla="*/ 31 w 124"/>
                <a:gd name="T1" fmla="*/ 73 h 154"/>
                <a:gd name="T2" fmla="*/ 75 w 124"/>
                <a:gd name="T3" fmla="*/ 138 h 154"/>
                <a:gd name="T4" fmla="*/ 113 w 124"/>
                <a:gd name="T5" fmla="*/ 115 h 154"/>
                <a:gd name="T6" fmla="*/ 123 w 124"/>
                <a:gd name="T7" fmla="*/ 120 h 154"/>
                <a:gd name="T8" fmla="*/ 69 w 124"/>
                <a:gd name="T9" fmla="*/ 153 h 154"/>
                <a:gd name="T10" fmla="*/ 0 w 124"/>
                <a:gd name="T11" fmla="*/ 78 h 154"/>
                <a:gd name="T12" fmla="*/ 72 w 124"/>
                <a:gd name="T13" fmla="*/ 0 h 154"/>
                <a:gd name="T14" fmla="*/ 124 w 124"/>
                <a:gd name="T15" fmla="*/ 29 h 154"/>
                <a:gd name="T16" fmla="*/ 107 w 124"/>
                <a:gd name="T17" fmla="*/ 44 h 154"/>
                <a:gd name="T18" fmla="*/ 97 w 124"/>
                <a:gd name="T19" fmla="*/ 36 h 154"/>
                <a:gd name="T20" fmla="*/ 69 w 124"/>
                <a:gd name="T21" fmla="*/ 10 h 154"/>
                <a:gd name="T22" fmla="*/ 31 w 124"/>
                <a:gd name="T23" fmla="*/ 7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54">
                  <a:moveTo>
                    <a:pt x="31" y="73"/>
                  </a:moveTo>
                  <a:cubicBezTo>
                    <a:pt x="31" y="103"/>
                    <a:pt x="38" y="138"/>
                    <a:pt x="75" y="138"/>
                  </a:cubicBezTo>
                  <a:cubicBezTo>
                    <a:pt x="94" y="138"/>
                    <a:pt x="105" y="128"/>
                    <a:pt x="113" y="115"/>
                  </a:cubicBezTo>
                  <a:cubicBezTo>
                    <a:pt x="123" y="120"/>
                    <a:pt x="123" y="120"/>
                    <a:pt x="123" y="120"/>
                  </a:cubicBezTo>
                  <a:cubicBezTo>
                    <a:pt x="114" y="139"/>
                    <a:pt x="97" y="153"/>
                    <a:pt x="69" y="153"/>
                  </a:cubicBezTo>
                  <a:cubicBezTo>
                    <a:pt x="20" y="154"/>
                    <a:pt x="0" y="125"/>
                    <a:pt x="0" y="78"/>
                  </a:cubicBezTo>
                  <a:cubicBezTo>
                    <a:pt x="0" y="38"/>
                    <a:pt x="18" y="0"/>
                    <a:pt x="72" y="0"/>
                  </a:cubicBezTo>
                  <a:cubicBezTo>
                    <a:pt x="105" y="0"/>
                    <a:pt x="124" y="15"/>
                    <a:pt x="124" y="29"/>
                  </a:cubicBezTo>
                  <a:cubicBezTo>
                    <a:pt x="124" y="40"/>
                    <a:pt x="113" y="44"/>
                    <a:pt x="107" y="44"/>
                  </a:cubicBezTo>
                  <a:cubicBezTo>
                    <a:pt x="101" y="44"/>
                    <a:pt x="99" y="41"/>
                    <a:pt x="97" y="36"/>
                  </a:cubicBezTo>
                  <a:cubicBezTo>
                    <a:pt x="91" y="20"/>
                    <a:pt x="83" y="10"/>
                    <a:pt x="69" y="10"/>
                  </a:cubicBezTo>
                  <a:cubicBezTo>
                    <a:pt x="48" y="10"/>
                    <a:pt x="31" y="28"/>
                    <a:pt x="31" y="73"/>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7" name="Freeform 20"/>
            <p:cNvSpPr>
              <a:spLocks noEditPoints="1"/>
            </p:cNvSpPr>
            <p:nvPr userDrawn="1"/>
          </p:nvSpPr>
          <p:spPr bwMode="gray">
            <a:xfrm>
              <a:off x="5973" y="1973"/>
              <a:ext cx="305" cy="364"/>
            </a:xfrm>
            <a:custGeom>
              <a:avLst/>
              <a:gdLst>
                <a:gd name="T0" fmla="*/ 117 w 129"/>
                <a:gd name="T1" fmla="*/ 71 h 154"/>
                <a:gd name="T2" fmla="*/ 31 w 129"/>
                <a:gd name="T3" fmla="*/ 71 h 154"/>
                <a:gd name="T4" fmla="*/ 75 w 129"/>
                <a:gd name="T5" fmla="*/ 138 h 154"/>
                <a:gd name="T6" fmla="*/ 113 w 129"/>
                <a:gd name="T7" fmla="*/ 115 h 154"/>
                <a:gd name="T8" fmla="*/ 123 w 129"/>
                <a:gd name="T9" fmla="*/ 120 h 154"/>
                <a:gd name="T10" fmla="*/ 69 w 129"/>
                <a:gd name="T11" fmla="*/ 153 h 154"/>
                <a:gd name="T12" fmla="*/ 0 w 129"/>
                <a:gd name="T13" fmla="*/ 78 h 154"/>
                <a:gd name="T14" fmla="*/ 68 w 129"/>
                <a:gd name="T15" fmla="*/ 0 h 154"/>
                <a:gd name="T16" fmla="*/ 129 w 129"/>
                <a:gd name="T17" fmla="*/ 60 h 154"/>
                <a:gd name="T18" fmla="*/ 117 w 129"/>
                <a:gd name="T19" fmla="*/ 71 h 154"/>
                <a:gd name="T20" fmla="*/ 31 w 129"/>
                <a:gd name="T21" fmla="*/ 60 h 154"/>
                <a:gd name="T22" fmla="*/ 67 w 129"/>
                <a:gd name="T23" fmla="*/ 10 h 154"/>
                <a:gd name="T24" fmla="*/ 98 w 129"/>
                <a:gd name="T25" fmla="*/ 50 h 154"/>
                <a:gd name="T26" fmla="*/ 87 w 129"/>
                <a:gd name="T27" fmla="*/ 60 h 154"/>
                <a:gd name="T28" fmla="*/ 31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0" y="102"/>
                    <a:pt x="38" y="138"/>
                    <a:pt x="75" y="138"/>
                  </a:cubicBezTo>
                  <a:cubicBezTo>
                    <a:pt x="94" y="138"/>
                    <a:pt x="105" y="128"/>
                    <a:pt x="113" y="115"/>
                  </a:cubicBezTo>
                  <a:cubicBezTo>
                    <a:pt x="123" y="120"/>
                    <a:pt x="123" y="120"/>
                    <a:pt x="123" y="120"/>
                  </a:cubicBezTo>
                  <a:cubicBezTo>
                    <a:pt x="114" y="139"/>
                    <a:pt x="97" y="153"/>
                    <a:pt x="69" y="153"/>
                  </a:cubicBezTo>
                  <a:cubicBezTo>
                    <a:pt x="20" y="154"/>
                    <a:pt x="0" y="125"/>
                    <a:pt x="0" y="78"/>
                  </a:cubicBezTo>
                  <a:cubicBezTo>
                    <a:pt x="0" y="33"/>
                    <a:pt x="22" y="0"/>
                    <a:pt x="68" y="0"/>
                  </a:cubicBezTo>
                  <a:cubicBezTo>
                    <a:pt x="123" y="0"/>
                    <a:pt x="129" y="42"/>
                    <a:pt x="129" y="60"/>
                  </a:cubicBezTo>
                  <a:cubicBezTo>
                    <a:pt x="129" y="70"/>
                    <a:pt x="123" y="71"/>
                    <a:pt x="117" y="71"/>
                  </a:cubicBezTo>
                  <a:close/>
                  <a:moveTo>
                    <a:pt x="31" y="60"/>
                  </a:moveTo>
                  <a:cubicBezTo>
                    <a:pt x="31" y="48"/>
                    <a:pt x="36" y="10"/>
                    <a:pt x="67" y="10"/>
                  </a:cubicBezTo>
                  <a:cubicBezTo>
                    <a:pt x="94" y="10"/>
                    <a:pt x="98" y="39"/>
                    <a:pt x="98" y="50"/>
                  </a:cubicBezTo>
                  <a:cubicBezTo>
                    <a:pt x="98" y="56"/>
                    <a:pt x="96" y="60"/>
                    <a:pt x="87" y="60"/>
                  </a:cubicBezTo>
                  <a:lnTo>
                    <a:pt x="31"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8" name="Freeform 21"/>
            <p:cNvSpPr>
              <a:spLocks/>
            </p:cNvSpPr>
            <p:nvPr userDrawn="1"/>
          </p:nvSpPr>
          <p:spPr bwMode="gray">
            <a:xfrm>
              <a:off x="4776" y="1973"/>
              <a:ext cx="238" cy="355"/>
            </a:xfrm>
            <a:custGeom>
              <a:avLst/>
              <a:gdLst>
                <a:gd name="T0" fmla="*/ 46 w 101"/>
                <a:gd name="T1" fmla="*/ 0 h 150"/>
                <a:gd name="T2" fmla="*/ 49 w 101"/>
                <a:gd name="T3" fmla="*/ 24 h 150"/>
                <a:gd name="T4" fmla="*/ 85 w 101"/>
                <a:gd name="T5" fmla="*/ 0 h 150"/>
                <a:gd name="T6" fmla="*/ 101 w 101"/>
                <a:gd name="T7" fmla="*/ 15 h 150"/>
                <a:gd name="T8" fmla="*/ 87 w 101"/>
                <a:gd name="T9" fmla="*/ 31 h 150"/>
                <a:gd name="T10" fmla="*/ 82 w 101"/>
                <a:gd name="T11" fmla="*/ 29 h 150"/>
                <a:gd name="T12" fmla="*/ 66 w 101"/>
                <a:gd name="T13" fmla="*/ 23 h 150"/>
                <a:gd name="T14" fmla="*/ 49 w 101"/>
                <a:gd name="T15" fmla="*/ 54 h 150"/>
                <a:gd name="T16" fmla="*/ 49 w 101"/>
                <a:gd name="T17" fmla="*/ 150 h 150"/>
                <a:gd name="T18" fmla="*/ 21 w 101"/>
                <a:gd name="T19" fmla="*/ 150 h 150"/>
                <a:gd name="T20" fmla="*/ 21 w 101"/>
                <a:gd name="T21" fmla="*/ 30 h 150"/>
                <a:gd name="T22" fmla="*/ 12 w 101"/>
                <a:gd name="T23" fmla="*/ 16 h 150"/>
                <a:gd name="T24" fmla="*/ 0 w 101"/>
                <a:gd name="T25" fmla="*/ 15 h 150"/>
                <a:gd name="T26" fmla="*/ 0 w 101"/>
                <a:gd name="T27" fmla="*/ 7 h 150"/>
                <a:gd name="T28" fmla="*/ 46 w 101"/>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46" y="0"/>
                  </a:moveTo>
                  <a:cubicBezTo>
                    <a:pt x="49" y="24"/>
                    <a:pt x="49" y="24"/>
                    <a:pt x="49" y="24"/>
                  </a:cubicBezTo>
                  <a:cubicBezTo>
                    <a:pt x="69" y="7"/>
                    <a:pt x="74" y="0"/>
                    <a:pt x="85" y="0"/>
                  </a:cubicBezTo>
                  <a:cubicBezTo>
                    <a:pt x="97" y="0"/>
                    <a:pt x="101" y="8"/>
                    <a:pt x="101" y="15"/>
                  </a:cubicBezTo>
                  <a:cubicBezTo>
                    <a:pt x="101" y="24"/>
                    <a:pt x="94" y="31"/>
                    <a:pt x="87" y="31"/>
                  </a:cubicBezTo>
                  <a:cubicBezTo>
                    <a:pt x="86" y="31"/>
                    <a:pt x="83" y="30"/>
                    <a:pt x="82" y="29"/>
                  </a:cubicBezTo>
                  <a:cubicBezTo>
                    <a:pt x="73" y="25"/>
                    <a:pt x="71" y="23"/>
                    <a:pt x="66" y="23"/>
                  </a:cubicBezTo>
                  <a:cubicBezTo>
                    <a:pt x="59" y="23"/>
                    <a:pt x="49" y="31"/>
                    <a:pt x="49" y="54"/>
                  </a:cubicBezTo>
                  <a:cubicBezTo>
                    <a:pt x="49" y="150"/>
                    <a:pt x="49" y="150"/>
                    <a:pt x="49" y="150"/>
                  </a:cubicBezTo>
                  <a:cubicBezTo>
                    <a:pt x="21" y="150"/>
                    <a:pt x="21" y="150"/>
                    <a:pt x="21" y="150"/>
                  </a:cubicBezTo>
                  <a:cubicBezTo>
                    <a:pt x="21" y="30"/>
                    <a:pt x="21" y="30"/>
                    <a:pt x="21" y="30"/>
                  </a:cubicBezTo>
                  <a:cubicBezTo>
                    <a:pt x="21" y="19"/>
                    <a:pt x="19" y="18"/>
                    <a:pt x="12" y="16"/>
                  </a:cubicBezTo>
                  <a:cubicBezTo>
                    <a:pt x="0" y="15"/>
                    <a:pt x="0" y="15"/>
                    <a:pt x="0" y="15"/>
                  </a:cubicBezTo>
                  <a:cubicBezTo>
                    <a:pt x="0" y="7"/>
                    <a:pt x="0" y="7"/>
                    <a:pt x="0" y="7"/>
                  </a:cubicBezTo>
                  <a:lnTo>
                    <a:pt x="46"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9" name="Oval 22"/>
            <p:cNvSpPr>
              <a:spLocks noChangeArrowheads="1"/>
            </p:cNvSpPr>
            <p:nvPr userDrawn="1"/>
          </p:nvSpPr>
          <p:spPr bwMode="gray">
            <a:xfrm>
              <a:off x="5444" y="1822"/>
              <a:ext cx="85" cy="88"/>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0" name="Freeform 23"/>
            <p:cNvSpPr>
              <a:spLocks/>
            </p:cNvSpPr>
            <p:nvPr userDrawn="1"/>
          </p:nvSpPr>
          <p:spPr bwMode="gray">
            <a:xfrm>
              <a:off x="5428" y="1973"/>
              <a:ext cx="116" cy="352"/>
            </a:xfrm>
            <a:custGeom>
              <a:avLst/>
              <a:gdLst>
                <a:gd name="T0" fmla="*/ 0 w 49"/>
                <a:gd name="T1" fmla="*/ 7 h 149"/>
                <a:gd name="T2" fmla="*/ 47 w 49"/>
                <a:gd name="T3" fmla="*/ 0 h 149"/>
                <a:gd name="T4" fmla="*/ 49 w 49"/>
                <a:gd name="T5" fmla="*/ 2 h 149"/>
                <a:gd name="T6" fmla="*/ 49 w 49"/>
                <a:gd name="T7" fmla="*/ 149 h 149"/>
                <a:gd name="T8" fmla="*/ 21 w 49"/>
                <a:gd name="T9" fmla="*/ 149 h 149"/>
                <a:gd name="T10" fmla="*/ 21 w 49"/>
                <a:gd name="T11" fmla="*/ 30 h 149"/>
                <a:gd name="T12" fmla="*/ 11 w 49"/>
                <a:gd name="T13" fmla="*/ 16 h 149"/>
                <a:gd name="T14" fmla="*/ 0 w 49"/>
                <a:gd name="T15" fmla="*/ 15 h 149"/>
                <a:gd name="T16" fmla="*/ 0 w 49"/>
                <a:gd name="T17" fmla="*/ 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49">
                  <a:moveTo>
                    <a:pt x="0" y="7"/>
                  </a:moveTo>
                  <a:cubicBezTo>
                    <a:pt x="47" y="0"/>
                    <a:pt x="47" y="0"/>
                    <a:pt x="47" y="0"/>
                  </a:cubicBezTo>
                  <a:cubicBezTo>
                    <a:pt x="49" y="2"/>
                    <a:pt x="49" y="2"/>
                    <a:pt x="49" y="2"/>
                  </a:cubicBezTo>
                  <a:cubicBezTo>
                    <a:pt x="49" y="149"/>
                    <a:pt x="49" y="149"/>
                    <a:pt x="49" y="149"/>
                  </a:cubicBezTo>
                  <a:cubicBezTo>
                    <a:pt x="21" y="149"/>
                    <a:pt x="21" y="149"/>
                    <a:pt x="21" y="149"/>
                  </a:cubicBezTo>
                  <a:cubicBezTo>
                    <a:pt x="21" y="30"/>
                    <a:pt x="21" y="30"/>
                    <a:pt x="21" y="30"/>
                  </a:cubicBezTo>
                  <a:cubicBezTo>
                    <a:pt x="21" y="19"/>
                    <a:pt x="19" y="18"/>
                    <a:pt x="11" y="16"/>
                  </a:cubicBezTo>
                  <a:cubicBezTo>
                    <a:pt x="0" y="15"/>
                    <a:pt x="0" y="15"/>
                    <a:pt x="0" y="15"/>
                  </a:cubicBezTo>
                  <a:lnTo>
                    <a:pt x="0" y="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1" name="Freeform 24"/>
            <p:cNvSpPr>
              <a:spLocks noEditPoints="1"/>
            </p:cNvSpPr>
            <p:nvPr userDrawn="1"/>
          </p:nvSpPr>
          <p:spPr bwMode="gray">
            <a:xfrm>
              <a:off x="-830" y="1839"/>
              <a:ext cx="395" cy="489"/>
            </a:xfrm>
            <a:custGeom>
              <a:avLst/>
              <a:gdLst>
                <a:gd name="T0" fmla="*/ 93 w 167"/>
                <a:gd name="T1" fmla="*/ 207 h 207"/>
                <a:gd name="T2" fmla="*/ 167 w 167"/>
                <a:gd name="T3" fmla="*/ 149 h 207"/>
                <a:gd name="T4" fmla="*/ 113 w 167"/>
                <a:gd name="T5" fmla="*/ 94 h 207"/>
                <a:gd name="T6" fmla="*/ 113 w 167"/>
                <a:gd name="T7" fmla="*/ 94 h 207"/>
                <a:gd name="T8" fmla="*/ 158 w 167"/>
                <a:gd name="T9" fmla="*/ 48 h 207"/>
                <a:gd name="T10" fmla="*/ 139 w 167"/>
                <a:gd name="T11" fmla="*/ 11 h 207"/>
                <a:gd name="T12" fmla="*/ 86 w 167"/>
                <a:gd name="T13" fmla="*/ 0 h 207"/>
                <a:gd name="T14" fmla="*/ 0 w 167"/>
                <a:gd name="T15" fmla="*/ 0 h 207"/>
                <a:gd name="T16" fmla="*/ 0 w 167"/>
                <a:gd name="T17" fmla="*/ 9 h 207"/>
                <a:gd name="T18" fmla="*/ 27 w 167"/>
                <a:gd name="T19" fmla="*/ 28 h 207"/>
                <a:gd name="T20" fmla="*/ 27 w 167"/>
                <a:gd name="T21" fmla="*/ 179 h 207"/>
                <a:gd name="T22" fmla="*/ 0 w 167"/>
                <a:gd name="T23" fmla="*/ 198 h 207"/>
                <a:gd name="T24" fmla="*/ 0 w 167"/>
                <a:gd name="T25" fmla="*/ 207 h 207"/>
                <a:gd name="T26" fmla="*/ 93 w 167"/>
                <a:gd name="T27" fmla="*/ 207 h 207"/>
                <a:gd name="T28" fmla="*/ 57 w 167"/>
                <a:gd name="T29" fmla="*/ 101 h 207"/>
                <a:gd name="T30" fmla="*/ 78 w 167"/>
                <a:gd name="T31" fmla="*/ 101 h 207"/>
                <a:gd name="T32" fmla="*/ 135 w 167"/>
                <a:gd name="T33" fmla="*/ 151 h 207"/>
                <a:gd name="T34" fmla="*/ 85 w 167"/>
                <a:gd name="T35" fmla="*/ 196 h 207"/>
                <a:gd name="T36" fmla="*/ 57 w 167"/>
                <a:gd name="T37" fmla="*/ 173 h 207"/>
                <a:gd name="T38" fmla="*/ 57 w 167"/>
                <a:gd name="T39" fmla="*/ 101 h 207"/>
                <a:gd name="T40" fmla="*/ 57 w 167"/>
                <a:gd name="T41" fmla="*/ 26 h 207"/>
                <a:gd name="T42" fmla="*/ 81 w 167"/>
                <a:gd name="T43" fmla="*/ 11 h 207"/>
                <a:gd name="T44" fmla="*/ 126 w 167"/>
                <a:gd name="T45" fmla="*/ 49 h 207"/>
                <a:gd name="T46" fmla="*/ 77 w 167"/>
                <a:gd name="T47" fmla="*/ 90 h 207"/>
                <a:gd name="T48" fmla="*/ 57 w 167"/>
                <a:gd name="T49" fmla="*/ 90 h 207"/>
                <a:gd name="T50" fmla="*/ 57 w 167"/>
                <a:gd name="T51" fmla="*/ 2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7">
                  <a:moveTo>
                    <a:pt x="93" y="207"/>
                  </a:moveTo>
                  <a:cubicBezTo>
                    <a:pt x="138" y="207"/>
                    <a:pt x="167" y="190"/>
                    <a:pt x="167" y="149"/>
                  </a:cubicBezTo>
                  <a:cubicBezTo>
                    <a:pt x="167" y="114"/>
                    <a:pt x="142" y="98"/>
                    <a:pt x="113" y="94"/>
                  </a:cubicBezTo>
                  <a:cubicBezTo>
                    <a:pt x="113" y="94"/>
                    <a:pt x="113" y="94"/>
                    <a:pt x="113" y="94"/>
                  </a:cubicBezTo>
                  <a:cubicBezTo>
                    <a:pt x="141" y="88"/>
                    <a:pt x="158" y="71"/>
                    <a:pt x="158" y="48"/>
                  </a:cubicBezTo>
                  <a:cubicBezTo>
                    <a:pt x="158" y="31"/>
                    <a:pt x="151" y="19"/>
                    <a:pt x="139" y="11"/>
                  </a:cubicBezTo>
                  <a:cubicBezTo>
                    <a:pt x="128" y="3"/>
                    <a:pt x="110" y="0"/>
                    <a:pt x="86" y="0"/>
                  </a:cubicBezTo>
                  <a:cubicBezTo>
                    <a:pt x="0" y="0"/>
                    <a:pt x="0" y="0"/>
                    <a:pt x="0" y="0"/>
                  </a:cubicBezTo>
                  <a:cubicBezTo>
                    <a:pt x="0" y="9"/>
                    <a:pt x="0" y="9"/>
                    <a:pt x="0" y="9"/>
                  </a:cubicBezTo>
                  <a:cubicBezTo>
                    <a:pt x="26" y="11"/>
                    <a:pt x="27" y="11"/>
                    <a:pt x="27" y="28"/>
                  </a:cubicBezTo>
                  <a:cubicBezTo>
                    <a:pt x="27" y="179"/>
                    <a:pt x="27" y="179"/>
                    <a:pt x="27" y="179"/>
                  </a:cubicBezTo>
                  <a:cubicBezTo>
                    <a:pt x="27" y="196"/>
                    <a:pt x="26" y="196"/>
                    <a:pt x="0" y="198"/>
                  </a:cubicBezTo>
                  <a:cubicBezTo>
                    <a:pt x="0" y="207"/>
                    <a:pt x="0" y="207"/>
                    <a:pt x="0" y="207"/>
                  </a:cubicBezTo>
                  <a:lnTo>
                    <a:pt x="93" y="207"/>
                  </a:lnTo>
                  <a:close/>
                  <a:moveTo>
                    <a:pt x="57" y="101"/>
                  </a:moveTo>
                  <a:cubicBezTo>
                    <a:pt x="78" y="101"/>
                    <a:pt x="78" y="101"/>
                    <a:pt x="78" y="101"/>
                  </a:cubicBezTo>
                  <a:cubicBezTo>
                    <a:pt x="115" y="101"/>
                    <a:pt x="135" y="119"/>
                    <a:pt x="135" y="151"/>
                  </a:cubicBezTo>
                  <a:cubicBezTo>
                    <a:pt x="135" y="187"/>
                    <a:pt x="111" y="196"/>
                    <a:pt x="85" y="196"/>
                  </a:cubicBezTo>
                  <a:cubicBezTo>
                    <a:pt x="61" y="196"/>
                    <a:pt x="57" y="192"/>
                    <a:pt x="57" y="173"/>
                  </a:cubicBezTo>
                  <a:lnTo>
                    <a:pt x="57" y="101"/>
                  </a:lnTo>
                  <a:close/>
                  <a:moveTo>
                    <a:pt x="57" y="26"/>
                  </a:moveTo>
                  <a:cubicBezTo>
                    <a:pt x="57" y="13"/>
                    <a:pt x="57" y="11"/>
                    <a:pt x="81" y="11"/>
                  </a:cubicBezTo>
                  <a:cubicBezTo>
                    <a:pt x="102" y="10"/>
                    <a:pt x="126" y="19"/>
                    <a:pt x="126" y="49"/>
                  </a:cubicBezTo>
                  <a:cubicBezTo>
                    <a:pt x="126" y="79"/>
                    <a:pt x="108" y="90"/>
                    <a:pt x="77" y="90"/>
                  </a:cubicBezTo>
                  <a:cubicBezTo>
                    <a:pt x="57" y="90"/>
                    <a:pt x="57" y="90"/>
                    <a:pt x="57" y="90"/>
                  </a:cubicBezTo>
                  <a:lnTo>
                    <a:pt x="57" y="26"/>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4" name="Freeform 25"/>
            <p:cNvSpPr>
              <a:spLocks noEditPoints="1"/>
            </p:cNvSpPr>
            <p:nvPr userDrawn="1"/>
          </p:nvSpPr>
          <p:spPr bwMode="gray">
            <a:xfrm>
              <a:off x="-374" y="1973"/>
              <a:ext cx="319" cy="362"/>
            </a:xfrm>
            <a:custGeom>
              <a:avLst/>
              <a:gdLst>
                <a:gd name="T0" fmla="*/ 88 w 135"/>
                <a:gd name="T1" fmla="*/ 107 h 153"/>
                <a:gd name="T2" fmla="*/ 57 w 135"/>
                <a:gd name="T3" fmla="*/ 137 h 153"/>
                <a:gd name="T4" fmla="*/ 30 w 135"/>
                <a:gd name="T5" fmla="*/ 107 h 153"/>
                <a:gd name="T6" fmla="*/ 53 w 135"/>
                <a:gd name="T7" fmla="*/ 79 h 153"/>
                <a:gd name="T8" fmla="*/ 88 w 135"/>
                <a:gd name="T9" fmla="*/ 65 h 153"/>
                <a:gd name="T10" fmla="*/ 88 w 135"/>
                <a:gd name="T11" fmla="*/ 107 h 153"/>
                <a:gd name="T12" fmla="*/ 114 w 135"/>
                <a:gd name="T13" fmla="*/ 40 h 153"/>
                <a:gd name="T14" fmla="*/ 66 w 135"/>
                <a:gd name="T15" fmla="*/ 0 h 153"/>
                <a:gd name="T16" fmla="*/ 5 w 135"/>
                <a:gd name="T17" fmla="*/ 34 h 153"/>
                <a:gd name="T18" fmla="*/ 22 w 135"/>
                <a:gd name="T19" fmla="*/ 48 h 153"/>
                <a:gd name="T20" fmla="*/ 32 w 135"/>
                <a:gd name="T21" fmla="*/ 40 h 153"/>
                <a:gd name="T22" fmla="*/ 62 w 135"/>
                <a:gd name="T23" fmla="*/ 10 h 153"/>
                <a:gd name="T24" fmla="*/ 88 w 135"/>
                <a:gd name="T25" fmla="*/ 40 h 153"/>
                <a:gd name="T26" fmla="*/ 88 w 135"/>
                <a:gd name="T27" fmla="*/ 53 h 153"/>
                <a:gd name="T28" fmla="*/ 28 w 135"/>
                <a:gd name="T29" fmla="*/ 75 h 153"/>
                <a:gd name="T30" fmla="*/ 0 w 135"/>
                <a:gd name="T31" fmla="*/ 111 h 153"/>
                <a:gd name="T32" fmla="*/ 43 w 135"/>
                <a:gd name="T33" fmla="*/ 153 h 153"/>
                <a:gd name="T34" fmla="*/ 87 w 135"/>
                <a:gd name="T35" fmla="*/ 135 h 153"/>
                <a:gd name="T36" fmla="*/ 90 w 135"/>
                <a:gd name="T37" fmla="*/ 153 h 153"/>
                <a:gd name="T38" fmla="*/ 135 w 135"/>
                <a:gd name="T39" fmla="*/ 146 h 153"/>
                <a:gd name="T40" fmla="*/ 135 w 135"/>
                <a:gd name="T41" fmla="*/ 138 h 153"/>
                <a:gd name="T42" fmla="*/ 123 w 135"/>
                <a:gd name="T43" fmla="*/ 137 h 153"/>
                <a:gd name="T44" fmla="*/ 114 w 135"/>
                <a:gd name="T45" fmla="*/ 121 h 153"/>
                <a:gd name="T46" fmla="*/ 114 w 135"/>
                <a:gd name="T47" fmla="*/ 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153">
                  <a:moveTo>
                    <a:pt x="88" y="107"/>
                  </a:moveTo>
                  <a:cubicBezTo>
                    <a:pt x="88" y="131"/>
                    <a:pt x="69" y="137"/>
                    <a:pt x="57" y="137"/>
                  </a:cubicBezTo>
                  <a:cubicBezTo>
                    <a:pt x="39" y="137"/>
                    <a:pt x="30" y="124"/>
                    <a:pt x="30" y="107"/>
                  </a:cubicBezTo>
                  <a:cubicBezTo>
                    <a:pt x="30" y="93"/>
                    <a:pt x="37" y="85"/>
                    <a:pt x="53" y="79"/>
                  </a:cubicBezTo>
                  <a:cubicBezTo>
                    <a:pt x="65" y="75"/>
                    <a:pt x="81" y="69"/>
                    <a:pt x="88" y="65"/>
                  </a:cubicBezTo>
                  <a:lnTo>
                    <a:pt x="88" y="107"/>
                  </a:lnTo>
                  <a:close/>
                  <a:moveTo>
                    <a:pt x="114" y="40"/>
                  </a:moveTo>
                  <a:cubicBezTo>
                    <a:pt x="114" y="22"/>
                    <a:pt x="111" y="0"/>
                    <a:pt x="66" y="0"/>
                  </a:cubicBezTo>
                  <a:cubicBezTo>
                    <a:pt x="32" y="0"/>
                    <a:pt x="5" y="17"/>
                    <a:pt x="5" y="34"/>
                  </a:cubicBezTo>
                  <a:cubicBezTo>
                    <a:pt x="5" y="43"/>
                    <a:pt x="16" y="48"/>
                    <a:pt x="22" y="48"/>
                  </a:cubicBezTo>
                  <a:cubicBezTo>
                    <a:pt x="28" y="48"/>
                    <a:pt x="30" y="45"/>
                    <a:pt x="32" y="40"/>
                  </a:cubicBezTo>
                  <a:cubicBezTo>
                    <a:pt x="38" y="17"/>
                    <a:pt x="50" y="10"/>
                    <a:pt x="62" y="10"/>
                  </a:cubicBezTo>
                  <a:cubicBezTo>
                    <a:pt x="74" y="10"/>
                    <a:pt x="88" y="16"/>
                    <a:pt x="88" y="40"/>
                  </a:cubicBezTo>
                  <a:cubicBezTo>
                    <a:pt x="88" y="53"/>
                    <a:pt x="88" y="53"/>
                    <a:pt x="88" y="53"/>
                  </a:cubicBezTo>
                  <a:cubicBezTo>
                    <a:pt x="80" y="60"/>
                    <a:pt x="51" y="68"/>
                    <a:pt x="28" y="75"/>
                  </a:cubicBezTo>
                  <a:cubicBezTo>
                    <a:pt x="6" y="82"/>
                    <a:pt x="0" y="97"/>
                    <a:pt x="0" y="111"/>
                  </a:cubicBezTo>
                  <a:cubicBezTo>
                    <a:pt x="0" y="133"/>
                    <a:pt x="15" y="153"/>
                    <a:pt x="43" y="153"/>
                  </a:cubicBezTo>
                  <a:cubicBezTo>
                    <a:pt x="61" y="153"/>
                    <a:pt x="78" y="142"/>
                    <a:pt x="87" y="135"/>
                  </a:cubicBezTo>
                  <a:cubicBezTo>
                    <a:pt x="90" y="153"/>
                    <a:pt x="90" y="153"/>
                    <a:pt x="90" y="153"/>
                  </a:cubicBezTo>
                  <a:cubicBezTo>
                    <a:pt x="135" y="146"/>
                    <a:pt x="135" y="146"/>
                    <a:pt x="135" y="146"/>
                  </a:cubicBezTo>
                  <a:cubicBezTo>
                    <a:pt x="135" y="138"/>
                    <a:pt x="135" y="138"/>
                    <a:pt x="135" y="138"/>
                  </a:cubicBezTo>
                  <a:cubicBezTo>
                    <a:pt x="123" y="137"/>
                    <a:pt x="123" y="137"/>
                    <a:pt x="123" y="137"/>
                  </a:cubicBezTo>
                  <a:cubicBezTo>
                    <a:pt x="115" y="136"/>
                    <a:pt x="114" y="133"/>
                    <a:pt x="114" y="121"/>
                  </a:cubicBezTo>
                  <a:lnTo>
                    <a:pt x="114" y="4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5" name="Freeform 26"/>
            <p:cNvSpPr>
              <a:spLocks/>
            </p:cNvSpPr>
            <p:nvPr userDrawn="1"/>
          </p:nvSpPr>
          <p:spPr bwMode="gray">
            <a:xfrm>
              <a:off x="-62" y="1981"/>
              <a:ext cx="375" cy="517"/>
            </a:xfrm>
            <a:custGeom>
              <a:avLst/>
              <a:gdLst>
                <a:gd name="T0" fmla="*/ 0 w 159"/>
                <a:gd name="T1" fmla="*/ 0 h 219"/>
                <a:gd name="T2" fmla="*/ 0 w 159"/>
                <a:gd name="T3" fmla="*/ 9 h 219"/>
                <a:gd name="T4" fmla="*/ 23 w 159"/>
                <a:gd name="T5" fmla="*/ 25 h 219"/>
                <a:gd name="T6" fmla="*/ 70 w 159"/>
                <a:gd name="T7" fmla="*/ 145 h 219"/>
                <a:gd name="T8" fmla="*/ 72 w 159"/>
                <a:gd name="T9" fmla="*/ 159 h 219"/>
                <a:gd name="T10" fmla="*/ 65 w 159"/>
                <a:gd name="T11" fmla="*/ 184 h 219"/>
                <a:gd name="T12" fmla="*/ 52 w 159"/>
                <a:gd name="T13" fmla="*/ 197 h 219"/>
                <a:gd name="T14" fmla="*/ 41 w 159"/>
                <a:gd name="T15" fmla="*/ 191 h 219"/>
                <a:gd name="T16" fmla="*/ 32 w 159"/>
                <a:gd name="T17" fmla="*/ 187 h 219"/>
                <a:gd name="T18" fmla="*/ 19 w 159"/>
                <a:gd name="T19" fmla="*/ 203 h 219"/>
                <a:gd name="T20" fmla="*/ 39 w 159"/>
                <a:gd name="T21" fmla="*/ 219 h 219"/>
                <a:gd name="T22" fmla="*/ 82 w 159"/>
                <a:gd name="T23" fmla="*/ 171 h 219"/>
                <a:gd name="T24" fmla="*/ 137 w 159"/>
                <a:gd name="T25" fmla="*/ 24 h 219"/>
                <a:gd name="T26" fmla="*/ 159 w 159"/>
                <a:gd name="T27" fmla="*/ 9 h 219"/>
                <a:gd name="T28" fmla="*/ 159 w 159"/>
                <a:gd name="T29" fmla="*/ 0 h 219"/>
                <a:gd name="T30" fmla="*/ 102 w 159"/>
                <a:gd name="T31" fmla="*/ 0 h 219"/>
                <a:gd name="T32" fmla="*/ 102 w 159"/>
                <a:gd name="T33" fmla="*/ 9 h 219"/>
                <a:gd name="T34" fmla="*/ 117 w 159"/>
                <a:gd name="T35" fmla="*/ 11 h 219"/>
                <a:gd name="T36" fmla="*/ 121 w 159"/>
                <a:gd name="T37" fmla="*/ 21 h 219"/>
                <a:gd name="T38" fmla="*/ 88 w 159"/>
                <a:gd name="T39" fmla="*/ 119 h 219"/>
                <a:gd name="T40" fmla="*/ 88 w 159"/>
                <a:gd name="T41" fmla="*/ 119 h 219"/>
                <a:gd name="T42" fmla="*/ 51 w 159"/>
                <a:gd name="T43" fmla="*/ 20 h 219"/>
                <a:gd name="T44" fmla="*/ 56 w 159"/>
                <a:gd name="T45" fmla="*/ 10 h 219"/>
                <a:gd name="T46" fmla="*/ 68 w 159"/>
                <a:gd name="T47" fmla="*/ 9 h 219"/>
                <a:gd name="T48" fmla="*/ 68 w 159"/>
                <a:gd name="T49" fmla="*/ 0 h 219"/>
                <a:gd name="T50" fmla="*/ 0 w 159"/>
                <a:gd name="T5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219">
                  <a:moveTo>
                    <a:pt x="0" y="0"/>
                  </a:moveTo>
                  <a:cubicBezTo>
                    <a:pt x="0" y="9"/>
                    <a:pt x="0" y="9"/>
                    <a:pt x="0" y="9"/>
                  </a:cubicBezTo>
                  <a:cubicBezTo>
                    <a:pt x="14" y="10"/>
                    <a:pt x="17" y="11"/>
                    <a:pt x="23" y="25"/>
                  </a:cubicBezTo>
                  <a:cubicBezTo>
                    <a:pt x="38" y="60"/>
                    <a:pt x="62" y="124"/>
                    <a:pt x="70" y="145"/>
                  </a:cubicBezTo>
                  <a:cubicBezTo>
                    <a:pt x="71" y="150"/>
                    <a:pt x="72" y="154"/>
                    <a:pt x="72" y="159"/>
                  </a:cubicBezTo>
                  <a:cubicBezTo>
                    <a:pt x="72" y="166"/>
                    <a:pt x="69" y="175"/>
                    <a:pt x="65" y="184"/>
                  </a:cubicBezTo>
                  <a:cubicBezTo>
                    <a:pt x="60" y="194"/>
                    <a:pt x="55" y="197"/>
                    <a:pt x="52" y="197"/>
                  </a:cubicBezTo>
                  <a:cubicBezTo>
                    <a:pt x="49" y="197"/>
                    <a:pt x="46" y="196"/>
                    <a:pt x="41" y="191"/>
                  </a:cubicBezTo>
                  <a:cubicBezTo>
                    <a:pt x="38" y="188"/>
                    <a:pt x="35" y="187"/>
                    <a:pt x="32" y="187"/>
                  </a:cubicBezTo>
                  <a:cubicBezTo>
                    <a:pt x="26" y="187"/>
                    <a:pt x="19" y="195"/>
                    <a:pt x="19" y="203"/>
                  </a:cubicBezTo>
                  <a:cubicBezTo>
                    <a:pt x="19" y="210"/>
                    <a:pt x="27" y="219"/>
                    <a:pt x="39" y="219"/>
                  </a:cubicBezTo>
                  <a:cubicBezTo>
                    <a:pt x="51" y="219"/>
                    <a:pt x="67" y="215"/>
                    <a:pt x="82" y="171"/>
                  </a:cubicBezTo>
                  <a:cubicBezTo>
                    <a:pt x="100" y="118"/>
                    <a:pt x="128" y="45"/>
                    <a:pt x="137" y="24"/>
                  </a:cubicBezTo>
                  <a:cubicBezTo>
                    <a:pt x="142" y="12"/>
                    <a:pt x="144" y="10"/>
                    <a:pt x="159" y="9"/>
                  </a:cubicBezTo>
                  <a:cubicBezTo>
                    <a:pt x="159" y="0"/>
                    <a:pt x="159" y="0"/>
                    <a:pt x="159" y="0"/>
                  </a:cubicBezTo>
                  <a:cubicBezTo>
                    <a:pt x="102" y="0"/>
                    <a:pt x="102" y="0"/>
                    <a:pt x="102" y="0"/>
                  </a:cubicBezTo>
                  <a:cubicBezTo>
                    <a:pt x="102" y="9"/>
                    <a:pt x="102" y="9"/>
                    <a:pt x="102" y="9"/>
                  </a:cubicBezTo>
                  <a:cubicBezTo>
                    <a:pt x="117" y="11"/>
                    <a:pt x="117" y="11"/>
                    <a:pt x="117" y="11"/>
                  </a:cubicBezTo>
                  <a:cubicBezTo>
                    <a:pt x="122" y="11"/>
                    <a:pt x="123" y="15"/>
                    <a:pt x="121" y="21"/>
                  </a:cubicBezTo>
                  <a:cubicBezTo>
                    <a:pt x="117" y="39"/>
                    <a:pt x="101" y="84"/>
                    <a:pt x="88" y="119"/>
                  </a:cubicBezTo>
                  <a:cubicBezTo>
                    <a:pt x="88" y="119"/>
                    <a:pt x="88" y="119"/>
                    <a:pt x="88" y="119"/>
                  </a:cubicBezTo>
                  <a:cubicBezTo>
                    <a:pt x="74" y="83"/>
                    <a:pt x="62" y="51"/>
                    <a:pt x="51" y="20"/>
                  </a:cubicBezTo>
                  <a:cubicBezTo>
                    <a:pt x="49" y="14"/>
                    <a:pt x="49" y="11"/>
                    <a:pt x="56" y="10"/>
                  </a:cubicBezTo>
                  <a:cubicBezTo>
                    <a:pt x="68" y="9"/>
                    <a:pt x="68" y="9"/>
                    <a:pt x="68" y="9"/>
                  </a:cubicBezTo>
                  <a:cubicBezTo>
                    <a:pt x="68" y="0"/>
                    <a:pt x="68" y="0"/>
                    <a:pt x="68" y="0"/>
                  </a:cubicBezTo>
                  <a:lnTo>
                    <a:pt x="0"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7" name="Freeform 27"/>
            <p:cNvSpPr>
              <a:spLocks noEditPoints="1"/>
            </p:cNvSpPr>
            <p:nvPr userDrawn="1"/>
          </p:nvSpPr>
          <p:spPr bwMode="gray">
            <a:xfrm>
              <a:off x="318" y="1973"/>
              <a:ext cx="305" cy="362"/>
            </a:xfrm>
            <a:custGeom>
              <a:avLst/>
              <a:gdLst>
                <a:gd name="T0" fmla="*/ 129 w 129"/>
                <a:gd name="T1" fmla="*/ 60 h 153"/>
                <a:gd name="T2" fmla="*/ 68 w 129"/>
                <a:gd name="T3" fmla="*/ 0 h 153"/>
                <a:gd name="T4" fmla="*/ 0 w 129"/>
                <a:gd name="T5" fmla="*/ 78 h 153"/>
                <a:gd name="T6" fmla="*/ 69 w 129"/>
                <a:gd name="T7" fmla="*/ 153 h 153"/>
                <a:gd name="T8" fmla="*/ 123 w 129"/>
                <a:gd name="T9" fmla="*/ 120 h 153"/>
                <a:gd name="T10" fmla="*/ 113 w 129"/>
                <a:gd name="T11" fmla="*/ 115 h 153"/>
                <a:gd name="T12" fmla="*/ 75 w 129"/>
                <a:gd name="T13" fmla="*/ 138 h 153"/>
                <a:gd name="T14" fmla="*/ 31 w 129"/>
                <a:gd name="T15" fmla="*/ 71 h 153"/>
                <a:gd name="T16" fmla="*/ 117 w 129"/>
                <a:gd name="T17" fmla="*/ 71 h 153"/>
                <a:gd name="T18" fmla="*/ 129 w 129"/>
                <a:gd name="T19" fmla="*/ 60 h 153"/>
                <a:gd name="T20" fmla="*/ 98 w 129"/>
                <a:gd name="T21" fmla="*/ 50 h 153"/>
                <a:gd name="T22" fmla="*/ 88 w 129"/>
                <a:gd name="T23" fmla="*/ 60 h 153"/>
                <a:gd name="T24" fmla="*/ 31 w 129"/>
                <a:gd name="T25" fmla="*/ 60 h 153"/>
                <a:gd name="T26" fmla="*/ 67 w 129"/>
                <a:gd name="T27" fmla="*/ 10 h 153"/>
                <a:gd name="T28" fmla="*/ 98 w 129"/>
                <a:gd name="T29"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3">
                  <a:moveTo>
                    <a:pt x="129" y="60"/>
                  </a:moveTo>
                  <a:cubicBezTo>
                    <a:pt x="129" y="42"/>
                    <a:pt x="123" y="0"/>
                    <a:pt x="68" y="0"/>
                  </a:cubicBezTo>
                  <a:cubicBezTo>
                    <a:pt x="22" y="0"/>
                    <a:pt x="0" y="33"/>
                    <a:pt x="0" y="78"/>
                  </a:cubicBezTo>
                  <a:cubicBezTo>
                    <a:pt x="0" y="125"/>
                    <a:pt x="20" y="153"/>
                    <a:pt x="69" y="153"/>
                  </a:cubicBezTo>
                  <a:cubicBezTo>
                    <a:pt x="97" y="153"/>
                    <a:pt x="114" y="139"/>
                    <a:pt x="123" y="120"/>
                  </a:cubicBezTo>
                  <a:cubicBezTo>
                    <a:pt x="113" y="115"/>
                    <a:pt x="113" y="115"/>
                    <a:pt x="113" y="115"/>
                  </a:cubicBezTo>
                  <a:cubicBezTo>
                    <a:pt x="105" y="128"/>
                    <a:pt x="94" y="138"/>
                    <a:pt x="75" y="138"/>
                  </a:cubicBezTo>
                  <a:cubicBezTo>
                    <a:pt x="38" y="138"/>
                    <a:pt x="30" y="102"/>
                    <a:pt x="31" y="71"/>
                  </a:cubicBezTo>
                  <a:cubicBezTo>
                    <a:pt x="117" y="71"/>
                    <a:pt x="117" y="71"/>
                    <a:pt x="117" y="71"/>
                  </a:cubicBezTo>
                  <a:cubicBezTo>
                    <a:pt x="123" y="71"/>
                    <a:pt x="129" y="70"/>
                    <a:pt x="129" y="60"/>
                  </a:cubicBezTo>
                  <a:close/>
                  <a:moveTo>
                    <a:pt x="98" y="50"/>
                  </a:moveTo>
                  <a:cubicBezTo>
                    <a:pt x="98" y="56"/>
                    <a:pt x="96" y="60"/>
                    <a:pt x="88" y="60"/>
                  </a:cubicBezTo>
                  <a:cubicBezTo>
                    <a:pt x="31" y="60"/>
                    <a:pt x="31" y="60"/>
                    <a:pt x="31" y="60"/>
                  </a:cubicBezTo>
                  <a:cubicBezTo>
                    <a:pt x="31" y="48"/>
                    <a:pt x="36" y="10"/>
                    <a:pt x="67" y="10"/>
                  </a:cubicBezTo>
                  <a:cubicBezTo>
                    <a:pt x="94" y="10"/>
                    <a:pt x="98" y="39"/>
                    <a:pt x="98" y="50"/>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8" name="Freeform 28"/>
            <p:cNvSpPr>
              <a:spLocks/>
            </p:cNvSpPr>
            <p:nvPr userDrawn="1"/>
          </p:nvSpPr>
          <p:spPr bwMode="gray">
            <a:xfrm>
              <a:off x="668" y="1973"/>
              <a:ext cx="245" cy="355"/>
            </a:xfrm>
            <a:custGeom>
              <a:avLst/>
              <a:gdLst>
                <a:gd name="T0" fmla="*/ 45 w 104"/>
                <a:gd name="T1" fmla="*/ 0 h 150"/>
                <a:gd name="T2" fmla="*/ 0 w 104"/>
                <a:gd name="T3" fmla="*/ 7 h 150"/>
                <a:gd name="T4" fmla="*/ 0 w 104"/>
                <a:gd name="T5" fmla="*/ 15 h 150"/>
                <a:gd name="T6" fmla="*/ 11 w 104"/>
                <a:gd name="T7" fmla="*/ 16 h 150"/>
                <a:gd name="T8" fmla="*/ 21 w 104"/>
                <a:gd name="T9" fmla="*/ 30 h 150"/>
                <a:gd name="T10" fmla="*/ 21 w 104"/>
                <a:gd name="T11" fmla="*/ 150 h 150"/>
                <a:gd name="T12" fmla="*/ 49 w 104"/>
                <a:gd name="T13" fmla="*/ 150 h 150"/>
                <a:gd name="T14" fmla="*/ 49 w 104"/>
                <a:gd name="T15" fmla="*/ 54 h 150"/>
                <a:gd name="T16" fmla="*/ 66 w 104"/>
                <a:gd name="T17" fmla="*/ 23 h 150"/>
                <a:gd name="T18" fmla="*/ 84 w 104"/>
                <a:gd name="T19" fmla="*/ 30 h 150"/>
                <a:gd name="T20" fmla="*/ 90 w 104"/>
                <a:gd name="T21" fmla="*/ 31 h 150"/>
                <a:gd name="T22" fmla="*/ 104 w 104"/>
                <a:gd name="T23" fmla="*/ 14 h 150"/>
                <a:gd name="T24" fmla="*/ 88 w 104"/>
                <a:gd name="T25" fmla="*/ 0 h 150"/>
                <a:gd name="T26" fmla="*/ 49 w 104"/>
                <a:gd name="T27" fmla="*/ 24 h 150"/>
                <a:gd name="T28" fmla="*/ 45 w 104"/>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50">
                  <a:moveTo>
                    <a:pt x="45" y="0"/>
                  </a:moveTo>
                  <a:cubicBezTo>
                    <a:pt x="0" y="7"/>
                    <a:pt x="0" y="7"/>
                    <a:pt x="0" y="7"/>
                  </a:cubicBezTo>
                  <a:cubicBezTo>
                    <a:pt x="0" y="15"/>
                    <a:pt x="0" y="15"/>
                    <a:pt x="0" y="15"/>
                  </a:cubicBezTo>
                  <a:cubicBezTo>
                    <a:pt x="11" y="16"/>
                    <a:pt x="11" y="16"/>
                    <a:pt x="11" y="16"/>
                  </a:cubicBezTo>
                  <a:cubicBezTo>
                    <a:pt x="19" y="17"/>
                    <a:pt x="21" y="19"/>
                    <a:pt x="21" y="30"/>
                  </a:cubicBezTo>
                  <a:cubicBezTo>
                    <a:pt x="21" y="150"/>
                    <a:pt x="21" y="150"/>
                    <a:pt x="21" y="150"/>
                  </a:cubicBezTo>
                  <a:cubicBezTo>
                    <a:pt x="49" y="150"/>
                    <a:pt x="49" y="150"/>
                    <a:pt x="49" y="150"/>
                  </a:cubicBezTo>
                  <a:cubicBezTo>
                    <a:pt x="49" y="54"/>
                    <a:pt x="49" y="54"/>
                    <a:pt x="49" y="54"/>
                  </a:cubicBezTo>
                  <a:cubicBezTo>
                    <a:pt x="49" y="31"/>
                    <a:pt x="59" y="23"/>
                    <a:pt x="66" y="23"/>
                  </a:cubicBezTo>
                  <a:cubicBezTo>
                    <a:pt x="71" y="23"/>
                    <a:pt x="76" y="25"/>
                    <a:pt x="84" y="30"/>
                  </a:cubicBezTo>
                  <a:cubicBezTo>
                    <a:pt x="86" y="31"/>
                    <a:pt x="89" y="31"/>
                    <a:pt x="90" y="31"/>
                  </a:cubicBezTo>
                  <a:cubicBezTo>
                    <a:pt x="97" y="31"/>
                    <a:pt x="104" y="24"/>
                    <a:pt x="104" y="14"/>
                  </a:cubicBezTo>
                  <a:cubicBezTo>
                    <a:pt x="104" y="8"/>
                    <a:pt x="100" y="0"/>
                    <a:pt x="88" y="0"/>
                  </a:cubicBezTo>
                  <a:cubicBezTo>
                    <a:pt x="77" y="0"/>
                    <a:pt x="68" y="6"/>
                    <a:pt x="49" y="24"/>
                  </a:cubicBezTo>
                  <a:lnTo>
                    <a:pt x="45"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129106369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0" r:id="rId3"/>
    <p:sldLayoutId id="2147483650" r:id="rId4"/>
    <p:sldLayoutId id="2147483654" r:id="rId5"/>
    <p:sldLayoutId id="2147483652" r:id="rId6"/>
    <p:sldLayoutId id="2147483666" r:id="rId7"/>
    <p:sldLayoutId id="2147483671" r:id="rId8"/>
    <p:sldLayoutId id="2147483667" r:id="rId9"/>
    <p:sldLayoutId id="2147483664" r:id="rId1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spcBef>
          <a:spcPts val="300"/>
        </a:spcBef>
        <a:spcAft>
          <a:spcPts val="600"/>
        </a:spcAft>
        <a:buClr>
          <a:schemeClr val="accent2"/>
        </a:buClr>
        <a:buSzPct val="110000"/>
        <a:buFont typeface="Arial" pitchFamily="34" charset="0"/>
        <a:buNone/>
        <a:defRPr sz="1800" kern="1200" baseline="0">
          <a:solidFill>
            <a:schemeClr val="tx1"/>
          </a:solidFill>
          <a:latin typeface="+mn-lt"/>
          <a:ea typeface="+mn-ea"/>
          <a:cs typeface="+mn-cs"/>
        </a:defRPr>
      </a:lvl1pPr>
      <a:lvl2pPr marL="266700"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2pPr>
      <a:lvl3pPr marL="542925" indent="-276225"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3pPr>
      <a:lvl4pPr marL="809625"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4pPr>
      <a:lvl5pPr marL="1076325"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xml"/><Relationship Id="rId7" Type="http://schemas.openxmlformats.org/officeDocument/2006/relationships/image" Target="../media/image10.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 Id="rId9"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itserviceportal.intranet.cnb/spo/faces/bay/portal?execution=e1s1" TargetMode="External"/><Relationship Id="rId2" Type="http://schemas.openxmlformats.org/officeDocument/2006/relationships/image" Target="../media/image30.jpe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hyperlink" Target="mailto:ITILcenter@bayer.com" TargetMode="External"/><Relationship Id="rId2" Type="http://schemas.openxmlformats.org/officeDocument/2006/relationships/hyperlink" Target="https://itserviceportal.intranet.cnb/spo/faces/bay/portal?execution=e1s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ir.de.bayer.cnb/" TargetMode="Externa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hyperlink" Target="https://codex.wordpress.org/Roles_and_Capabilities" TargetMode="External"/><Relationship Id="rId5" Type="http://schemas.openxmlformats.org/officeDocument/2006/relationships/hyperlink" Target="https://by-password.bayer-ag.com/" TargetMode="External"/><Relationship Id="rId4" Type="http://schemas.openxmlformats.org/officeDocument/2006/relationships/hyperlink" Target="https://air-q.de.bayer.cnb/"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p:cNvGraphicFramePr>
          <p:nvPr>
            <p:custDataLst>
              <p:tags r:id="rId2"/>
            </p:custDataLst>
            <p:extLst>
              <p:ext uri="{D42A27DB-BD31-4B8C-83A1-F6EECF244321}">
                <p14:modId xmlns:p14="http://schemas.microsoft.com/office/powerpoint/2010/main" val="65176854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5" imgW="360" imgH="360" progId="">
                  <p:embed/>
                </p:oleObj>
              </mc:Choice>
              <mc:Fallback>
                <p:oleObj name="think-cell Slide" r:id="rId5" imgW="360" imgH="360" progId="">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p:nvPr>
        </p:nvSpPr>
        <p:spPr>
          <a:xfrm>
            <a:off x="3384549" y="4897775"/>
            <a:ext cx="5292725" cy="453183"/>
          </a:xfrm>
        </p:spPr>
        <p:txBody>
          <a:bodyPr/>
          <a:lstStyle/>
          <a:p>
            <a:r>
              <a:rPr lang="en-US" dirty="0" smtClean="0"/>
              <a:t>Training Document</a:t>
            </a:r>
            <a:endParaRPr lang="en-US" dirty="0"/>
          </a:p>
        </p:txBody>
      </p:sp>
      <p:sp>
        <p:nvSpPr>
          <p:cNvPr id="4" name="Title 3"/>
          <p:cNvSpPr>
            <a:spLocks noGrp="1"/>
          </p:cNvSpPr>
          <p:nvPr>
            <p:ph type="ctrTitle"/>
          </p:nvPr>
        </p:nvSpPr>
        <p:spPr>
          <a:xfrm>
            <a:off x="3325172" y="4125913"/>
            <a:ext cx="5343815" cy="408927"/>
          </a:xfrm>
        </p:spPr>
        <p:txBody>
          <a:bodyPr/>
          <a:lstStyle/>
          <a:p>
            <a:r>
              <a:rPr lang="en-US" dirty="0" smtClean="0"/>
              <a:t>A</a:t>
            </a:r>
            <a:r>
              <a:rPr lang="en-US" sz="1600" dirty="0" smtClean="0"/>
              <a:t>PPLICATION</a:t>
            </a:r>
            <a:r>
              <a:rPr lang="en-US" dirty="0" smtClean="0"/>
              <a:t> I</a:t>
            </a:r>
            <a:r>
              <a:rPr lang="en-US" sz="1600" dirty="0" smtClean="0"/>
              <a:t>NFRASTRUCTURE</a:t>
            </a:r>
            <a:r>
              <a:rPr lang="en-US" dirty="0" smtClean="0"/>
              <a:t> R</a:t>
            </a:r>
            <a:r>
              <a:rPr lang="en-US" sz="1600" dirty="0" smtClean="0"/>
              <a:t>EPOSITORY</a:t>
            </a:r>
            <a:endParaRPr lang="en-US" dirty="0"/>
          </a:p>
        </p:txBody>
      </p:sp>
      <p:cxnSp>
        <p:nvCxnSpPr>
          <p:cNvPr id="8" name="Gerade Verbindung 20"/>
          <p:cNvCxnSpPr/>
          <p:nvPr/>
        </p:nvCxnSpPr>
        <p:spPr bwMode="gray">
          <a:xfrm>
            <a:off x="3024188" y="4125913"/>
            <a:ext cx="0" cy="118745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Bildplatzhalter 8"/>
          <p:cNvPicPr>
            <a:picLocks noGrp="1" noChangeAspect="1"/>
          </p:cNvPicPr>
          <p:nvPr>
            <p:ph type="pic" sz="quarter" idx="4294967295"/>
          </p:nvPr>
        </p:nvPicPr>
        <p:blipFill>
          <a:blip r:embed="rId7" cstate="print">
            <a:extLst>
              <a:ext uri="{28A0092B-C50C-407E-A947-70E740481C1C}">
                <a14:useLocalDpi xmlns:a14="http://schemas.microsoft.com/office/drawing/2010/main" val="0"/>
              </a:ext>
            </a:extLst>
          </a:blip>
          <a:srcRect t="60" b="60"/>
          <a:stretch>
            <a:fillRect/>
          </a:stretch>
        </p:blipFill>
        <p:spPr>
          <a:xfrm>
            <a:off x="3022556" y="1"/>
            <a:ext cx="2962800" cy="3422649"/>
          </a:xfrm>
          <a:prstGeom prst="rect">
            <a:avLst/>
          </a:prstGeom>
        </p:spPr>
      </p:pic>
      <p:pic>
        <p:nvPicPr>
          <p:cNvPr id="11" name="Bildplatzhalter 9"/>
          <p:cNvPicPr>
            <a:picLocks noGrp="1" noChangeAspect="1"/>
          </p:cNvPicPr>
          <p:nvPr>
            <p:ph type="pic" sz="quarter" idx="15"/>
          </p:nvPr>
        </p:nvPicPr>
        <p:blipFill>
          <a:blip r:embed="rId8" cstate="print">
            <a:extLst>
              <a:ext uri="{28A0092B-C50C-407E-A947-70E740481C1C}">
                <a14:useLocalDpi xmlns:a14="http://schemas.microsoft.com/office/drawing/2010/main" val="0"/>
              </a:ext>
            </a:extLst>
          </a:blip>
          <a:srcRect t="60" b="60"/>
          <a:stretch>
            <a:fillRect/>
          </a:stretch>
        </p:blipFill>
        <p:spPr>
          <a:xfrm>
            <a:off x="6045112" y="1"/>
            <a:ext cx="2962800" cy="3422649"/>
          </a:xfrm>
        </p:spPr>
      </p:pic>
      <p:pic>
        <p:nvPicPr>
          <p:cNvPr id="12" name="Bildplatzhalter 7"/>
          <p:cNvPicPr>
            <a:picLocks noChangeAspect="1"/>
          </p:cNvPicPr>
          <p:nvPr/>
        </p:nvPicPr>
        <p:blipFill>
          <a:blip r:embed="rId9" cstate="print">
            <a:extLst>
              <a:ext uri="{28A0092B-C50C-407E-A947-70E740481C1C}">
                <a14:useLocalDpi xmlns:a14="http://schemas.microsoft.com/office/drawing/2010/main" val="0"/>
              </a:ext>
            </a:extLst>
          </a:blip>
          <a:srcRect t="60" b="60"/>
          <a:stretch>
            <a:fillRect/>
          </a:stretch>
        </p:blipFill>
        <p:spPr>
          <a:xfrm>
            <a:off x="0" y="1"/>
            <a:ext cx="2962800" cy="3422649"/>
          </a:xfrm>
          <a:prstGeom prst="rect">
            <a:avLst/>
          </a:prstGeom>
        </p:spPr>
      </p:pic>
      <p:sp>
        <p:nvSpPr>
          <p:cNvPr id="13" name="Textplatzhalter 6"/>
          <p:cNvSpPr txBox="1">
            <a:spLocks/>
          </p:cNvSpPr>
          <p:nvPr/>
        </p:nvSpPr>
        <p:spPr bwMode="gray">
          <a:xfrm>
            <a:off x="7888406" y="5927733"/>
            <a:ext cx="1059165" cy="235742"/>
          </a:xfrm>
          <a:prstGeom prst="rect">
            <a:avLst/>
          </a:prstGeom>
        </p:spPr>
        <p:txBody>
          <a:bodyPr vert="horz" lIns="0" tIns="306000" rIns="0" bIns="0" rtlCol="0" anchor="b" anchorCtr="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 typeface="Arial" pitchFamily="34" charset="0"/>
              <a:buNone/>
              <a:tabLst/>
              <a:defRPr/>
            </a:pPr>
            <a:endParaRPr kumimoji="0" lang="de-DE"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 typeface="Arial" pitchFamily="34" charset="0"/>
              <a:buNone/>
              <a:tabLst/>
              <a:defRPr/>
            </a:pPr>
            <a:r>
              <a:rPr kumimoji="0" lang="de-DE" sz="1200" b="0" i="0" u="none" strike="noStrike" kern="1200" cap="none" spc="0" normalizeH="0" baseline="0" noProof="0" dirty="0" smtClean="0">
                <a:ln>
                  <a:noFill/>
                </a:ln>
                <a:solidFill>
                  <a:schemeClr val="tx1"/>
                </a:solidFill>
                <a:effectLst/>
                <a:uLnTx/>
                <a:uFillTx/>
                <a:latin typeface="+mn-lt"/>
                <a:ea typeface="+mn-ea"/>
                <a:cs typeface="+mn-cs"/>
              </a:rPr>
              <a:t>Version 1.01</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Footer Placeholder 13"/>
          <p:cNvSpPr>
            <a:spLocks noGrp="1"/>
          </p:cNvSpPr>
          <p:nvPr>
            <p:ph type="ftr" sz="quarter" idx="17"/>
          </p:nvPr>
        </p:nvSpPr>
        <p:spPr/>
        <p:txBody>
          <a:bodyPr/>
          <a:lstStyle/>
          <a:p>
            <a:r>
              <a:rPr lang="en-US" noProof="0" smtClean="0">
                <a:solidFill>
                  <a:schemeClr val="tx1">
                    <a:alpha val="0"/>
                  </a:schemeClr>
                </a:solidFill>
              </a:rPr>
              <a:t>• BBS - Application Infrastructure Repository • October 2015</a:t>
            </a:r>
            <a:endParaRPr lang="en-US" noProof="0">
              <a:solidFill>
                <a:schemeClr val="tx1">
                  <a:alpha val="0"/>
                </a:schemeClr>
              </a:solidFill>
            </a:endParaRPr>
          </a:p>
        </p:txBody>
      </p:sp>
      <p:sp>
        <p:nvSpPr>
          <p:cNvPr id="15" name="Slide Number Placeholder 14"/>
          <p:cNvSpPr>
            <a:spLocks noGrp="1"/>
          </p:cNvSpPr>
          <p:nvPr>
            <p:ph type="sldNum" sz="quarter" idx="18"/>
          </p:nvPr>
        </p:nvSpPr>
        <p:spPr/>
        <p:txBody>
          <a:bodyPr/>
          <a:lstStyle/>
          <a:p>
            <a:r>
              <a:rPr lang="en-US" noProof="0" smtClean="0"/>
              <a:t>Page </a:t>
            </a:r>
            <a:fld id="{87F334AE-4EAC-4C2D-A638-92A76F09FCC4}" type="slidenum">
              <a:rPr lang="en-US" noProof="0" smtClean="0"/>
              <a:pPr/>
              <a:t>1</a:t>
            </a:fld>
            <a:endParaRPr lang="en-US" noProof="0"/>
          </a:p>
        </p:txBody>
      </p:sp>
    </p:spTree>
    <p:extLst>
      <p:ext uri="{BB962C8B-B14F-4D97-AF65-F5344CB8AC3E}">
        <p14:creationId xmlns:p14="http://schemas.microsoft.com/office/powerpoint/2010/main" val="199090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smtClean="0"/>
              <a:t>User Roles and Settings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pic>
        <p:nvPicPr>
          <p:cNvPr id="5" name="Picture 4"/>
          <p:cNvPicPr/>
          <p:nvPr/>
        </p:nvPicPr>
        <p:blipFill>
          <a:blip r:embed="rId2" cstate="print"/>
          <a:stretch>
            <a:fillRect/>
          </a:stretch>
        </p:blipFill>
        <p:spPr>
          <a:xfrm>
            <a:off x="299573" y="1616335"/>
            <a:ext cx="5733415" cy="3950911"/>
          </a:xfrm>
          <a:prstGeom prst="rect">
            <a:avLst/>
          </a:prstGeom>
        </p:spPr>
      </p:pic>
      <p:sp>
        <p:nvSpPr>
          <p:cNvPr id="7" name="TextBox 6"/>
          <p:cNvSpPr txBox="1"/>
          <p:nvPr/>
        </p:nvSpPr>
        <p:spPr bwMode="gray">
          <a:xfrm>
            <a:off x="6414448" y="1807404"/>
            <a:ext cx="2347415" cy="2355163"/>
          </a:xfrm>
          <a:prstGeom prst="rect">
            <a:avLst/>
          </a:prstGeom>
        </p:spPr>
        <p:txBody>
          <a:bodyPr vert="horz" wrap="square" lIns="0" tIns="0" rIns="0" bIns="0" rtlCol="0">
            <a:noAutofit/>
          </a:bodyPr>
          <a:lstStyle/>
          <a:p>
            <a:pPr algn="just"/>
            <a:r>
              <a:rPr lang="en-US" sz="1600" dirty="0" smtClean="0"/>
              <a:t>User Roles and Settings display the information about user and associated roles, also here you can change the application features by selection of available options.  </a:t>
            </a:r>
          </a:p>
          <a:p>
            <a:pPr algn="just"/>
            <a:endParaRPr lang="en-US" sz="1600" dirty="0" smtClean="0"/>
          </a:p>
          <a:p>
            <a:endParaRPr lang="en-US" sz="1600"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10</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smtClean="0"/>
              <a:t>I’m Owner / Manager</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pic>
        <p:nvPicPr>
          <p:cNvPr id="5" name="Picture 4"/>
          <p:cNvPicPr/>
          <p:nvPr/>
        </p:nvPicPr>
        <p:blipFill>
          <a:blip r:embed="rId2" cstate="print"/>
          <a:stretch>
            <a:fillRect/>
          </a:stretch>
        </p:blipFill>
        <p:spPr>
          <a:xfrm>
            <a:off x="468313" y="1807404"/>
            <a:ext cx="5733415" cy="1681434"/>
          </a:xfrm>
          <a:prstGeom prst="rect">
            <a:avLst/>
          </a:prstGeom>
        </p:spPr>
      </p:pic>
      <p:sp>
        <p:nvSpPr>
          <p:cNvPr id="7" name="TextBox 6"/>
          <p:cNvSpPr txBox="1"/>
          <p:nvPr/>
        </p:nvSpPr>
        <p:spPr bwMode="gray">
          <a:xfrm>
            <a:off x="468313" y="3916906"/>
            <a:ext cx="7733991" cy="941697"/>
          </a:xfrm>
          <a:prstGeom prst="rect">
            <a:avLst/>
          </a:prstGeom>
        </p:spPr>
        <p:txBody>
          <a:bodyPr vert="horz" wrap="square" lIns="0" tIns="0" rIns="0" bIns="0" rtlCol="0">
            <a:noAutofit/>
          </a:bodyPr>
          <a:lstStyle/>
          <a:p>
            <a:pPr algn="just"/>
            <a:r>
              <a:rPr lang="en-US" sz="1600" dirty="0" smtClean="0"/>
              <a:t>By clicking on I’m Owner/Manager we can see the all records where logged-in user is CI Owner Primary Person/Group or Application Owner Primary Person/Group. Groups are resolved into appropriate CWIDs</a:t>
            </a:r>
          </a:p>
          <a:p>
            <a:endParaRPr lang="en-US" sz="1600"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11</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smtClean="0"/>
              <a:t>I’m Steward / Delegate</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pic>
        <p:nvPicPr>
          <p:cNvPr id="5" name="Picture 4"/>
          <p:cNvPicPr/>
          <p:nvPr/>
        </p:nvPicPr>
        <p:blipFill>
          <a:blip r:embed="rId2" cstate="print"/>
          <a:stretch>
            <a:fillRect/>
          </a:stretch>
        </p:blipFill>
        <p:spPr>
          <a:xfrm>
            <a:off x="468313" y="1807404"/>
            <a:ext cx="8293550" cy="2228436"/>
          </a:xfrm>
          <a:prstGeom prst="rect">
            <a:avLst/>
          </a:prstGeom>
        </p:spPr>
      </p:pic>
      <p:sp>
        <p:nvSpPr>
          <p:cNvPr id="7" name="TextBox 6"/>
          <p:cNvSpPr txBox="1"/>
          <p:nvPr/>
        </p:nvSpPr>
        <p:spPr bwMode="gray">
          <a:xfrm>
            <a:off x="468313" y="4421875"/>
            <a:ext cx="8293550" cy="887104"/>
          </a:xfrm>
          <a:prstGeom prst="rect">
            <a:avLst/>
          </a:prstGeom>
        </p:spPr>
        <p:txBody>
          <a:bodyPr vert="horz" wrap="square" lIns="0" tIns="0" rIns="0" bIns="0" rtlCol="0">
            <a:noAutofit/>
          </a:bodyPr>
          <a:lstStyle/>
          <a:p>
            <a:pPr algn="just"/>
            <a:r>
              <a:rPr lang="en-US" sz="1600" dirty="0" smtClean="0"/>
              <a:t>By clicking on I’m Steward/Delegate we can see all records where logged-in user is CI Owner Delegate Person/Group or Application Owner Delegate Person/Group. Groups are resolved into appropriate CWIDs</a:t>
            </a:r>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12</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latin typeface="Times New Roman" pitchFamily="18" charset="0"/>
              </a:rPr>
              <a:t>Search Components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Rectangle 3"/>
          <p:cNvSpPr txBox="1">
            <a:spLocks noChangeArrowheads="1"/>
          </p:cNvSpPr>
          <p:nvPr/>
        </p:nvSpPr>
        <p:spPr bwMode="gray">
          <a:xfrm>
            <a:off x="468313" y="3370997"/>
            <a:ext cx="5735471" cy="2082989"/>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 In this section, we will cover 4 topics</a:t>
            </a:r>
          </a:p>
          <a:p>
            <a:pPr lvl="1"/>
            <a:r>
              <a:rPr lang="en-US" sz="1600" b="1" dirty="0" smtClean="0"/>
              <a:t>Search</a:t>
            </a:r>
          </a:p>
          <a:p>
            <a:pPr lvl="1"/>
            <a:r>
              <a:rPr lang="en-US" sz="1600" b="1" dirty="0" smtClean="0"/>
              <a:t>Advanced Search</a:t>
            </a:r>
          </a:p>
          <a:p>
            <a:pPr lvl="1"/>
            <a:r>
              <a:rPr lang="en-US" sz="1600" b="1" dirty="0" smtClean="0"/>
              <a:t>Mass Update</a:t>
            </a:r>
          </a:p>
          <a:p>
            <a:pPr lvl="1"/>
            <a:r>
              <a:rPr lang="en-US" sz="1600" b="1" dirty="0" smtClean="0"/>
              <a:t>Org. Unit Search</a:t>
            </a:r>
          </a:p>
          <a:p>
            <a:pPr>
              <a:buFont typeface="Wingdings" pitchFamily="2" charset="2"/>
              <a:buChar cha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bwMode="gray">
          <a:xfrm>
            <a:off x="277244" y="1807404"/>
            <a:ext cx="8662040" cy="1154160"/>
          </a:xfrm>
          <a:prstGeom prst="rect">
            <a:avLst/>
          </a:prstGeom>
        </p:spPr>
        <p:txBody>
          <a:bodyPr vert="horz" wrap="square" lIns="0" tIns="0" rIns="0" bIns="0" rtlCol="0">
            <a:noAutofit/>
          </a:bodyPr>
          <a:lstStyle/>
          <a:p>
            <a:pPr algn="just"/>
            <a:r>
              <a:rPr lang="en-US" sz="1600" b="1" dirty="0" smtClean="0"/>
              <a:t>T</a:t>
            </a:r>
            <a:r>
              <a:rPr lang="en-US" sz="1600" dirty="0" smtClean="0"/>
              <a:t>his Section will provide you an overview of the Search component from AIR navigation pane. You will learn how the search feature is structured Search contains two submenus Advance Search and </a:t>
            </a:r>
            <a:r>
              <a:rPr lang="en-US" sz="1600" dirty="0" err="1" smtClean="0"/>
              <a:t>Org.Unit</a:t>
            </a:r>
            <a:r>
              <a:rPr lang="en-US" sz="1600" dirty="0" smtClean="0"/>
              <a:t> Search to allow users to different methods for searching CI names and alias of existing records.</a:t>
            </a:r>
          </a:p>
          <a:p>
            <a:endParaRPr lang="en-US" sz="1600"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13</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Search</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pic>
        <p:nvPicPr>
          <p:cNvPr id="5" name="Picture 4"/>
          <p:cNvPicPr/>
          <p:nvPr/>
        </p:nvPicPr>
        <p:blipFill>
          <a:blip r:embed="rId2" cstate="print"/>
          <a:srcRect/>
          <a:stretch>
            <a:fillRect/>
          </a:stretch>
        </p:blipFill>
        <p:spPr bwMode="auto">
          <a:xfrm>
            <a:off x="282778" y="1569493"/>
            <a:ext cx="5421985" cy="1138355"/>
          </a:xfrm>
          <a:prstGeom prst="rect">
            <a:avLst/>
          </a:prstGeom>
          <a:noFill/>
          <a:ln w="9525">
            <a:noFill/>
            <a:miter lim="800000"/>
            <a:headEnd/>
            <a:tailEnd/>
          </a:ln>
        </p:spPr>
      </p:pic>
      <p:sp>
        <p:nvSpPr>
          <p:cNvPr id="7" name="TextBox 6"/>
          <p:cNvSpPr txBox="1"/>
          <p:nvPr/>
        </p:nvSpPr>
        <p:spPr bwMode="gray">
          <a:xfrm>
            <a:off x="468313" y="3370997"/>
            <a:ext cx="7492621" cy="2083558"/>
          </a:xfrm>
          <a:prstGeom prst="rect">
            <a:avLst/>
          </a:prstGeom>
        </p:spPr>
        <p:txBody>
          <a:bodyPr vert="horz" wrap="square" lIns="0" tIns="0" rIns="0" bIns="0" rtlCol="0">
            <a:noAutofit/>
          </a:bodyPr>
          <a:lstStyle/>
          <a:p>
            <a:pPr algn="just"/>
            <a:r>
              <a:rPr lang="en-US" sz="1600" dirty="0" smtClean="0"/>
              <a:t>This is start page. Here you can search for the name or alias of existing records. The result will display all records containing the entered name/alias. Depending on the associate roles the record type (e.g. application, server, room, etc.) is considered for the result.</a:t>
            </a:r>
          </a:p>
          <a:p>
            <a:pPr algn="just"/>
            <a:r>
              <a:rPr lang="en-US" sz="1600" dirty="0" smtClean="0"/>
              <a:t>The results are displayed in a table and are ordered by name. Though the table allows to sort per column. Click on the column header to choose the order direction. </a:t>
            </a:r>
          </a:p>
          <a:p>
            <a:endParaRPr lang="en-US" sz="1600"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14</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Advance Search</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286603" y="1807405"/>
            <a:ext cx="8475260" cy="1741014"/>
          </a:xfrm>
          <a:prstGeom prst="rect">
            <a:avLst/>
          </a:prstGeom>
        </p:spPr>
        <p:txBody>
          <a:bodyPr vert="horz" wrap="square" lIns="0" tIns="0" rIns="0" bIns="0" rtlCol="0">
            <a:noAutofit/>
          </a:bodyPr>
          <a:lstStyle/>
          <a:p>
            <a:pPr algn="just"/>
            <a:r>
              <a:rPr lang="en-US" sz="1600" dirty="0" smtClean="0"/>
              <a:t>The Advance search form lets you focus your search, giving you more control over the results. For experienced users the Advance Search menu offers a number of options for users interested in more complex searches. Advanced Search can be used for a more detailed search. Unlike the standard search a name or alias must not be entered. So, the owner (CWID) or description can be used as search criteria. It is possible to choose the “not” checkbox to negate the selection.</a:t>
            </a:r>
          </a:p>
          <a:p>
            <a:endParaRPr lang="en-US" sz="1600" dirty="0" smtClean="0"/>
          </a:p>
        </p:txBody>
      </p:sp>
      <p:pic>
        <p:nvPicPr>
          <p:cNvPr id="7" name="Picture 6"/>
          <p:cNvPicPr/>
          <p:nvPr/>
        </p:nvPicPr>
        <p:blipFill>
          <a:blip r:embed="rId2" cstate="print"/>
          <a:srcRect b="41946"/>
          <a:stretch>
            <a:fillRect/>
          </a:stretch>
        </p:blipFill>
        <p:spPr bwMode="auto">
          <a:xfrm>
            <a:off x="286603" y="3548418"/>
            <a:ext cx="8475260" cy="2661313"/>
          </a:xfrm>
          <a:prstGeom prst="rect">
            <a:avLst/>
          </a:prstGeom>
          <a:noFill/>
          <a:ln w="9525">
            <a:noFill/>
            <a:miter lim="800000"/>
            <a:headEnd/>
            <a:tailEnd/>
          </a:ln>
        </p:spPr>
      </p:pic>
      <p:sp>
        <p:nvSpPr>
          <p:cNvPr id="9" name="Footer Placeholder 8"/>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0" name="Slide Number Placeholder 9"/>
          <p:cNvSpPr>
            <a:spLocks noGrp="1"/>
          </p:cNvSpPr>
          <p:nvPr>
            <p:ph type="sldNum" sz="quarter" idx="4"/>
          </p:nvPr>
        </p:nvSpPr>
        <p:spPr/>
        <p:txBody>
          <a:bodyPr/>
          <a:lstStyle/>
          <a:p>
            <a:r>
              <a:rPr lang="en-US" noProof="0" smtClean="0"/>
              <a:t>Page </a:t>
            </a:r>
            <a:fld id="{87F334AE-4EAC-4C2D-A638-92A76F09FCC4}" type="slidenum">
              <a:rPr lang="en-US" noProof="0" smtClean="0"/>
              <a:pPr/>
              <a:t>15</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Advance Search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4722125" y="1807404"/>
            <a:ext cx="4039738" cy="2218686"/>
          </a:xfrm>
          <a:prstGeom prst="rect">
            <a:avLst/>
          </a:prstGeom>
        </p:spPr>
        <p:txBody>
          <a:bodyPr vert="horz" wrap="square" lIns="0" tIns="0" rIns="0" bIns="0" rtlCol="0">
            <a:noAutofit/>
          </a:bodyPr>
          <a:lstStyle/>
          <a:p>
            <a:pPr algn="just"/>
            <a:r>
              <a:rPr lang="en-US" sz="1400" dirty="0" smtClean="0"/>
              <a:t>Click on person-picker to add the CI owner in the respective fields on advance search. It will show you the dialogue box where you can search a single CWID or last name. Results are displayed soon as the first two characters have been entered and the search icon will be pressed.</a:t>
            </a:r>
          </a:p>
          <a:p>
            <a:pPr algn="just"/>
            <a:r>
              <a:rPr lang="en-US" sz="1400" dirty="0" smtClean="0"/>
              <a:t>Clicking into a row will add the entry to the appropriate field.</a:t>
            </a:r>
          </a:p>
        </p:txBody>
      </p:sp>
      <p:pic>
        <p:nvPicPr>
          <p:cNvPr id="8" name="Picture 7"/>
          <p:cNvPicPr/>
          <p:nvPr/>
        </p:nvPicPr>
        <p:blipFill>
          <a:blip r:embed="rId2" cstate="print"/>
          <a:srcRect l="1534"/>
          <a:stretch>
            <a:fillRect/>
          </a:stretch>
        </p:blipFill>
        <p:spPr bwMode="auto">
          <a:xfrm>
            <a:off x="263597" y="1807405"/>
            <a:ext cx="4253812" cy="2054912"/>
          </a:xfrm>
          <a:prstGeom prst="rect">
            <a:avLst/>
          </a:prstGeom>
          <a:noFill/>
          <a:ln w="9525">
            <a:noFill/>
            <a:miter lim="800000"/>
            <a:headEnd/>
            <a:tailEnd/>
          </a:ln>
        </p:spPr>
      </p:pic>
      <p:pic>
        <p:nvPicPr>
          <p:cNvPr id="9" name="Picture 8"/>
          <p:cNvPicPr/>
          <p:nvPr/>
        </p:nvPicPr>
        <p:blipFill>
          <a:blip r:embed="rId3" cstate="print"/>
          <a:srcRect b="1534"/>
          <a:stretch>
            <a:fillRect/>
          </a:stretch>
        </p:blipFill>
        <p:spPr bwMode="auto">
          <a:xfrm>
            <a:off x="263597" y="4026090"/>
            <a:ext cx="4253812" cy="2183641"/>
          </a:xfrm>
          <a:prstGeom prst="rect">
            <a:avLst/>
          </a:prstGeom>
          <a:noFill/>
          <a:ln w="9525">
            <a:noFill/>
            <a:miter lim="800000"/>
            <a:headEnd/>
            <a:tailEnd/>
          </a:ln>
        </p:spPr>
      </p:pic>
      <p:sp>
        <p:nvSpPr>
          <p:cNvPr id="10" name="TextBox 9"/>
          <p:cNvSpPr txBox="1"/>
          <p:nvPr/>
        </p:nvSpPr>
        <p:spPr bwMode="gray">
          <a:xfrm>
            <a:off x="4722125" y="4026090"/>
            <a:ext cx="4039738" cy="2183641"/>
          </a:xfrm>
          <a:prstGeom prst="rect">
            <a:avLst/>
          </a:prstGeom>
        </p:spPr>
        <p:txBody>
          <a:bodyPr vert="horz" wrap="square" lIns="0" tIns="0" rIns="0" bIns="0" rtlCol="0">
            <a:noAutofit/>
          </a:bodyPr>
          <a:lstStyle/>
          <a:p>
            <a:pPr algn="just"/>
            <a:r>
              <a:rPr lang="en-US" sz="1400" dirty="0" smtClean="0"/>
              <a:t>Click on group-picker to add the Group in the appropriate fields on advance search. You can search either (according to the selection: Group name or Manager (CWID)) by a group name or the manager of a group using the managers CWID.</a:t>
            </a:r>
          </a:p>
          <a:p>
            <a:pPr algn="just"/>
            <a:r>
              <a:rPr lang="en-US" sz="1400" dirty="0" smtClean="0"/>
              <a:t>For group name results containing the entered characters are displayed soon as the first three have been entered. For manager (CWID) results are displayed soon as the CWID is entered completely</a:t>
            </a:r>
          </a:p>
        </p:txBody>
      </p:sp>
      <p:sp>
        <p:nvSpPr>
          <p:cNvPr id="11" name="Footer Placeholder 10"/>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4" name="Slide Number Placeholder 13"/>
          <p:cNvSpPr>
            <a:spLocks noGrp="1"/>
          </p:cNvSpPr>
          <p:nvPr>
            <p:ph type="sldNum" sz="quarter" idx="4"/>
          </p:nvPr>
        </p:nvSpPr>
        <p:spPr/>
        <p:txBody>
          <a:bodyPr/>
          <a:lstStyle/>
          <a:p>
            <a:r>
              <a:rPr lang="en-US" noProof="0" smtClean="0"/>
              <a:t>Page </a:t>
            </a:r>
            <a:fld id="{87F334AE-4EAC-4C2D-A638-92A76F09FCC4}" type="slidenum">
              <a:rPr lang="en-US" noProof="0" smtClean="0"/>
              <a:pPr/>
              <a:t>16</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63773" y="346075"/>
            <a:ext cx="7058024" cy="949325"/>
          </a:xfrm>
        </p:spPr>
        <p:txBody>
          <a:bodyPr/>
          <a:lstStyle/>
          <a:p>
            <a:r>
              <a:rPr lang="en-US" dirty="0" smtClean="0"/>
              <a:t>Mass Update</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136477" y="1589037"/>
            <a:ext cx="8598090" cy="1044982"/>
          </a:xfrm>
          <a:prstGeom prst="rect">
            <a:avLst/>
          </a:prstGeom>
        </p:spPr>
        <p:txBody>
          <a:bodyPr vert="horz" wrap="square" lIns="0" tIns="0" rIns="0" bIns="0" rtlCol="0">
            <a:noAutofit/>
          </a:bodyPr>
          <a:lstStyle/>
          <a:p>
            <a:pPr algn="just"/>
            <a:r>
              <a:rPr lang="en-US" sz="1600" dirty="0" smtClean="0"/>
              <a:t>The mass update actualizes the same data of the same types of CIs in a process. Mass update can be done to update the attributes directly for multiple CIs, you can use an existing CI as template to copy its attributes in selected CIs, and also you can link an existing CI to the selected CI. </a:t>
            </a:r>
          </a:p>
          <a:p>
            <a:endParaRPr lang="en-US" sz="1600" dirty="0" smtClean="0"/>
          </a:p>
          <a:p>
            <a:endParaRPr lang="en-US" dirty="0" smtClean="0"/>
          </a:p>
        </p:txBody>
      </p:sp>
      <p:sp>
        <p:nvSpPr>
          <p:cNvPr id="7" name="TextBox 6"/>
          <p:cNvSpPr txBox="1"/>
          <p:nvPr/>
        </p:nvSpPr>
        <p:spPr bwMode="gray">
          <a:xfrm>
            <a:off x="163773" y="2715904"/>
            <a:ext cx="8598090" cy="655093"/>
          </a:xfrm>
          <a:prstGeom prst="rect">
            <a:avLst/>
          </a:prstGeom>
        </p:spPr>
        <p:txBody>
          <a:bodyPr vert="horz" wrap="square" lIns="0" tIns="0" rIns="0" bIns="0" rtlCol="0">
            <a:noAutofit/>
          </a:bodyPr>
          <a:lstStyle/>
          <a:p>
            <a:pPr algn="just"/>
            <a:r>
              <a:rPr lang="en-US" sz="1600" dirty="0" smtClean="0"/>
              <a:t>As this process is not reversible (other than modifying each relevant CI), so to do the mass update secured preliminary steps are created. </a:t>
            </a:r>
          </a:p>
          <a:p>
            <a:endParaRPr lang="en-US" dirty="0" smtClean="0"/>
          </a:p>
        </p:txBody>
      </p:sp>
      <p:sp>
        <p:nvSpPr>
          <p:cNvPr id="8" name="TextBox 7"/>
          <p:cNvSpPr txBox="1"/>
          <p:nvPr/>
        </p:nvSpPr>
        <p:spPr bwMode="gray">
          <a:xfrm>
            <a:off x="163773" y="3370998"/>
            <a:ext cx="8775511" cy="682388"/>
          </a:xfrm>
          <a:prstGeom prst="rect">
            <a:avLst/>
          </a:prstGeom>
        </p:spPr>
        <p:txBody>
          <a:bodyPr vert="horz" wrap="square" lIns="0" tIns="0" rIns="0" bIns="0" rtlCol="0">
            <a:noAutofit/>
          </a:bodyPr>
          <a:lstStyle/>
          <a:p>
            <a:pPr algn="just"/>
            <a:r>
              <a:rPr lang="en-US" sz="1600" dirty="0" smtClean="0"/>
              <a:t>The selection of the individual elements is done very carefully to avoid overwriting of the element data. Restoring the old data is only manually possible. </a:t>
            </a:r>
          </a:p>
        </p:txBody>
      </p:sp>
      <p:pic>
        <p:nvPicPr>
          <p:cNvPr id="9" name="Picture 8"/>
          <p:cNvPicPr/>
          <p:nvPr/>
        </p:nvPicPr>
        <p:blipFill>
          <a:blip r:embed="rId2" cstate="print"/>
          <a:srcRect t="38211"/>
          <a:stretch>
            <a:fillRect/>
          </a:stretch>
        </p:blipFill>
        <p:spPr>
          <a:xfrm>
            <a:off x="163773" y="4053386"/>
            <a:ext cx="8366078" cy="1857234"/>
          </a:xfrm>
          <a:prstGeom prst="rect">
            <a:avLst/>
          </a:prstGeom>
        </p:spPr>
      </p:pic>
      <p:sp>
        <p:nvSpPr>
          <p:cNvPr id="10" name="Footer Placeholder 9"/>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1" name="Slide Number Placeholder 10"/>
          <p:cNvSpPr>
            <a:spLocks noGrp="1"/>
          </p:cNvSpPr>
          <p:nvPr>
            <p:ph type="sldNum" sz="quarter" idx="4"/>
          </p:nvPr>
        </p:nvSpPr>
        <p:spPr/>
        <p:txBody>
          <a:bodyPr/>
          <a:lstStyle/>
          <a:p>
            <a:r>
              <a:rPr lang="en-US" noProof="0" smtClean="0"/>
              <a:t>Page </a:t>
            </a:r>
            <a:fld id="{87F334AE-4EAC-4C2D-A638-92A76F09FCC4}" type="slidenum">
              <a:rPr lang="en-US" noProof="0" smtClean="0"/>
              <a:pPr/>
              <a:t>17</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63773" y="346075"/>
            <a:ext cx="7058024" cy="949325"/>
          </a:xfrm>
        </p:spPr>
        <p:txBody>
          <a:bodyPr/>
          <a:lstStyle/>
          <a:p>
            <a:r>
              <a:rPr lang="en-US" dirty="0" smtClean="0"/>
              <a:t>Mass Update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136476" y="1589037"/>
            <a:ext cx="2238233" cy="389888"/>
          </a:xfrm>
          <a:prstGeom prst="rect">
            <a:avLst/>
          </a:prstGeom>
        </p:spPr>
        <p:txBody>
          <a:bodyPr vert="horz" wrap="square" lIns="0" tIns="0" rIns="0" bIns="0" rtlCol="0">
            <a:noAutofit/>
          </a:bodyPr>
          <a:lstStyle/>
          <a:p>
            <a:r>
              <a:rPr lang="en-US" sz="1600" b="1" dirty="0" smtClean="0">
                <a:solidFill>
                  <a:srgbClr val="00698E"/>
                </a:solidFill>
              </a:rPr>
              <a:t>Mass Update Modes</a:t>
            </a:r>
          </a:p>
          <a:p>
            <a:endParaRPr lang="en-US" b="1" dirty="0" smtClean="0">
              <a:solidFill>
                <a:srgbClr val="00698E"/>
              </a:solidFill>
            </a:endParaRPr>
          </a:p>
        </p:txBody>
      </p:sp>
      <p:sp>
        <p:nvSpPr>
          <p:cNvPr id="7" name="TextBox 6"/>
          <p:cNvSpPr txBox="1"/>
          <p:nvPr/>
        </p:nvSpPr>
        <p:spPr bwMode="gray">
          <a:xfrm>
            <a:off x="163773" y="1978926"/>
            <a:ext cx="8598090" cy="491320"/>
          </a:xfrm>
          <a:prstGeom prst="rect">
            <a:avLst/>
          </a:prstGeom>
        </p:spPr>
        <p:txBody>
          <a:bodyPr vert="horz" wrap="square" lIns="0" tIns="0" rIns="0" bIns="0" rtlCol="0">
            <a:noAutofit/>
          </a:bodyPr>
          <a:lstStyle/>
          <a:p>
            <a:r>
              <a:rPr lang="en-US" sz="1600" b="1" dirty="0" smtClean="0"/>
              <a:t>Change Attributes </a:t>
            </a:r>
            <a:r>
              <a:rPr lang="en-US" sz="1600" dirty="0" smtClean="0"/>
              <a:t>using this mode user can directly update the attributes against the multiple CIs selected in the list. </a:t>
            </a:r>
            <a:endParaRPr lang="en-US" dirty="0" smtClean="0"/>
          </a:p>
        </p:txBody>
      </p:sp>
      <p:sp>
        <p:nvSpPr>
          <p:cNvPr id="8" name="TextBox 7"/>
          <p:cNvSpPr txBox="1"/>
          <p:nvPr/>
        </p:nvSpPr>
        <p:spPr bwMode="gray">
          <a:xfrm>
            <a:off x="136476" y="2688610"/>
            <a:ext cx="8775511" cy="518614"/>
          </a:xfrm>
          <a:prstGeom prst="rect">
            <a:avLst/>
          </a:prstGeom>
        </p:spPr>
        <p:txBody>
          <a:bodyPr vert="horz" wrap="square" lIns="0" tIns="0" rIns="0" bIns="0" rtlCol="0">
            <a:noAutofit/>
          </a:bodyPr>
          <a:lstStyle/>
          <a:p>
            <a:r>
              <a:rPr lang="en-US" sz="1600" b="1" dirty="0" smtClean="0"/>
              <a:t>Copy attributes from a template </a:t>
            </a:r>
            <a:r>
              <a:rPr lang="en-US" sz="1600" dirty="0" smtClean="0"/>
              <a:t>using this mode user can copy all or selected attributes from a specify template against the multiple CIs selected in the list</a:t>
            </a:r>
            <a:endParaRPr lang="en-US" sz="1600" dirty="0"/>
          </a:p>
        </p:txBody>
      </p:sp>
      <p:pic>
        <p:nvPicPr>
          <p:cNvPr id="9" name="Picture 8"/>
          <p:cNvPicPr/>
          <p:nvPr/>
        </p:nvPicPr>
        <p:blipFill>
          <a:blip r:embed="rId2" cstate="print"/>
          <a:srcRect l="21697" t="60005" r="39967" b="11389"/>
          <a:stretch>
            <a:fillRect/>
          </a:stretch>
        </p:blipFill>
        <p:spPr>
          <a:xfrm>
            <a:off x="163773" y="4067033"/>
            <a:ext cx="3207224" cy="859809"/>
          </a:xfrm>
          <a:prstGeom prst="rect">
            <a:avLst/>
          </a:prstGeom>
        </p:spPr>
      </p:pic>
      <p:sp>
        <p:nvSpPr>
          <p:cNvPr id="10" name="TextBox 9"/>
          <p:cNvSpPr txBox="1"/>
          <p:nvPr/>
        </p:nvSpPr>
        <p:spPr bwMode="gray">
          <a:xfrm>
            <a:off x="163773" y="3370997"/>
            <a:ext cx="8775511" cy="518614"/>
          </a:xfrm>
          <a:prstGeom prst="rect">
            <a:avLst/>
          </a:prstGeom>
        </p:spPr>
        <p:txBody>
          <a:bodyPr vert="horz" wrap="square" lIns="0" tIns="0" rIns="0" bIns="0" rtlCol="0">
            <a:noAutofit/>
          </a:bodyPr>
          <a:lstStyle/>
          <a:p>
            <a:r>
              <a:rPr lang="en-US" sz="1600" b="1" dirty="0" smtClean="0"/>
              <a:t>Link a Template </a:t>
            </a:r>
            <a:r>
              <a:rPr lang="en-US" sz="1600" dirty="0" smtClean="0"/>
              <a:t>using this mode user can directly link a template (CI) to the multiple CIs selected in the list.</a:t>
            </a:r>
            <a:endParaRPr lang="en-US" sz="1600" dirty="0"/>
          </a:p>
        </p:txBody>
      </p:sp>
      <p:sp>
        <p:nvSpPr>
          <p:cNvPr id="11" name="Footer Placeholder 10"/>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4" name="Slide Number Placeholder 13"/>
          <p:cNvSpPr>
            <a:spLocks noGrp="1"/>
          </p:cNvSpPr>
          <p:nvPr>
            <p:ph type="sldNum" sz="quarter" idx="4"/>
          </p:nvPr>
        </p:nvSpPr>
        <p:spPr/>
        <p:txBody>
          <a:bodyPr/>
          <a:lstStyle/>
          <a:p>
            <a:r>
              <a:rPr lang="en-US" noProof="0" smtClean="0"/>
              <a:t>Page </a:t>
            </a:r>
            <a:fld id="{87F334AE-4EAC-4C2D-A638-92A76F09FCC4}" type="slidenum">
              <a:rPr lang="en-US" noProof="0" smtClean="0"/>
              <a:pPr/>
              <a:t>18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286603" y="346075"/>
            <a:ext cx="7058024" cy="949325"/>
          </a:xfrm>
        </p:spPr>
        <p:txBody>
          <a:bodyPr/>
          <a:lstStyle/>
          <a:p>
            <a:r>
              <a:rPr lang="en-US" dirty="0" smtClean="0"/>
              <a:t>Org. Unit Search</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286603" y="1807404"/>
            <a:ext cx="8475260" cy="976739"/>
          </a:xfrm>
          <a:prstGeom prst="rect">
            <a:avLst/>
          </a:prstGeom>
        </p:spPr>
        <p:txBody>
          <a:bodyPr vert="horz" wrap="square" lIns="0" tIns="0" rIns="0" bIns="0" rtlCol="0">
            <a:noAutofit/>
          </a:bodyPr>
          <a:lstStyle/>
          <a:p>
            <a:r>
              <a:rPr lang="en-US" sz="1600" dirty="0" smtClean="0"/>
              <a:t>The Org. Unit Search can be used to search the elements related to Organizations - Objects which refers to the Cl-types function, Contract, SLA-Class, and SLA. Enter the name or alias of a record you are looking for and press the search button</a:t>
            </a:r>
          </a:p>
          <a:p>
            <a:endParaRPr lang="en-US" dirty="0" smtClean="0"/>
          </a:p>
        </p:txBody>
      </p:sp>
      <p:pic>
        <p:nvPicPr>
          <p:cNvPr id="7" name="Picture 6"/>
          <p:cNvPicPr/>
          <p:nvPr/>
        </p:nvPicPr>
        <p:blipFill>
          <a:blip r:embed="rId2" cstate="print"/>
          <a:srcRect l="1816"/>
          <a:stretch>
            <a:fillRect/>
          </a:stretch>
        </p:blipFill>
        <p:spPr bwMode="auto">
          <a:xfrm>
            <a:off x="468312" y="3131504"/>
            <a:ext cx="8129777" cy="1987061"/>
          </a:xfrm>
          <a:prstGeom prst="rect">
            <a:avLst/>
          </a:prstGeom>
          <a:noFill/>
          <a:ln w="9525">
            <a:noFill/>
            <a:miter lim="800000"/>
            <a:headEnd/>
            <a:tailEnd/>
          </a:ln>
        </p:spPr>
      </p:pic>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19</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bwMode="gray">
          <a:xfrm>
            <a:off x="468314" y="2761111"/>
            <a:ext cx="1428726" cy="497575"/>
          </a:xfrm>
        </p:spPr>
        <p:txBody>
          <a:bodyPr/>
          <a:lstStyle/>
          <a:p>
            <a:r>
              <a:rPr lang="en-US" dirty="0" smtClean="0"/>
              <a:t>Scope</a:t>
            </a:r>
            <a:endParaRPr lang="en-US" dirty="0"/>
          </a:p>
        </p:txBody>
      </p:sp>
      <p:sp>
        <p:nvSpPr>
          <p:cNvPr id="12" name="Textplatzhalter 11"/>
          <p:cNvSpPr>
            <a:spLocks noGrp="1"/>
          </p:cNvSpPr>
          <p:nvPr>
            <p:ph type="body" sz="quarter" idx="14"/>
          </p:nvPr>
        </p:nvSpPr>
        <p:spPr bwMode="gray">
          <a:xfrm>
            <a:off x="2279176" y="2565779"/>
            <a:ext cx="6396511" cy="3213479"/>
          </a:xfrm>
        </p:spPr>
        <p:txBody>
          <a:bodyPr/>
          <a:lstStyle/>
          <a:p>
            <a:pPr algn="just"/>
            <a:endParaRPr lang="en-US" sz="1400" dirty="0" smtClean="0"/>
          </a:p>
          <a:p>
            <a:pPr algn="just"/>
            <a:r>
              <a:rPr lang="en-US" sz="1400" dirty="0" smtClean="0"/>
              <a:t>The Training Guide for Application Infrastructure Repository (AIR) is the first presentation the reader should consult when learning about AIR. </a:t>
            </a:r>
          </a:p>
          <a:p>
            <a:pPr algn="just"/>
            <a:r>
              <a:rPr lang="en-US" sz="1400" dirty="0" smtClean="0"/>
              <a:t>Introduce the first-time user to the Application Infrastructure Repository.</a:t>
            </a:r>
          </a:p>
          <a:p>
            <a:pPr algn="just"/>
            <a:r>
              <a:rPr lang="en-US" sz="1400" dirty="0" smtClean="0"/>
              <a:t>Provide a description of the available tools and how to use them.</a:t>
            </a:r>
          </a:p>
          <a:p>
            <a:pPr algn="just"/>
            <a:r>
              <a:rPr lang="en-US" sz="1400" dirty="0" smtClean="0"/>
              <a:t>Supply the information required to search the documentation of IT relevant components like       applications, server or server rooms and their interconnections as well as connections to business       processes.</a:t>
            </a:r>
          </a:p>
          <a:p>
            <a:pPr algn="just"/>
            <a:r>
              <a:rPr lang="en-US" sz="1400" dirty="0" smtClean="0"/>
              <a:t>This presentation is intended to be an overview and to understand the functionality of the AIR application.</a:t>
            </a:r>
            <a:endParaRPr lang="en-US" sz="1400" dirty="0"/>
          </a:p>
        </p:txBody>
      </p:sp>
      <p:pic>
        <p:nvPicPr>
          <p:cNvPr id="6" name="Bildplatzhalter 5"/>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7" r="17"/>
          <a:stretch>
            <a:fillRect/>
          </a:stretch>
        </p:blipFill>
        <p:spPr bwMode="gray"/>
      </p:pic>
      <p:sp>
        <p:nvSpPr>
          <p:cNvPr id="7" name="Footer Placeholder 6"/>
          <p:cNvSpPr>
            <a:spLocks noGrp="1"/>
          </p:cNvSpPr>
          <p:nvPr>
            <p:ph type="ftr" sz="quarter" idx="10"/>
          </p:nvPr>
        </p:nvSpPr>
        <p:spPr/>
        <p:txBody>
          <a:bodyPr/>
          <a:lstStyle/>
          <a:p>
            <a:r>
              <a:rPr lang="en-US" noProof="0" smtClean="0"/>
              <a:t>• BBS - Application Infrastructure Repository • October 2015</a:t>
            </a:r>
            <a:endParaRPr lang="en-US" noProof="0"/>
          </a:p>
        </p:txBody>
      </p:sp>
      <p:sp>
        <p:nvSpPr>
          <p:cNvPr id="8" name="Slide Number Placeholder 7"/>
          <p:cNvSpPr>
            <a:spLocks noGrp="1"/>
          </p:cNvSpPr>
          <p:nvPr>
            <p:ph type="sldNum" sz="quarter" idx="11"/>
          </p:nvPr>
        </p:nvSpPr>
        <p:spPr/>
        <p:txBody>
          <a:bodyPr/>
          <a:lstStyle/>
          <a:p>
            <a:r>
              <a:rPr lang="en-US" noProof="0" smtClean="0"/>
              <a:t>Page </a:t>
            </a:r>
            <a:fld id="{87F334AE-4EAC-4C2D-A638-92A76F09FCC4}" type="slidenum">
              <a:rPr lang="en-US" noProof="0" smtClean="0"/>
              <a:pPr/>
              <a:t>2</a:t>
            </a:fld>
            <a:endParaRPr lang="en-US" noProof="0"/>
          </a:p>
        </p:txBody>
      </p:sp>
    </p:spTree>
    <p:extLst>
      <p:ext uri="{BB962C8B-B14F-4D97-AF65-F5344CB8AC3E}">
        <p14:creationId xmlns:p14="http://schemas.microsoft.com/office/powerpoint/2010/main" val="1611346213"/>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vert="horz" lIns="0" tIns="0" rIns="0" bIns="0" rtlCol="0" anchor="b">
            <a:noAutofit/>
          </a:bodyPr>
          <a:lstStyle/>
          <a:p>
            <a:r>
              <a:rPr lang="en-US" dirty="0" smtClean="0"/>
              <a:t>Create &amp; Delete Components</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Rectangle 3"/>
          <p:cNvSpPr txBox="1">
            <a:spLocks noChangeArrowheads="1"/>
          </p:cNvSpPr>
          <p:nvPr/>
        </p:nvSpPr>
        <p:spPr bwMode="gray">
          <a:xfrm>
            <a:off x="468313" y="2791968"/>
            <a:ext cx="5735471" cy="1766386"/>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In this section, we will cover 3 topics </a:t>
            </a:r>
          </a:p>
          <a:p>
            <a:pPr lvl="1"/>
            <a:r>
              <a:rPr lang="en-US" sz="1600" dirty="0" smtClean="0"/>
              <a:t>New by Wizard</a:t>
            </a:r>
          </a:p>
          <a:p>
            <a:pPr lvl="1"/>
            <a:r>
              <a:rPr lang="en-US" sz="1600" dirty="0" smtClean="0"/>
              <a:t>New by Copy</a:t>
            </a:r>
          </a:p>
          <a:p>
            <a:pPr lvl="1"/>
            <a:r>
              <a:rPr lang="en-US" sz="1600" dirty="0" smtClean="0"/>
              <a:t>Delete</a:t>
            </a:r>
            <a:endParaRPr lang="en-US" sz="1600" dirty="0"/>
          </a:p>
        </p:txBody>
      </p:sp>
      <p:sp>
        <p:nvSpPr>
          <p:cNvPr id="7" name="TextBox 6"/>
          <p:cNvSpPr txBox="1"/>
          <p:nvPr/>
        </p:nvSpPr>
        <p:spPr bwMode="gray">
          <a:xfrm>
            <a:off x="468313" y="1807405"/>
            <a:ext cx="7474684" cy="984564"/>
          </a:xfrm>
          <a:prstGeom prst="rect">
            <a:avLst/>
          </a:prstGeom>
        </p:spPr>
        <p:txBody>
          <a:bodyPr vert="horz" wrap="square" lIns="0" tIns="0" rIns="0" bIns="0" rtlCol="0">
            <a:noAutofit/>
          </a:bodyPr>
          <a:lstStyle/>
          <a:p>
            <a:pPr algn="just"/>
            <a:r>
              <a:rPr lang="en-US" sz="1600" b="1" dirty="0" smtClean="0"/>
              <a:t>T</a:t>
            </a:r>
            <a:r>
              <a:rPr lang="en-US" sz="1600" dirty="0" smtClean="0"/>
              <a:t>his section will provide an overview of creating New &amp; Delete components. You will learn how to create new CIs manually using wizard, copying existing item and updating information, also you will learn how to delete existing items.</a:t>
            </a:r>
          </a:p>
          <a:p>
            <a:endParaRPr lang="en-US"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20</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New by Wizard</a:t>
            </a:r>
            <a:endParaRPr lang="en-US" dirty="0"/>
          </a:p>
        </p:txBody>
      </p:sp>
      <p:sp>
        <p:nvSpPr>
          <p:cNvPr id="12" name="TextBox 11"/>
          <p:cNvSpPr txBox="1"/>
          <p:nvPr/>
        </p:nvSpPr>
        <p:spPr bwMode="gray">
          <a:xfrm>
            <a:off x="6823881" y="5948150"/>
            <a:ext cx="1091820" cy="261581"/>
          </a:xfrm>
          <a:prstGeom prst="rect">
            <a:avLst/>
          </a:prstGeom>
        </p:spPr>
        <p:txBody>
          <a:bodyPr vert="horz" wrap="square" lIns="0" tIns="0" rIns="0" bIns="0" rtlCol="0">
            <a:noAutofit/>
          </a:bodyPr>
          <a:lstStyle/>
          <a:p>
            <a:r>
              <a:rPr lang="en-US" b="1" dirty="0" smtClean="0"/>
              <a:t>CI-Types</a:t>
            </a:r>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468312" y="1807403"/>
            <a:ext cx="4881609" cy="1563593"/>
          </a:xfrm>
          <a:prstGeom prst="rect">
            <a:avLst/>
          </a:prstGeom>
        </p:spPr>
        <p:txBody>
          <a:bodyPr vert="horz" wrap="square" lIns="0" tIns="0" rIns="0" bIns="0" rtlCol="0">
            <a:noAutofit/>
          </a:bodyPr>
          <a:lstStyle/>
          <a:p>
            <a:pPr algn="just"/>
            <a:r>
              <a:rPr lang="en-US" sz="1400" dirty="0" smtClean="0"/>
              <a:t>For the CI-types, application platform, middleware, common service, system platform, storing position, room, route, SLA and Contract, it is possible, to manually create a new element. </a:t>
            </a:r>
          </a:p>
          <a:p>
            <a:pPr algn="just"/>
            <a:r>
              <a:rPr lang="en-US" sz="1400" dirty="0" smtClean="0"/>
              <a:t>Creating a new record is supported by a wizard. Based on Application Type selection required fields can be varied.   </a:t>
            </a:r>
          </a:p>
          <a:p>
            <a:endParaRPr lang="en-US" sz="1400" dirty="0" smtClean="0"/>
          </a:p>
        </p:txBody>
      </p:sp>
      <p:sp>
        <p:nvSpPr>
          <p:cNvPr id="7" name="TextBox 6"/>
          <p:cNvSpPr txBox="1"/>
          <p:nvPr/>
        </p:nvSpPr>
        <p:spPr bwMode="gray">
          <a:xfrm>
            <a:off x="468313" y="3534770"/>
            <a:ext cx="4881608" cy="2413380"/>
          </a:xfrm>
          <a:prstGeom prst="rect">
            <a:avLst/>
          </a:prstGeom>
        </p:spPr>
        <p:txBody>
          <a:bodyPr vert="horz" wrap="square" lIns="0" tIns="0" rIns="0" bIns="0" rtlCol="0">
            <a:noAutofit/>
          </a:bodyPr>
          <a:lstStyle/>
          <a:p>
            <a:pPr algn="just"/>
            <a:r>
              <a:rPr lang="en-US" sz="1400" dirty="0" smtClean="0"/>
              <a:t>For creating new CI, the pre-requisites are the rights for new-creation and that the role of the user or the type of CI must be specified. For newly created configuration items (CIs, the currently logged in user is entered in the role as effective read-write authorizer.</a:t>
            </a:r>
          </a:p>
          <a:p>
            <a:pPr algn="just"/>
            <a:r>
              <a:rPr lang="en-US" sz="1400" dirty="0" smtClean="0"/>
              <a:t> </a:t>
            </a:r>
          </a:p>
          <a:p>
            <a:pPr algn="just"/>
            <a:r>
              <a:rPr lang="en-US" sz="1400" dirty="0" smtClean="0"/>
              <a:t>For creating new CI first select desired CI-Type from Type field. It allow use to create different types of CIs, different CI-Type require different information to be filled. </a:t>
            </a:r>
          </a:p>
          <a:p>
            <a:endParaRPr lang="en-US" sz="1400" dirty="0" smtClean="0"/>
          </a:p>
        </p:txBody>
      </p:sp>
      <p:pic>
        <p:nvPicPr>
          <p:cNvPr id="8" name="Picture 7"/>
          <p:cNvPicPr/>
          <p:nvPr/>
        </p:nvPicPr>
        <p:blipFill>
          <a:blip r:embed="rId2" cstate="print"/>
          <a:stretch>
            <a:fillRect/>
          </a:stretch>
        </p:blipFill>
        <p:spPr>
          <a:xfrm>
            <a:off x="5765681" y="1807403"/>
            <a:ext cx="2996182" cy="3951952"/>
          </a:xfrm>
          <a:prstGeom prst="rect">
            <a:avLst/>
          </a:prstGeom>
        </p:spPr>
      </p:pic>
      <p:sp>
        <p:nvSpPr>
          <p:cNvPr id="9" name="Footer Placeholder 8"/>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0" name="Slide Number Placeholder 9"/>
          <p:cNvSpPr>
            <a:spLocks noGrp="1"/>
          </p:cNvSpPr>
          <p:nvPr>
            <p:ph type="sldNum" sz="quarter" idx="4"/>
          </p:nvPr>
        </p:nvSpPr>
        <p:spPr/>
        <p:txBody>
          <a:bodyPr/>
          <a:lstStyle/>
          <a:p>
            <a:r>
              <a:rPr lang="en-US" noProof="0" smtClean="0"/>
              <a:t>Page </a:t>
            </a:r>
            <a:fld id="{87F334AE-4EAC-4C2D-A638-92A76F09FCC4}" type="slidenum">
              <a:rPr lang="en-US" noProof="0" smtClean="0"/>
              <a:pPr/>
              <a:t>21</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468313" y="346075"/>
            <a:ext cx="2793502" cy="949325"/>
          </a:xfrm>
        </p:spPr>
        <p:txBody>
          <a:bodyPr/>
          <a:lstStyle/>
          <a:p>
            <a:r>
              <a:rPr lang="en-US" dirty="0" smtClean="0"/>
              <a:t>New by Copy</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468312" y="1807404"/>
            <a:ext cx="8293551" cy="922148"/>
          </a:xfrm>
          <a:prstGeom prst="rect">
            <a:avLst/>
          </a:prstGeom>
        </p:spPr>
        <p:txBody>
          <a:bodyPr vert="horz" wrap="square" lIns="0" tIns="0" rIns="0" bIns="0" rtlCol="0">
            <a:noAutofit/>
          </a:bodyPr>
          <a:lstStyle/>
          <a:p>
            <a:pPr algn="just"/>
            <a:r>
              <a:rPr lang="en-US" sz="1400" dirty="0" smtClean="0"/>
              <a:t>Existing CI templates can be assigned to a new CIs. This can be done by entering the desired CI in text area and click on Search. If no records were found that matched your search criteria, the message “</a:t>
            </a:r>
            <a:r>
              <a:rPr lang="en-US" sz="1400" b="1" dirty="0" smtClean="0"/>
              <a:t>Nothing found or no filter set</a:t>
            </a:r>
            <a:r>
              <a:rPr lang="en-US" sz="1400" dirty="0" smtClean="0"/>
              <a:t>” appears. Using this function you can copy an existing CI and later you can update set its attributes</a:t>
            </a:r>
          </a:p>
        </p:txBody>
      </p:sp>
      <p:pic>
        <p:nvPicPr>
          <p:cNvPr id="8" name="Picture 7"/>
          <p:cNvPicPr/>
          <p:nvPr/>
        </p:nvPicPr>
        <p:blipFill>
          <a:blip r:embed="rId2" cstate="print"/>
          <a:srcRect r="4621" b="73363"/>
          <a:stretch>
            <a:fillRect/>
          </a:stretch>
        </p:blipFill>
        <p:spPr bwMode="auto">
          <a:xfrm>
            <a:off x="468312" y="2729552"/>
            <a:ext cx="5468464" cy="914400"/>
          </a:xfrm>
          <a:prstGeom prst="rect">
            <a:avLst/>
          </a:prstGeom>
          <a:noFill/>
          <a:ln w="9525">
            <a:noFill/>
            <a:miter lim="800000"/>
            <a:headEnd/>
            <a:tailEnd/>
          </a:ln>
        </p:spPr>
      </p:pic>
      <p:sp>
        <p:nvSpPr>
          <p:cNvPr id="9" name="TextBox 8"/>
          <p:cNvSpPr txBox="1"/>
          <p:nvPr/>
        </p:nvSpPr>
        <p:spPr bwMode="gray">
          <a:xfrm>
            <a:off x="6127845" y="2729552"/>
            <a:ext cx="2634018" cy="914400"/>
          </a:xfrm>
          <a:prstGeom prst="rect">
            <a:avLst/>
          </a:prstGeom>
        </p:spPr>
        <p:txBody>
          <a:bodyPr vert="horz" wrap="square" lIns="0" tIns="0" rIns="0" bIns="0" rtlCol="0">
            <a:noAutofit/>
          </a:bodyPr>
          <a:lstStyle/>
          <a:p>
            <a:pPr algn="just"/>
            <a:r>
              <a:rPr lang="en-US" sz="1400" dirty="0" smtClean="0"/>
              <a:t>Select specific record and click on next to copy the particular template.</a:t>
            </a:r>
          </a:p>
        </p:txBody>
      </p:sp>
      <p:pic>
        <p:nvPicPr>
          <p:cNvPr id="11" name="Picture 10"/>
          <p:cNvPicPr/>
          <p:nvPr/>
        </p:nvPicPr>
        <p:blipFill>
          <a:blip r:embed="rId3" cstate="print"/>
          <a:srcRect/>
          <a:stretch>
            <a:fillRect/>
          </a:stretch>
        </p:blipFill>
        <p:spPr bwMode="auto">
          <a:xfrm>
            <a:off x="4708478" y="3810550"/>
            <a:ext cx="4053385" cy="1557020"/>
          </a:xfrm>
          <a:prstGeom prst="rect">
            <a:avLst/>
          </a:prstGeom>
          <a:noFill/>
          <a:ln w="9525">
            <a:noFill/>
            <a:miter lim="800000"/>
            <a:headEnd/>
            <a:tailEnd/>
          </a:ln>
        </p:spPr>
      </p:pic>
      <p:sp>
        <p:nvSpPr>
          <p:cNvPr id="14" name="TextBox 13"/>
          <p:cNvSpPr txBox="1"/>
          <p:nvPr/>
        </p:nvSpPr>
        <p:spPr bwMode="gray">
          <a:xfrm>
            <a:off x="468312" y="4060210"/>
            <a:ext cx="4008154" cy="1307360"/>
          </a:xfrm>
          <a:prstGeom prst="rect">
            <a:avLst/>
          </a:prstGeom>
        </p:spPr>
        <p:txBody>
          <a:bodyPr vert="horz" wrap="square" lIns="0" tIns="0" rIns="0" bIns="0" rtlCol="0">
            <a:noAutofit/>
          </a:bodyPr>
          <a:lstStyle/>
          <a:p>
            <a:pPr algn="just"/>
            <a:r>
              <a:rPr lang="en-US" sz="1400" dirty="0" smtClean="0"/>
              <a:t>Enter CI name and alias to which the template would be assigned. Click on Copy to assign the same template to selected CI. Once the template is copied user can edit the attribute information and save it.</a:t>
            </a:r>
          </a:p>
        </p:txBody>
      </p:sp>
      <p:sp>
        <p:nvSpPr>
          <p:cNvPr id="15" name="Footer Placeholder 14"/>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6" name="Slide Number Placeholder 15"/>
          <p:cNvSpPr>
            <a:spLocks noGrp="1"/>
          </p:cNvSpPr>
          <p:nvPr>
            <p:ph type="sldNum" sz="quarter" idx="4"/>
          </p:nvPr>
        </p:nvSpPr>
        <p:spPr/>
        <p:txBody>
          <a:bodyPr/>
          <a:lstStyle/>
          <a:p>
            <a:r>
              <a:rPr lang="en-US" noProof="0" smtClean="0"/>
              <a:t>Page </a:t>
            </a:r>
            <a:fld id="{87F334AE-4EAC-4C2D-A638-92A76F09FCC4}" type="slidenum">
              <a:rPr lang="en-US" noProof="0" smtClean="0"/>
              <a:pPr/>
              <a:t>22</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Delete</a:t>
            </a:r>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468312" y="1807405"/>
            <a:ext cx="8293551" cy="1358876"/>
          </a:xfrm>
          <a:prstGeom prst="rect">
            <a:avLst/>
          </a:prstGeom>
        </p:spPr>
        <p:txBody>
          <a:bodyPr vert="horz" wrap="square" lIns="0" tIns="0" rIns="0" bIns="0" rtlCol="0">
            <a:noAutofit/>
          </a:bodyPr>
          <a:lstStyle/>
          <a:p>
            <a:r>
              <a:rPr lang="en-US" sz="1600" b="1" dirty="0" smtClean="0"/>
              <a:t>Pre-requisites for deletion of CIs: </a:t>
            </a:r>
          </a:p>
          <a:p>
            <a:endParaRPr lang="en-US" sz="1600" dirty="0" smtClean="0"/>
          </a:p>
          <a:p>
            <a:pPr lvl="1"/>
            <a:r>
              <a:rPr lang="en-US" sz="1600" b="1" dirty="0" smtClean="0"/>
              <a:t>The user role must also be assigned to the rights for deletion </a:t>
            </a:r>
            <a:endParaRPr lang="en-US" sz="1600" dirty="0" smtClean="0"/>
          </a:p>
          <a:p>
            <a:pPr lvl="1"/>
            <a:r>
              <a:rPr lang="en-US" sz="1600" b="1" dirty="0" smtClean="0"/>
              <a:t>The CI-type must allow the deletion</a:t>
            </a:r>
            <a:endParaRPr lang="en-US" sz="1600" dirty="0" smtClean="0"/>
          </a:p>
          <a:p>
            <a:pPr lvl="1"/>
            <a:r>
              <a:rPr lang="en-US" sz="1600" b="1" dirty="0" smtClean="0"/>
              <a:t>Those CIs need not be handled, which are imported from a source-system. </a:t>
            </a:r>
          </a:p>
          <a:p>
            <a:pPr lvl="1"/>
            <a:endParaRPr lang="en-US" sz="1400" dirty="0"/>
          </a:p>
        </p:txBody>
      </p:sp>
      <p:sp>
        <p:nvSpPr>
          <p:cNvPr id="7" name="TextBox 6"/>
          <p:cNvSpPr txBox="1"/>
          <p:nvPr/>
        </p:nvSpPr>
        <p:spPr bwMode="gray">
          <a:xfrm>
            <a:off x="468312" y="3473355"/>
            <a:ext cx="8293551" cy="614149"/>
          </a:xfrm>
          <a:prstGeom prst="rect">
            <a:avLst/>
          </a:prstGeom>
        </p:spPr>
        <p:txBody>
          <a:bodyPr vert="horz" wrap="square" lIns="0" tIns="0" rIns="0" bIns="0" rtlCol="0">
            <a:noAutofit/>
          </a:bodyPr>
          <a:lstStyle/>
          <a:p>
            <a:r>
              <a:rPr lang="en-US" sz="1600" dirty="0" smtClean="0"/>
              <a:t>Initially [</a:t>
            </a:r>
            <a:r>
              <a:rPr lang="en-US" sz="1600" b="1" dirty="0" smtClean="0"/>
              <a:t>Delete</a:t>
            </a:r>
            <a:r>
              <a:rPr lang="en-US" sz="1600" dirty="0" smtClean="0"/>
              <a:t>] will not be activated, for deleting individual elements select the CI from the list and then click on click [</a:t>
            </a:r>
            <a:r>
              <a:rPr lang="en-US" sz="1600" b="1" dirty="0" smtClean="0"/>
              <a:t>Delete</a:t>
            </a:r>
            <a:r>
              <a:rPr lang="en-US" sz="1600" dirty="0" smtClean="0"/>
              <a:t>] on top left of the result pane. </a:t>
            </a:r>
          </a:p>
          <a:p>
            <a:endParaRPr lang="en-US"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23</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latin typeface="Times New Roman" pitchFamily="18" charset="0"/>
              </a:rPr>
              <a:t>View &amp; Edit Components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468312" y="1807404"/>
            <a:ext cx="8293551" cy="471772"/>
          </a:xfrm>
          <a:prstGeom prst="rect">
            <a:avLst/>
          </a:prstGeom>
        </p:spPr>
        <p:txBody>
          <a:bodyPr vert="horz" wrap="square" lIns="0" tIns="0" rIns="0" bIns="0" rtlCol="0">
            <a:noAutofit/>
          </a:bodyPr>
          <a:lstStyle/>
          <a:p>
            <a:pPr algn="just"/>
            <a:r>
              <a:rPr lang="en-US" sz="1600" b="1" dirty="0" smtClean="0"/>
              <a:t>T</a:t>
            </a:r>
            <a:r>
              <a:rPr lang="en-US" sz="1600" dirty="0" smtClean="0"/>
              <a:t>his section will provide an overview of the View &amp; Edit of components. The View and Edit menu includes several sub-menu items depending on the record type and user rights.</a:t>
            </a:r>
          </a:p>
          <a:p>
            <a:r>
              <a:rPr lang="en-US" sz="1400" dirty="0" smtClean="0"/>
              <a:t/>
            </a:r>
            <a:br>
              <a:rPr lang="en-US" sz="1400" dirty="0" smtClean="0"/>
            </a:br>
            <a:endParaRPr lang="en-US" sz="1400" dirty="0" smtClean="0"/>
          </a:p>
        </p:txBody>
      </p:sp>
      <p:pic>
        <p:nvPicPr>
          <p:cNvPr id="7" name="Picture 6"/>
          <p:cNvPicPr/>
          <p:nvPr/>
        </p:nvPicPr>
        <p:blipFill>
          <a:blip r:embed="rId2" cstate="print">
            <a:extLst>
              <a:ext uri="{28A0092B-C50C-407E-A947-70E740481C1C}">
                <a14:useLocalDpi xmlns:a14="http://schemas.microsoft.com/office/drawing/2010/main" val="0"/>
              </a:ext>
            </a:extLst>
          </a:blip>
          <a:srcRect t="42613" b="-4"/>
          <a:stretch>
            <a:fillRect/>
          </a:stretch>
        </p:blipFill>
        <p:spPr>
          <a:xfrm>
            <a:off x="7013122" y="2404032"/>
            <a:ext cx="1748741" cy="3398294"/>
          </a:xfrm>
          <a:prstGeom prst="rect">
            <a:avLst/>
          </a:prstGeom>
          <a:ln>
            <a:solidFill>
              <a:schemeClr val="tx1"/>
            </a:solidFill>
            <a:prstDash val="sysDot"/>
          </a:ln>
          <a:effectLst>
            <a:outerShdw blurRad="190500" algn="tl" rotWithShape="0">
              <a:srgbClr val="000000">
                <a:alpha val="70000"/>
              </a:srgbClr>
            </a:outerShdw>
          </a:effectLst>
        </p:spPr>
      </p:pic>
      <p:sp>
        <p:nvSpPr>
          <p:cNvPr id="8" name="TextBox 7"/>
          <p:cNvSpPr txBox="1"/>
          <p:nvPr/>
        </p:nvSpPr>
        <p:spPr bwMode="gray">
          <a:xfrm>
            <a:off x="468313" y="2715903"/>
            <a:ext cx="6314623" cy="3493827"/>
          </a:xfrm>
          <a:prstGeom prst="rect">
            <a:avLst/>
          </a:prstGeom>
        </p:spPr>
        <p:txBody>
          <a:bodyPr vert="horz" wrap="square" lIns="0" tIns="0" rIns="0" bIns="0" rtlCol="0">
            <a:noAutofit/>
          </a:bodyPr>
          <a:lstStyle/>
          <a:p>
            <a:pPr algn="just"/>
            <a:r>
              <a:rPr lang="en-US" sz="1600" dirty="0" smtClean="0"/>
              <a:t>View &amp; Edit menu appears on selection of CI form the search result. It includes several sub menus depending on the record type and user rights. </a:t>
            </a:r>
          </a:p>
          <a:p>
            <a:pPr algn="just"/>
            <a:endParaRPr lang="en-US" sz="1600" dirty="0" smtClean="0"/>
          </a:p>
          <a:p>
            <a:pPr algn="just"/>
            <a:r>
              <a:rPr lang="en-US" sz="1600" dirty="0" smtClean="0"/>
              <a:t>This section allows us to view information applied to specific CI. If users have proper rights then also users can do edition in existing information. If user doing edition then switching between the sub-menu items changes made are retained. </a:t>
            </a:r>
          </a:p>
          <a:p>
            <a:pPr algn="just"/>
            <a:endParaRPr lang="en-US" sz="1600" dirty="0" smtClean="0"/>
          </a:p>
          <a:p>
            <a:pPr algn="just"/>
            <a:r>
              <a:rPr lang="en-US" sz="1600" dirty="0" smtClean="0"/>
              <a:t>When exiting the menu you will be prompted to save if something has changed.</a:t>
            </a:r>
          </a:p>
          <a:p>
            <a:pPr algn="just"/>
            <a:endParaRPr lang="en-US" sz="1600" dirty="0" smtClean="0"/>
          </a:p>
          <a:p>
            <a:pPr algn="just"/>
            <a:r>
              <a:rPr lang="en-US" sz="1600" dirty="0" smtClean="0"/>
              <a:t>The Name and Type is displayed within the header of the content pane. </a:t>
            </a:r>
          </a:p>
        </p:txBody>
      </p:sp>
      <p:sp>
        <p:nvSpPr>
          <p:cNvPr id="9" name="Footer Placeholder 8"/>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0" name="Slide Number Placeholder 9"/>
          <p:cNvSpPr>
            <a:spLocks noGrp="1"/>
          </p:cNvSpPr>
          <p:nvPr>
            <p:ph type="sldNum" sz="quarter" idx="4"/>
          </p:nvPr>
        </p:nvSpPr>
        <p:spPr/>
        <p:txBody>
          <a:bodyPr/>
          <a:lstStyle/>
          <a:p>
            <a:r>
              <a:rPr lang="en-US" noProof="0" smtClean="0"/>
              <a:t>Page </a:t>
            </a:r>
            <a:fld id="{87F334AE-4EAC-4C2D-A638-92A76F09FCC4}" type="slidenum">
              <a:rPr lang="en-US" noProof="0" smtClean="0"/>
              <a:pPr/>
              <a:t>24</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smtClean="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136477" y="1612460"/>
            <a:ext cx="1228299" cy="389888"/>
          </a:xfrm>
          <a:prstGeom prst="rect">
            <a:avLst/>
          </a:prstGeom>
        </p:spPr>
        <p:txBody>
          <a:bodyPr vert="horz" wrap="square" lIns="0" tIns="0" rIns="0" bIns="0" rtlCol="0">
            <a:noAutofit/>
          </a:bodyPr>
          <a:lstStyle/>
          <a:p>
            <a:r>
              <a:rPr lang="en-US" sz="1600" b="1" dirty="0" smtClean="0">
                <a:solidFill>
                  <a:srgbClr val="00698E"/>
                </a:solidFill>
              </a:rPr>
              <a:t>CI Type</a:t>
            </a:r>
            <a:endParaRPr lang="en-US" b="1" dirty="0" smtClean="0">
              <a:solidFill>
                <a:srgbClr val="00698E"/>
              </a:solidFill>
            </a:endParaRPr>
          </a:p>
        </p:txBody>
      </p:sp>
      <p:sp>
        <p:nvSpPr>
          <p:cNvPr id="7" name="TextBox 6"/>
          <p:cNvSpPr txBox="1"/>
          <p:nvPr/>
        </p:nvSpPr>
        <p:spPr bwMode="gray">
          <a:xfrm>
            <a:off x="2033516" y="1612459"/>
            <a:ext cx="6728347" cy="966967"/>
          </a:xfrm>
          <a:prstGeom prst="rect">
            <a:avLst/>
          </a:prstGeom>
        </p:spPr>
        <p:txBody>
          <a:bodyPr vert="horz" wrap="square" lIns="0" tIns="0" rIns="0" bIns="0" rtlCol="0">
            <a:noAutofit/>
          </a:bodyPr>
          <a:lstStyle/>
          <a:p>
            <a:pPr algn="just"/>
            <a:r>
              <a:rPr lang="en-US" sz="1600" b="1" dirty="0" smtClean="0"/>
              <a:t>T</a:t>
            </a:r>
            <a:r>
              <a:rPr lang="en-US" sz="1600" dirty="0" smtClean="0"/>
              <a:t>his section contains all general attributes specifying the records. Every CI type should be defined with some general information. CI Name must be unique values through all existing records.</a:t>
            </a:r>
          </a:p>
          <a:p>
            <a:pPr algn="just"/>
            <a:endParaRPr lang="en-US" sz="1600" dirty="0" smtClean="0"/>
          </a:p>
          <a:p>
            <a:r>
              <a:rPr lang="en-US" sz="1400" dirty="0" smtClean="0"/>
              <a:t/>
            </a:r>
            <a:br>
              <a:rPr lang="en-US" sz="1400" dirty="0" smtClean="0"/>
            </a:br>
            <a:endParaRPr lang="en-US" sz="1400" dirty="0" smtClean="0"/>
          </a:p>
        </p:txBody>
      </p:sp>
      <p:sp>
        <p:nvSpPr>
          <p:cNvPr id="8" name="TextBox 7"/>
          <p:cNvSpPr txBox="1"/>
          <p:nvPr/>
        </p:nvSpPr>
        <p:spPr bwMode="gray">
          <a:xfrm>
            <a:off x="136477" y="2786165"/>
            <a:ext cx="1228299" cy="389888"/>
          </a:xfrm>
          <a:prstGeom prst="rect">
            <a:avLst/>
          </a:prstGeom>
        </p:spPr>
        <p:txBody>
          <a:bodyPr vert="horz" wrap="square" lIns="0" tIns="0" rIns="0" bIns="0" rtlCol="0">
            <a:noAutofit/>
          </a:bodyPr>
          <a:lstStyle/>
          <a:p>
            <a:r>
              <a:rPr lang="en-US" sz="1600" b="1" dirty="0" smtClean="0">
                <a:solidFill>
                  <a:srgbClr val="00698E"/>
                </a:solidFill>
              </a:rPr>
              <a:t>Contacts</a:t>
            </a:r>
            <a:endParaRPr lang="en-US" b="1" dirty="0" smtClean="0">
              <a:solidFill>
                <a:srgbClr val="00698E"/>
              </a:solidFill>
            </a:endParaRPr>
          </a:p>
        </p:txBody>
      </p:sp>
      <p:sp>
        <p:nvSpPr>
          <p:cNvPr id="9" name="TextBox 8"/>
          <p:cNvSpPr txBox="1"/>
          <p:nvPr/>
        </p:nvSpPr>
        <p:spPr bwMode="gray">
          <a:xfrm>
            <a:off x="2033516" y="2786165"/>
            <a:ext cx="6728347" cy="3082372"/>
          </a:xfrm>
          <a:prstGeom prst="rect">
            <a:avLst/>
          </a:prstGeom>
        </p:spPr>
        <p:txBody>
          <a:bodyPr vert="horz" wrap="square" lIns="0" tIns="0" rIns="0" bIns="0" rtlCol="0">
            <a:noAutofit/>
          </a:bodyPr>
          <a:lstStyle/>
          <a:p>
            <a:r>
              <a:rPr lang="en-US" sz="1600" dirty="0" smtClean="0"/>
              <a:t>Contacts is in an early stage of development. For ‘Application’ type the contact types are available and can be filled using the Person-and Group-Picker. Contacts can search either by CWID or last name. Results are displayed soon as the first two characters have been entered.</a:t>
            </a:r>
            <a:br>
              <a:rPr lang="en-US" sz="1600" dirty="0" smtClean="0"/>
            </a:br>
            <a:r>
              <a:rPr lang="en-US" sz="1600" dirty="0" smtClean="0"/>
              <a:t/>
            </a:r>
            <a:br>
              <a:rPr lang="en-US" sz="1600" dirty="0" smtClean="0"/>
            </a:br>
            <a:r>
              <a:rPr lang="en-US" sz="1600" dirty="0" smtClean="0"/>
              <a:t>Within the Group-Picker you can search either by a group name or the manager of a group using the managers CWID.</a:t>
            </a:r>
            <a:br>
              <a:rPr lang="en-US" sz="1600" dirty="0" smtClean="0"/>
            </a:br>
            <a:r>
              <a:rPr lang="en-US" sz="1600" dirty="0" smtClean="0"/>
              <a:t>For group name results containing the entered characters are displayed soon as the first three have been entered. </a:t>
            </a:r>
          </a:p>
          <a:p>
            <a:r>
              <a:rPr lang="en-US" sz="1600" dirty="0" smtClean="0"/>
              <a:t>For manager (CWID) results are displayed soon as the CWID is entered completely. Clicking into a row will add the entry to the appropriate field.</a:t>
            </a:r>
          </a:p>
          <a:p>
            <a:pPr algn="just"/>
            <a:endParaRPr lang="en-US" sz="1600" dirty="0" smtClean="0"/>
          </a:p>
          <a:p>
            <a:r>
              <a:rPr lang="en-US" sz="1400" dirty="0" smtClean="0"/>
              <a:t/>
            </a:r>
            <a:br>
              <a:rPr lang="en-US" sz="1400" dirty="0" smtClean="0"/>
            </a:br>
            <a:endParaRPr lang="en-US" sz="1400" dirty="0" smtClean="0"/>
          </a:p>
        </p:txBody>
      </p:sp>
      <p:sp>
        <p:nvSpPr>
          <p:cNvPr id="10" name="Footer Placeholder 9"/>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1" name="Slide Number Placeholder 10"/>
          <p:cNvSpPr>
            <a:spLocks noGrp="1"/>
          </p:cNvSpPr>
          <p:nvPr>
            <p:ph type="sldNum" sz="quarter" idx="4"/>
          </p:nvPr>
        </p:nvSpPr>
        <p:spPr/>
        <p:txBody>
          <a:bodyPr/>
          <a:lstStyle/>
          <a:p>
            <a:r>
              <a:rPr lang="en-US" noProof="0" smtClean="0"/>
              <a:t>Page </a:t>
            </a:r>
            <a:fld id="{87F334AE-4EAC-4C2D-A638-92A76F09FCC4}" type="slidenum">
              <a:rPr lang="en-US" noProof="0" smtClean="0"/>
              <a:pPr/>
              <a:t>25</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smtClean="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TextBox 4"/>
          <p:cNvSpPr txBox="1"/>
          <p:nvPr/>
        </p:nvSpPr>
        <p:spPr bwMode="gray">
          <a:xfrm>
            <a:off x="136477" y="1612460"/>
            <a:ext cx="1228299" cy="389888"/>
          </a:xfrm>
          <a:prstGeom prst="rect">
            <a:avLst/>
          </a:prstGeom>
        </p:spPr>
        <p:txBody>
          <a:bodyPr vert="horz" wrap="square" lIns="0" tIns="0" rIns="0" bIns="0" rtlCol="0">
            <a:noAutofit/>
          </a:bodyPr>
          <a:lstStyle/>
          <a:p>
            <a:r>
              <a:rPr lang="en-US" sz="1600" b="1" dirty="0" smtClean="0">
                <a:solidFill>
                  <a:srgbClr val="00698E"/>
                </a:solidFill>
              </a:rPr>
              <a:t>Agreements</a:t>
            </a:r>
            <a:endParaRPr lang="en-US" b="1" dirty="0" smtClean="0">
              <a:solidFill>
                <a:srgbClr val="00698E"/>
              </a:solidFill>
            </a:endParaRPr>
          </a:p>
        </p:txBody>
      </p:sp>
      <p:sp>
        <p:nvSpPr>
          <p:cNvPr id="7" name="TextBox 6"/>
          <p:cNvSpPr txBox="1"/>
          <p:nvPr/>
        </p:nvSpPr>
        <p:spPr bwMode="gray">
          <a:xfrm>
            <a:off x="2033516" y="1612459"/>
            <a:ext cx="6728347" cy="2045141"/>
          </a:xfrm>
          <a:prstGeom prst="rect">
            <a:avLst/>
          </a:prstGeom>
        </p:spPr>
        <p:txBody>
          <a:bodyPr vert="horz" wrap="square" lIns="0" tIns="0" rIns="0" bIns="0" rtlCol="0">
            <a:noAutofit/>
          </a:bodyPr>
          <a:lstStyle/>
          <a:p>
            <a:r>
              <a:rPr lang="en-US" sz="1600" dirty="0" smtClean="0"/>
              <a:t>All concluded agreements can be specified for agreement type CI. The Service Contract depends on the chosen SLA/OLA. </a:t>
            </a:r>
          </a:p>
          <a:p>
            <a:endParaRPr lang="en-US" sz="1600" dirty="0" smtClean="0"/>
          </a:p>
          <a:p>
            <a:r>
              <a:rPr lang="en-US" sz="1600" dirty="0" smtClean="0"/>
              <a:t>In some cases no Service Contract has been defined for a particular SLA/OLA. All other attributes have no dependencies. </a:t>
            </a:r>
          </a:p>
          <a:p>
            <a:endParaRPr lang="en-US" sz="1600" dirty="0" smtClean="0"/>
          </a:p>
          <a:p>
            <a:r>
              <a:rPr lang="en-US" sz="1600" dirty="0" smtClean="0"/>
              <a:t>The Attribute Business Essential is only editable for users with role “Business Essential Editor”.</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8" name="TextBox 7"/>
          <p:cNvSpPr txBox="1"/>
          <p:nvPr/>
        </p:nvSpPr>
        <p:spPr bwMode="gray">
          <a:xfrm>
            <a:off x="136477" y="3848669"/>
            <a:ext cx="1228299" cy="389888"/>
          </a:xfrm>
          <a:prstGeom prst="rect">
            <a:avLst/>
          </a:prstGeom>
        </p:spPr>
        <p:txBody>
          <a:bodyPr vert="horz" wrap="square" lIns="0" tIns="0" rIns="0" bIns="0" rtlCol="0">
            <a:noAutofit/>
          </a:bodyPr>
          <a:lstStyle/>
          <a:p>
            <a:r>
              <a:rPr lang="en-US" sz="1600" b="1" dirty="0" smtClean="0">
                <a:solidFill>
                  <a:srgbClr val="00698E"/>
                </a:solidFill>
              </a:rPr>
              <a:t>Protection</a:t>
            </a:r>
            <a:endParaRPr lang="en-US" b="1" dirty="0" smtClean="0">
              <a:solidFill>
                <a:srgbClr val="00698E"/>
              </a:solidFill>
            </a:endParaRPr>
          </a:p>
        </p:txBody>
      </p:sp>
      <p:sp>
        <p:nvSpPr>
          <p:cNvPr id="10" name="TextBox 9"/>
          <p:cNvSpPr txBox="1"/>
          <p:nvPr/>
        </p:nvSpPr>
        <p:spPr bwMode="gray">
          <a:xfrm>
            <a:off x="2033516" y="3848670"/>
            <a:ext cx="6728347" cy="1446662"/>
          </a:xfrm>
          <a:prstGeom prst="rect">
            <a:avLst/>
          </a:prstGeom>
        </p:spPr>
        <p:txBody>
          <a:bodyPr vert="horz" wrap="square" lIns="0" tIns="0" rIns="0" bIns="0" rtlCol="0">
            <a:noAutofit/>
          </a:bodyPr>
          <a:lstStyle/>
          <a:p>
            <a:r>
              <a:rPr lang="en-US" sz="1600" dirty="0" smtClean="0"/>
              <a:t>The Documentation of protection relevant values can be edited on this page </a:t>
            </a:r>
          </a:p>
          <a:p>
            <a:endParaRPr lang="en-US" sz="1600" dirty="0" smtClean="0"/>
          </a:p>
          <a:p>
            <a:r>
              <a:rPr lang="en-US" sz="1600" dirty="0" smtClean="0"/>
              <a:t>The Protection class is calculated by the Information class and Application Protection is calculated by Integrity and Confidentiality.</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1" name="Footer Placeholder 10"/>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4" name="Slide Number Placeholder 13"/>
          <p:cNvSpPr>
            <a:spLocks noGrp="1"/>
          </p:cNvSpPr>
          <p:nvPr>
            <p:ph type="sldNum" sz="quarter" idx="4"/>
          </p:nvPr>
        </p:nvSpPr>
        <p:spPr/>
        <p:txBody>
          <a:bodyPr/>
          <a:lstStyle/>
          <a:p>
            <a:r>
              <a:rPr lang="en-US" noProof="0" smtClean="0"/>
              <a:t>Page </a:t>
            </a:r>
            <a:fld id="{87F334AE-4EAC-4C2D-A638-92A76F09FCC4}" type="slidenum">
              <a:rPr lang="en-US" noProof="0" smtClean="0"/>
              <a:pPr/>
              <a:t>26</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7" name="Titel 5"/>
          <p:cNvSpPr>
            <a:spLocks noGrp="1"/>
          </p:cNvSpPr>
          <p:nvPr>
            <p:ph type="title"/>
          </p:nvPr>
        </p:nvSpPr>
        <p:spPr bwMode="gray">
          <a:xfrm>
            <a:off x="136477" y="346075"/>
            <a:ext cx="7058024" cy="949325"/>
          </a:xfrm>
        </p:spPr>
        <p:txBody>
          <a:bodyPr/>
          <a:lstStyle/>
          <a:p>
            <a:r>
              <a:rPr lang="en-US" dirty="0" smtClean="0">
                <a:latin typeface="Times New Roman" pitchFamily="18" charset="0"/>
              </a:rPr>
              <a:t>View &amp; Edit Components Cont…</a:t>
            </a:r>
            <a:endParaRPr lang="en-US" dirty="0"/>
          </a:p>
        </p:txBody>
      </p:sp>
      <p:sp>
        <p:nvSpPr>
          <p:cNvPr id="8" name="TextBox 7"/>
          <p:cNvSpPr txBox="1"/>
          <p:nvPr/>
        </p:nvSpPr>
        <p:spPr bwMode="gray">
          <a:xfrm>
            <a:off x="136477" y="1612460"/>
            <a:ext cx="1228299" cy="389888"/>
          </a:xfrm>
          <a:prstGeom prst="rect">
            <a:avLst/>
          </a:prstGeom>
        </p:spPr>
        <p:txBody>
          <a:bodyPr vert="horz" wrap="square" lIns="0" tIns="0" rIns="0" bIns="0" rtlCol="0">
            <a:noAutofit/>
          </a:bodyPr>
          <a:lstStyle/>
          <a:p>
            <a:r>
              <a:rPr lang="en-US" sz="1600" b="1" dirty="0" smtClean="0">
                <a:solidFill>
                  <a:srgbClr val="00698E"/>
                </a:solidFill>
              </a:rPr>
              <a:t>Compliance</a:t>
            </a:r>
            <a:endParaRPr lang="en-US" b="1" dirty="0" smtClean="0">
              <a:solidFill>
                <a:srgbClr val="00698E"/>
              </a:solidFill>
            </a:endParaRPr>
          </a:p>
        </p:txBody>
      </p:sp>
      <p:sp>
        <p:nvSpPr>
          <p:cNvPr id="9" name="TextBox 8"/>
          <p:cNvSpPr txBox="1"/>
          <p:nvPr/>
        </p:nvSpPr>
        <p:spPr bwMode="gray">
          <a:xfrm>
            <a:off x="2033516" y="1612459"/>
            <a:ext cx="6728347" cy="1362753"/>
          </a:xfrm>
          <a:prstGeom prst="rect">
            <a:avLst/>
          </a:prstGeom>
        </p:spPr>
        <p:txBody>
          <a:bodyPr vert="horz" wrap="square" lIns="0" tIns="0" rIns="0" bIns="0" rtlCol="0">
            <a:noAutofit/>
          </a:bodyPr>
          <a:lstStyle/>
          <a:p>
            <a:pPr algn="just"/>
            <a:r>
              <a:rPr lang="en-US" sz="1600" dirty="0" smtClean="0"/>
              <a:t>Compliance management shows the documentation of the compliance relevant values. Documentation ensures that a set of people are following a given set of rules. The rules are referred to as the compliance standard or compliance benchmark, while the process is what manages their compliance.</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0" name="TextBox 9"/>
          <p:cNvSpPr txBox="1"/>
          <p:nvPr/>
        </p:nvSpPr>
        <p:spPr bwMode="gray">
          <a:xfrm>
            <a:off x="136477" y="3370998"/>
            <a:ext cx="1637732" cy="389888"/>
          </a:xfrm>
          <a:prstGeom prst="rect">
            <a:avLst/>
          </a:prstGeom>
        </p:spPr>
        <p:txBody>
          <a:bodyPr vert="horz" wrap="square" lIns="0" tIns="0" rIns="0" bIns="0" rtlCol="0">
            <a:noAutofit/>
          </a:bodyPr>
          <a:lstStyle/>
          <a:p>
            <a:r>
              <a:rPr lang="en-US" sz="1600" b="1" dirty="0" smtClean="0">
                <a:solidFill>
                  <a:srgbClr val="00698E"/>
                </a:solidFill>
              </a:rPr>
              <a:t>License &amp; Costs</a:t>
            </a:r>
            <a:endParaRPr lang="en-US" b="1" dirty="0" smtClean="0">
              <a:solidFill>
                <a:srgbClr val="00698E"/>
              </a:solidFill>
            </a:endParaRPr>
          </a:p>
        </p:txBody>
      </p:sp>
      <p:sp>
        <p:nvSpPr>
          <p:cNvPr id="11" name="TextBox 10"/>
          <p:cNvSpPr txBox="1"/>
          <p:nvPr/>
        </p:nvSpPr>
        <p:spPr bwMode="gray">
          <a:xfrm>
            <a:off x="2033516" y="3370997"/>
            <a:ext cx="6728347" cy="1362753"/>
          </a:xfrm>
          <a:prstGeom prst="rect">
            <a:avLst/>
          </a:prstGeom>
        </p:spPr>
        <p:txBody>
          <a:bodyPr vert="horz" wrap="square" lIns="0" tIns="0" rIns="0" bIns="0" rtlCol="0">
            <a:noAutofit/>
          </a:bodyPr>
          <a:lstStyle/>
          <a:p>
            <a:pPr algn="just"/>
            <a:r>
              <a:rPr lang="en-US" sz="1600" dirty="0" smtClean="0"/>
              <a:t>Document annual costs for run and changes as well as general properties of a license as extend or part of a contractual provisions. </a:t>
            </a:r>
          </a:p>
          <a:p>
            <a:pPr algn="just"/>
            <a:r>
              <a:rPr lang="en-US" sz="1600" dirty="0" smtClean="0"/>
              <a:t>Use Using Regions to specify the region(s) where the majority of belonging companies is using the application. Multiple selections can be done. Click one-time to select a second-time to unselect.</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4" name="TextBox 13"/>
          <p:cNvSpPr txBox="1"/>
          <p:nvPr/>
        </p:nvSpPr>
        <p:spPr bwMode="gray">
          <a:xfrm>
            <a:off x="136477" y="5240867"/>
            <a:ext cx="1637732" cy="389888"/>
          </a:xfrm>
          <a:prstGeom prst="rect">
            <a:avLst/>
          </a:prstGeom>
        </p:spPr>
        <p:txBody>
          <a:bodyPr vert="horz" wrap="square" lIns="0" tIns="0" rIns="0" bIns="0" rtlCol="0">
            <a:noAutofit/>
          </a:bodyPr>
          <a:lstStyle/>
          <a:p>
            <a:r>
              <a:rPr lang="en-US" b="1" dirty="0" smtClean="0">
                <a:solidFill>
                  <a:srgbClr val="00698E"/>
                </a:solidFill>
              </a:rPr>
              <a:t>Relationships</a:t>
            </a:r>
          </a:p>
        </p:txBody>
      </p:sp>
      <p:sp>
        <p:nvSpPr>
          <p:cNvPr id="15" name="TextBox 14"/>
          <p:cNvSpPr txBox="1"/>
          <p:nvPr/>
        </p:nvSpPr>
        <p:spPr bwMode="gray">
          <a:xfrm>
            <a:off x="2033516" y="5240867"/>
            <a:ext cx="6728347" cy="709432"/>
          </a:xfrm>
          <a:prstGeom prst="rect">
            <a:avLst/>
          </a:prstGeom>
        </p:spPr>
        <p:txBody>
          <a:bodyPr vert="horz" wrap="square" lIns="0" tIns="0" rIns="0" bIns="0" rtlCol="0">
            <a:noAutofit/>
          </a:bodyPr>
          <a:lstStyle/>
          <a:p>
            <a:pPr algn="just"/>
            <a:r>
              <a:rPr lang="en-US" sz="1600" dirty="0" smtClean="0"/>
              <a:t>Shows all connections to directly attached business processes and other records.</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6" name="Footer Placeholder 15"/>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7" name="Slide Number Placeholder 16"/>
          <p:cNvSpPr>
            <a:spLocks noGrp="1"/>
          </p:cNvSpPr>
          <p:nvPr>
            <p:ph type="sldNum" sz="quarter" idx="4"/>
          </p:nvPr>
        </p:nvSpPr>
        <p:spPr/>
        <p:txBody>
          <a:bodyPr/>
          <a:lstStyle/>
          <a:p>
            <a:r>
              <a:rPr lang="en-US" noProof="0" smtClean="0"/>
              <a:t>Page </a:t>
            </a:r>
            <a:fld id="{87F334AE-4EAC-4C2D-A638-92A76F09FCC4}" type="slidenum">
              <a:rPr lang="en-US" noProof="0" smtClean="0"/>
              <a:pPr/>
              <a:t>27</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7" name="Titel 5"/>
          <p:cNvSpPr>
            <a:spLocks noGrp="1"/>
          </p:cNvSpPr>
          <p:nvPr>
            <p:ph type="title"/>
          </p:nvPr>
        </p:nvSpPr>
        <p:spPr bwMode="gray">
          <a:xfrm>
            <a:off x="136477" y="346075"/>
            <a:ext cx="7058024" cy="949325"/>
          </a:xfrm>
        </p:spPr>
        <p:txBody>
          <a:bodyPr/>
          <a:lstStyle/>
          <a:p>
            <a:r>
              <a:rPr lang="en-US" dirty="0" smtClean="0">
                <a:latin typeface="Times New Roman" pitchFamily="18" charset="0"/>
              </a:rPr>
              <a:t>View &amp; Edit Components Cont…</a:t>
            </a:r>
            <a:endParaRPr lang="en-US" dirty="0"/>
          </a:p>
        </p:txBody>
      </p:sp>
      <p:sp>
        <p:nvSpPr>
          <p:cNvPr id="8" name="TextBox 7"/>
          <p:cNvSpPr txBox="1"/>
          <p:nvPr/>
        </p:nvSpPr>
        <p:spPr bwMode="gray">
          <a:xfrm>
            <a:off x="136476" y="1612460"/>
            <a:ext cx="1897039" cy="389888"/>
          </a:xfrm>
          <a:prstGeom prst="rect">
            <a:avLst/>
          </a:prstGeom>
        </p:spPr>
        <p:txBody>
          <a:bodyPr vert="horz" wrap="square" lIns="0" tIns="0" rIns="0" bIns="0" rtlCol="0">
            <a:noAutofit/>
          </a:bodyPr>
          <a:lstStyle/>
          <a:p>
            <a:r>
              <a:rPr lang="en-US" b="1" dirty="0" smtClean="0">
                <a:solidFill>
                  <a:srgbClr val="00698E"/>
                </a:solidFill>
              </a:rPr>
              <a:t>Documentation</a:t>
            </a:r>
          </a:p>
        </p:txBody>
      </p:sp>
      <p:sp>
        <p:nvSpPr>
          <p:cNvPr id="9" name="TextBox 8"/>
          <p:cNvSpPr txBox="1"/>
          <p:nvPr/>
        </p:nvSpPr>
        <p:spPr bwMode="gray">
          <a:xfrm>
            <a:off x="2033516" y="1612459"/>
            <a:ext cx="6728347" cy="1362753"/>
          </a:xfrm>
          <a:prstGeom prst="rect">
            <a:avLst/>
          </a:prstGeom>
        </p:spPr>
        <p:txBody>
          <a:bodyPr vert="horz" wrap="square" lIns="0" tIns="0" rIns="0" bIns="0" rtlCol="0">
            <a:noAutofit/>
          </a:bodyPr>
          <a:lstStyle/>
          <a:p>
            <a:pPr algn="just"/>
            <a:r>
              <a:rPr lang="en-US" sz="1600" dirty="0" smtClean="0"/>
              <a:t>Attributes for documentation purpose are free-text. If a URL is entered it can be validated by</a:t>
            </a:r>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0" name="TextBox 9"/>
          <p:cNvSpPr txBox="1"/>
          <p:nvPr/>
        </p:nvSpPr>
        <p:spPr bwMode="gray">
          <a:xfrm>
            <a:off x="136477" y="3370998"/>
            <a:ext cx="1637732" cy="389888"/>
          </a:xfrm>
          <a:prstGeom prst="rect">
            <a:avLst/>
          </a:prstGeom>
        </p:spPr>
        <p:txBody>
          <a:bodyPr vert="horz" wrap="square" lIns="0" tIns="0" rIns="0" bIns="0" rtlCol="0">
            <a:noAutofit/>
          </a:bodyPr>
          <a:lstStyle/>
          <a:p>
            <a:r>
              <a:rPr lang="en-US" sz="1600" b="1" dirty="0" smtClean="0">
                <a:solidFill>
                  <a:srgbClr val="00698E"/>
                </a:solidFill>
              </a:rPr>
              <a:t>History</a:t>
            </a:r>
            <a:endParaRPr lang="en-US" b="1" dirty="0" smtClean="0">
              <a:solidFill>
                <a:srgbClr val="00698E"/>
              </a:solidFill>
            </a:endParaRPr>
          </a:p>
        </p:txBody>
      </p:sp>
      <p:sp>
        <p:nvSpPr>
          <p:cNvPr id="11" name="TextBox 10"/>
          <p:cNvSpPr txBox="1"/>
          <p:nvPr/>
        </p:nvSpPr>
        <p:spPr bwMode="gray">
          <a:xfrm>
            <a:off x="2033516" y="3370997"/>
            <a:ext cx="6728347" cy="1362753"/>
          </a:xfrm>
          <a:prstGeom prst="rect">
            <a:avLst/>
          </a:prstGeom>
        </p:spPr>
        <p:txBody>
          <a:bodyPr vert="horz" wrap="square" lIns="0" tIns="0" rIns="0" bIns="0" rtlCol="0">
            <a:noAutofit/>
          </a:bodyPr>
          <a:lstStyle/>
          <a:p>
            <a:pPr algn="just"/>
            <a:r>
              <a:rPr lang="en-US" sz="1600" dirty="0" smtClean="0"/>
              <a:t>The history function displays the database history information about the selected CI.</a:t>
            </a:r>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4" name="TextBox 13"/>
          <p:cNvSpPr txBox="1"/>
          <p:nvPr/>
        </p:nvSpPr>
        <p:spPr bwMode="gray">
          <a:xfrm>
            <a:off x="136477" y="5240867"/>
            <a:ext cx="1637732" cy="389888"/>
          </a:xfrm>
          <a:prstGeom prst="rect">
            <a:avLst/>
          </a:prstGeom>
        </p:spPr>
        <p:txBody>
          <a:bodyPr vert="horz" wrap="square" lIns="0" tIns="0" rIns="0" bIns="0" rtlCol="0">
            <a:noAutofit/>
          </a:bodyPr>
          <a:lstStyle/>
          <a:p>
            <a:r>
              <a:rPr lang="en-US" b="1" dirty="0" smtClean="0">
                <a:solidFill>
                  <a:srgbClr val="00698E"/>
                </a:solidFill>
              </a:rPr>
              <a:t>Relationships</a:t>
            </a:r>
          </a:p>
        </p:txBody>
      </p:sp>
      <p:sp>
        <p:nvSpPr>
          <p:cNvPr id="15" name="TextBox 14"/>
          <p:cNvSpPr txBox="1"/>
          <p:nvPr/>
        </p:nvSpPr>
        <p:spPr bwMode="gray">
          <a:xfrm>
            <a:off x="2033516" y="5240867"/>
            <a:ext cx="6728347" cy="709432"/>
          </a:xfrm>
          <a:prstGeom prst="rect">
            <a:avLst/>
          </a:prstGeom>
        </p:spPr>
        <p:txBody>
          <a:bodyPr vert="horz" wrap="square" lIns="0" tIns="0" rIns="0" bIns="0" rtlCol="0">
            <a:noAutofit/>
          </a:bodyPr>
          <a:lstStyle/>
          <a:p>
            <a:pPr algn="just"/>
            <a:r>
              <a:rPr lang="en-US" sz="1600" dirty="0" smtClean="0"/>
              <a:t>Shows all connections to directly attached business processes and other records.</a:t>
            </a:r>
          </a:p>
          <a:p>
            <a:endParaRPr lang="en-US" sz="1600" dirty="0" smtClean="0"/>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6" name="Footer Placeholder 15"/>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7" name="Slide Number Placeholder 16"/>
          <p:cNvSpPr>
            <a:spLocks noGrp="1"/>
          </p:cNvSpPr>
          <p:nvPr>
            <p:ph type="sldNum" sz="quarter" idx="4"/>
          </p:nvPr>
        </p:nvSpPr>
        <p:spPr/>
        <p:txBody>
          <a:bodyPr/>
          <a:lstStyle/>
          <a:p>
            <a:r>
              <a:rPr lang="en-US" noProof="0" smtClean="0"/>
              <a:t>Page </a:t>
            </a:r>
            <a:fld id="{87F334AE-4EAC-4C2D-A638-92A76F09FCC4}" type="slidenum">
              <a:rPr lang="en-US" noProof="0" smtClean="0"/>
              <a:pPr/>
              <a:t>28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Help Me</a:t>
            </a:r>
            <a:endParaRPr lang="en-US" dirty="0"/>
          </a:p>
        </p:txBody>
      </p:sp>
      <p:sp>
        <p:nvSpPr>
          <p:cNvPr id="5" name="TextBox 4"/>
          <p:cNvSpPr txBox="1"/>
          <p:nvPr/>
        </p:nvSpPr>
        <p:spPr bwMode="gray">
          <a:xfrm>
            <a:off x="468314" y="1612459"/>
            <a:ext cx="8293550" cy="434705"/>
          </a:xfrm>
          <a:prstGeom prst="rect">
            <a:avLst/>
          </a:prstGeom>
        </p:spPr>
        <p:txBody>
          <a:bodyPr vert="horz" wrap="square" lIns="0" tIns="0" rIns="0" bIns="0" rtlCol="0">
            <a:noAutofit/>
          </a:bodyPr>
          <a:lstStyle/>
          <a:p>
            <a:pPr algn="just"/>
            <a:r>
              <a:rPr lang="en-US" sz="1600" dirty="0" smtClean="0"/>
              <a:t>IT Service Portal is assigned to provide the complete support on AIR application. </a:t>
            </a:r>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7" name="TextBox 6"/>
          <p:cNvSpPr txBox="1"/>
          <p:nvPr/>
        </p:nvSpPr>
        <p:spPr bwMode="gray">
          <a:xfrm>
            <a:off x="468313" y="2200324"/>
            <a:ext cx="1169418" cy="256273"/>
          </a:xfrm>
          <a:prstGeom prst="rect">
            <a:avLst/>
          </a:prstGeom>
        </p:spPr>
        <p:txBody>
          <a:bodyPr vert="horz" wrap="square" lIns="0" tIns="0" rIns="0" bIns="0" rtlCol="0">
            <a:noAutofit/>
          </a:bodyPr>
          <a:lstStyle/>
          <a:p>
            <a:pPr algn="just"/>
            <a:r>
              <a:rPr lang="en-US" sz="1600" b="1" dirty="0" smtClean="0"/>
              <a:t>Need Help</a:t>
            </a:r>
            <a:endParaRPr lang="en-US" sz="1400" b="1" dirty="0" smtClean="0"/>
          </a:p>
        </p:txBody>
      </p:sp>
      <p:pic>
        <p:nvPicPr>
          <p:cNvPr id="8" name="Picture 4"/>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9891" t="3797" r="25009" b="14827"/>
          <a:stretch/>
        </p:blipFill>
        <p:spPr bwMode="auto">
          <a:xfrm>
            <a:off x="1719619" y="2124933"/>
            <a:ext cx="359674" cy="66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bwMode="gray">
          <a:xfrm>
            <a:off x="2320119" y="2200324"/>
            <a:ext cx="6441745" cy="217353"/>
          </a:xfrm>
          <a:prstGeom prst="rect">
            <a:avLst/>
          </a:prstGeom>
        </p:spPr>
        <p:txBody>
          <a:bodyPr vert="horz" wrap="square" lIns="0" tIns="0" rIns="0" bIns="0" rtlCol="0">
            <a:noAutofit/>
          </a:bodyPr>
          <a:lstStyle/>
          <a:p>
            <a:r>
              <a:rPr lang="en-US" sz="1600" u="sng" dirty="0" smtClean="0">
                <a:hlinkClick r:id="rId3"/>
              </a:rPr>
              <a:t>https://itserviceportal.intranet.cnb/spo/faces/bay/portal?execution=e1s1</a:t>
            </a:r>
            <a:endParaRPr lang="en-US" sz="1600" dirty="0" smtClean="0"/>
          </a:p>
          <a:p>
            <a:pPr algn="just"/>
            <a:endParaRPr lang="en-US" sz="1600" dirty="0" smtClean="0"/>
          </a:p>
          <a:p>
            <a:r>
              <a:rPr lang="en-US" sz="1400" dirty="0" smtClean="0"/>
              <a:t/>
            </a:r>
            <a:br>
              <a:rPr lang="en-US" sz="1400" dirty="0" smtClean="0"/>
            </a:br>
            <a:endParaRPr lang="en-US" sz="1400" dirty="0" smtClean="0"/>
          </a:p>
        </p:txBody>
      </p:sp>
      <p:pic>
        <p:nvPicPr>
          <p:cNvPr id="10" name="Grafik 1"/>
          <p:cNvPicPr/>
          <p:nvPr/>
        </p:nvPicPr>
        <p:blipFill>
          <a:blip r:embed="rId4" cstate="print"/>
          <a:srcRect l="4289" t="6375" r="78654" b="48944"/>
          <a:stretch>
            <a:fillRect/>
          </a:stretch>
        </p:blipFill>
        <p:spPr>
          <a:xfrm>
            <a:off x="741270" y="2961564"/>
            <a:ext cx="978349" cy="1214651"/>
          </a:xfrm>
          <a:prstGeom prst="rect">
            <a:avLst/>
          </a:prstGeom>
        </p:spPr>
      </p:pic>
      <p:sp>
        <p:nvSpPr>
          <p:cNvPr id="11" name="Right Arrow 10"/>
          <p:cNvSpPr/>
          <p:nvPr/>
        </p:nvSpPr>
        <p:spPr bwMode="auto">
          <a:xfrm>
            <a:off x="2117819" y="3432411"/>
            <a:ext cx="404600" cy="395785"/>
          </a:xfrm>
          <a:prstGeom prst="rightArrow">
            <a:avLst/>
          </a:prstGeom>
          <a:solidFill>
            <a:schemeClr val="bg2"/>
          </a:solidFill>
          <a:ln w="9525" algn="ctr">
            <a:solidFill>
              <a:schemeClr val="tx1"/>
            </a:solid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smtClean="0"/>
          </a:p>
        </p:txBody>
      </p:sp>
      <p:pic>
        <p:nvPicPr>
          <p:cNvPr id="14" name="Grafik 2"/>
          <p:cNvPicPr/>
          <p:nvPr/>
        </p:nvPicPr>
        <p:blipFill>
          <a:blip r:embed="rId5" cstate="print"/>
          <a:srcRect l="25014" t="13311" r="46460" b="8466"/>
          <a:stretch>
            <a:fillRect/>
          </a:stretch>
        </p:blipFill>
        <p:spPr>
          <a:xfrm>
            <a:off x="2836317" y="2961564"/>
            <a:ext cx="1037231" cy="1214651"/>
          </a:xfrm>
          <a:prstGeom prst="rect">
            <a:avLst/>
          </a:prstGeom>
        </p:spPr>
      </p:pic>
      <p:sp>
        <p:nvSpPr>
          <p:cNvPr id="15" name="TextBox 14"/>
          <p:cNvSpPr txBox="1"/>
          <p:nvPr/>
        </p:nvSpPr>
        <p:spPr bwMode="gray">
          <a:xfrm>
            <a:off x="4804014" y="3432411"/>
            <a:ext cx="2722324" cy="236813"/>
          </a:xfrm>
          <a:prstGeom prst="rect">
            <a:avLst/>
          </a:prstGeom>
        </p:spPr>
        <p:txBody>
          <a:bodyPr vert="horz" wrap="square" lIns="0" tIns="0" rIns="0" bIns="0" rtlCol="0">
            <a:noAutofit/>
          </a:bodyPr>
          <a:lstStyle/>
          <a:p>
            <a:r>
              <a:rPr lang="en-US" sz="1600" dirty="0" smtClean="0"/>
              <a:t>Open a new IT support ticket</a:t>
            </a:r>
          </a:p>
          <a:p>
            <a:pPr algn="just"/>
            <a:r>
              <a:rPr lang="en-US" sz="1600" dirty="0" smtClean="0"/>
              <a:t>.</a:t>
            </a:r>
          </a:p>
          <a:p>
            <a:pPr algn="just"/>
            <a:endParaRPr lang="en-US" sz="1600" dirty="0" smtClean="0"/>
          </a:p>
          <a:p>
            <a:r>
              <a:rPr lang="en-US" sz="1400" dirty="0" smtClean="0"/>
              <a:t/>
            </a:r>
            <a:br>
              <a:rPr lang="en-US" sz="1400" dirty="0" smtClean="0"/>
            </a:br>
            <a:endParaRPr lang="en-US" sz="1400" dirty="0" smtClean="0"/>
          </a:p>
        </p:txBody>
      </p:sp>
      <p:sp>
        <p:nvSpPr>
          <p:cNvPr id="16" name="Right Arrow 15"/>
          <p:cNvSpPr/>
          <p:nvPr/>
        </p:nvSpPr>
        <p:spPr bwMode="auto">
          <a:xfrm>
            <a:off x="4071866" y="3432411"/>
            <a:ext cx="404600" cy="395785"/>
          </a:xfrm>
          <a:prstGeom prst="rightArrow">
            <a:avLst/>
          </a:prstGeom>
          <a:solidFill>
            <a:schemeClr val="bg2"/>
          </a:solidFill>
          <a:ln w="9525" algn="ctr">
            <a:solidFill>
              <a:schemeClr val="tx1"/>
            </a:solid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smtClean="0"/>
          </a:p>
        </p:txBody>
      </p:sp>
      <p:sp>
        <p:nvSpPr>
          <p:cNvPr id="21" name="Footer Placeholder 20"/>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22" name="Slide Number Placeholder 21"/>
          <p:cNvSpPr>
            <a:spLocks noGrp="1"/>
          </p:cNvSpPr>
          <p:nvPr>
            <p:ph type="sldNum" sz="quarter" idx="4"/>
          </p:nvPr>
        </p:nvSpPr>
        <p:spPr/>
        <p:txBody>
          <a:bodyPr/>
          <a:lstStyle/>
          <a:p>
            <a:r>
              <a:rPr lang="en-US" noProof="0" smtClean="0"/>
              <a:t>Page </a:t>
            </a:r>
            <a:fld id="{87F334AE-4EAC-4C2D-A638-92A76F09FCC4}" type="slidenum">
              <a:rPr lang="en-US" noProof="0" smtClean="0"/>
              <a:pPr/>
              <a:t>29</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A</a:t>
            </a:r>
            <a:r>
              <a:rPr lang="en-US" sz="2400" dirty="0" smtClean="0"/>
              <a:t>bout</a:t>
            </a:r>
            <a:r>
              <a:rPr lang="en-US" dirty="0" smtClean="0"/>
              <a:t> A</a:t>
            </a:r>
            <a:r>
              <a:rPr lang="en-US" sz="2400" dirty="0" smtClean="0"/>
              <a:t>IR </a:t>
            </a:r>
            <a:endParaRPr lang="en-US" dirty="0"/>
          </a:p>
        </p:txBody>
      </p:sp>
      <p:sp>
        <p:nvSpPr>
          <p:cNvPr id="7" name="Inhaltsplatzhalter 6"/>
          <p:cNvSpPr>
            <a:spLocks noGrp="1"/>
          </p:cNvSpPr>
          <p:nvPr>
            <p:ph idx="1"/>
          </p:nvPr>
        </p:nvSpPr>
        <p:spPr bwMode="gray">
          <a:xfrm>
            <a:off x="468313" y="1924334"/>
            <a:ext cx="8207374" cy="4009337"/>
          </a:xfrm>
        </p:spPr>
        <p:txBody>
          <a:bodyPr/>
          <a:lstStyle/>
          <a:p>
            <a:pPr algn="just"/>
            <a:r>
              <a:rPr lang="en-US" sz="1600" dirty="0" smtClean="0"/>
              <a:t>The Application Infrastructure Repository (AIR) is a web based application provided by </a:t>
            </a:r>
            <a:r>
              <a:rPr lang="en-US" sz="1600" b="1" dirty="0" smtClean="0"/>
              <a:t>Bayer Business Services GmbH</a:t>
            </a:r>
            <a:r>
              <a:rPr lang="en-US" sz="1600" dirty="0" smtClean="0"/>
              <a:t>. It support the documentation of IT relevant components like application, server or server room and their interconnections as well as connections to business processes. </a:t>
            </a:r>
            <a:endParaRPr lang="en-US" sz="2000" dirty="0" smtClean="0"/>
          </a:p>
          <a:p>
            <a:pPr algn="just"/>
            <a:r>
              <a:rPr lang="en-US" sz="1600" dirty="0" smtClean="0"/>
              <a:t>In this application we are managing information of all IT components like application, middleware, Hardware system, building, area, sites, terrain, room, position, transient system platform, application platform and also display individual login CWID related information Like last login, role and he is owner ,manager or delegates of some IT components.</a:t>
            </a:r>
            <a:endParaRPr lang="en-US" sz="2000" dirty="0" smtClean="0"/>
          </a:p>
          <a:p>
            <a:pPr algn="just"/>
            <a:r>
              <a:rPr lang="en-US" sz="1600" dirty="0" smtClean="0"/>
              <a:t>AIR is standalone web application it has no interrelation with other application. It is basically using Transbase database to get and save the information for CI component.</a:t>
            </a:r>
            <a:endParaRPr lang="de-DE" sz="2400" dirty="0" smtClean="0"/>
          </a:p>
        </p:txBody>
      </p:sp>
      <p:sp>
        <p:nvSpPr>
          <p:cNvPr id="8" name="Footer Placeholder 7"/>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9" name="Slide Number Placeholder 8"/>
          <p:cNvSpPr>
            <a:spLocks noGrp="1"/>
          </p:cNvSpPr>
          <p:nvPr>
            <p:ph type="sldNum" sz="quarter" idx="4"/>
          </p:nvPr>
        </p:nvSpPr>
        <p:spPr/>
        <p:txBody>
          <a:bodyPr/>
          <a:lstStyle/>
          <a:p>
            <a:r>
              <a:rPr lang="en-US" noProof="0" smtClean="0"/>
              <a:t>Page </a:t>
            </a:r>
            <a:fld id="{87F334AE-4EAC-4C2D-A638-92A76F09FCC4}" type="slidenum">
              <a:rPr lang="en-US" noProof="0" smtClean="0"/>
              <a:pPr/>
              <a:t>3</a:t>
            </a:fld>
            <a:endParaRPr lang="en-US" noProof="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4" r="24"/>
          <a:stretch>
            <a:fillRect/>
          </a:stretch>
        </p:blipFill>
        <p:spPr/>
      </p:pic>
      <p:sp>
        <p:nvSpPr>
          <p:cNvPr id="6" name="Titel 5"/>
          <p:cNvSpPr>
            <a:spLocks noGrp="1"/>
          </p:cNvSpPr>
          <p:nvPr>
            <p:ph type="ctrTitle"/>
          </p:nvPr>
        </p:nvSpPr>
        <p:spPr>
          <a:xfrm>
            <a:off x="3384550" y="4721599"/>
            <a:ext cx="2634114" cy="443198"/>
          </a:xfrm>
        </p:spPr>
        <p:txBody>
          <a:bodyPr/>
          <a:lstStyle/>
          <a:p>
            <a:r>
              <a:rPr lang="en-US" smtClean="0"/>
              <a:t>Thank you!</a:t>
            </a:r>
            <a:endParaRPr lang="en-US"/>
          </a:p>
        </p:txBody>
      </p:sp>
      <p:sp>
        <p:nvSpPr>
          <p:cNvPr id="4" name="Footer Placeholder 3"/>
          <p:cNvSpPr>
            <a:spLocks noGrp="1"/>
          </p:cNvSpPr>
          <p:nvPr>
            <p:ph type="ftr" sz="quarter" idx="17"/>
          </p:nvPr>
        </p:nvSpPr>
        <p:spPr/>
        <p:txBody>
          <a:bodyPr/>
          <a:lstStyle/>
          <a:p>
            <a:r>
              <a:rPr lang="en-US" noProof="0" smtClean="0">
                <a:solidFill>
                  <a:schemeClr val="tx1">
                    <a:alpha val="0"/>
                  </a:schemeClr>
                </a:solidFill>
              </a:rPr>
              <a:t>• BBS - Application Infrastructure Repository • October 2015</a:t>
            </a:r>
            <a:endParaRPr lang="en-US" noProof="0">
              <a:solidFill>
                <a:schemeClr val="tx1">
                  <a:alpha val="0"/>
                </a:schemeClr>
              </a:solidFill>
            </a:endParaRPr>
          </a:p>
        </p:txBody>
      </p:sp>
      <p:sp>
        <p:nvSpPr>
          <p:cNvPr id="5" name="Slide Number Placeholder 4"/>
          <p:cNvSpPr>
            <a:spLocks noGrp="1"/>
          </p:cNvSpPr>
          <p:nvPr>
            <p:ph type="sldNum" sz="quarter" idx="18"/>
          </p:nvPr>
        </p:nvSpPr>
        <p:spPr/>
        <p:txBody>
          <a:bodyPr/>
          <a:lstStyle/>
          <a:p>
            <a:r>
              <a:rPr lang="en-US" noProof="0" smtClean="0"/>
              <a:t>Page </a:t>
            </a:r>
            <a:fld id="{87F334AE-4EAC-4C2D-A638-92A76F09FCC4}" type="slidenum">
              <a:rPr lang="en-US" noProof="0" smtClean="0"/>
              <a:pPr/>
              <a:t>30</a:t>
            </a:fld>
            <a:endParaRPr lang="en-US" noProof="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7890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5"/>
          <p:cNvGrpSpPr>
            <a:grpSpLocks/>
          </p:cNvGrpSpPr>
          <p:nvPr/>
        </p:nvGrpSpPr>
        <p:grpSpPr>
          <a:xfrm>
            <a:off x="513371" y="2119746"/>
            <a:ext cx="3978490" cy="3328554"/>
            <a:chOff x="1604198" y="2028825"/>
            <a:chExt cx="3511091" cy="990991"/>
          </a:xfrm>
        </p:grpSpPr>
        <p:sp>
          <p:nvSpPr>
            <p:cNvPr id="8" name="Inhaltsplatzhalter 21"/>
            <p:cNvSpPr txBox="1">
              <a:spLocks/>
            </p:cNvSpPr>
            <p:nvPr/>
          </p:nvSpPr>
          <p:spPr bwMode="gray">
            <a:xfrm>
              <a:off x="1604198" y="2028825"/>
              <a:ext cx="3511091" cy="990991"/>
            </a:xfrm>
            <a:prstGeom prst="rect">
              <a:avLst/>
            </a:prstGeom>
            <a:solidFill>
              <a:schemeClr val="bg1"/>
            </a:solidFill>
          </p:spPr>
          <p:txBody>
            <a:bodyPr vert="horz" lIns="108000" tIns="72000" rIns="108000" bIns="72000" rtlCol="0" anchor="t" anchorCtr="0">
              <a:noAutofit/>
            </a:bodyPr>
            <a:lstStyle>
              <a:lvl1pPr marL="0" indent="0" algn="l" defTabSz="914400" rtl="0" eaLnBrk="1" latinLnBrk="0" hangingPunct="1">
                <a:spcBef>
                  <a:spcPts val="300"/>
                </a:spcBef>
                <a:spcAft>
                  <a:spcPts val="600"/>
                </a:spcAft>
                <a:buClr>
                  <a:schemeClr val="accent2"/>
                </a:buClr>
                <a:buFont typeface="Wingdings" pitchFamily="2" charset="2"/>
                <a:buNone/>
                <a:defRPr sz="1800" kern="1200" baseline="0">
                  <a:solidFill>
                    <a:schemeClr val="tx1"/>
                  </a:solidFill>
                  <a:latin typeface="+mn-lt"/>
                  <a:ea typeface="+mn-ea"/>
                  <a:cs typeface="+mn-cs"/>
                </a:defRPr>
              </a:lvl1pPr>
              <a:lvl2pPr marL="266700"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2pPr>
              <a:lvl3pPr marL="542925" indent="-276225"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3pPr>
              <a:lvl4pPr marL="809625"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4pPr>
              <a:lvl5pPr marL="1076325"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buClr>
                  <a:srgbClr val="6BC200"/>
                </a:buClr>
              </a:pPr>
              <a:endParaRPr lang="en-US" sz="1500" b="1" dirty="0">
                <a:solidFill>
                  <a:srgbClr val="676767"/>
                </a:solidFill>
              </a:endParaRPr>
            </a:p>
          </p:txBody>
        </p:sp>
        <p:cxnSp>
          <p:nvCxnSpPr>
            <p:cNvPr id="9" name="Straight Connector 8"/>
            <p:cNvCxnSpPr/>
            <p:nvPr/>
          </p:nvCxnSpPr>
          <p:spPr bwMode="gray">
            <a:xfrm>
              <a:off x="1604198" y="2028825"/>
              <a:ext cx="3511091" cy="0"/>
            </a:xfrm>
            <a:prstGeom prst="line">
              <a:avLst/>
            </a:prstGeom>
            <a:ln w="6350">
              <a:solidFill>
                <a:srgbClr val="005598"/>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1604198" y="3019816"/>
              <a:ext cx="3511091" cy="0"/>
            </a:xfrm>
            <a:prstGeom prst="line">
              <a:avLst/>
            </a:prstGeom>
            <a:ln w="6350">
              <a:solidFill>
                <a:srgbClr val="005598"/>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a:spLocks/>
          </p:cNvSpPr>
          <p:nvPr/>
        </p:nvSpPr>
        <p:spPr bwMode="gray">
          <a:xfrm>
            <a:off x="516301" y="2119746"/>
            <a:ext cx="3960235" cy="3328553"/>
          </a:xfrm>
          <a:prstGeom prst="rect">
            <a:avLst/>
          </a:prstGeom>
          <a:noFill/>
          <a:ln w="6350" cap="flat" cmpd="sng" algn="ctr">
            <a:noFill/>
            <a:prstDash val="solid"/>
            <a:round/>
            <a:headEnd type="none" w="med" len="med"/>
            <a:tailEnd type="none" w="med" len="med"/>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6350" cap="flat" cmpd="sng" algn="ctr">
                <a:solidFill>
                  <a:schemeClr val="accent6"/>
                </a:solidFill>
                <a:prstDash val="solid"/>
                <a:round/>
                <a:headEnd type="none" w="med" len="med"/>
                <a:tailEnd type="none" w="med" len="med"/>
              </a14:hiddenLine>
            </a:ext>
          </a:extLst>
        </p:spPr>
        <p:txBody>
          <a:bodyPr vert="horz" wrap="square" lIns="72000" tIns="72000" rIns="72000" bIns="72000" rtlCol="0" anchor="t" anchorCtr="0">
            <a:noAutofit/>
          </a:bodyPr>
          <a:lstStyle/>
          <a:p>
            <a:pPr marL="504000" lvl="1" indent="-177800">
              <a:spcBef>
                <a:spcPts val="1200"/>
              </a:spcBef>
              <a:spcAft>
                <a:spcPct val="0"/>
              </a:spcAft>
              <a:buClr>
                <a:srgbClr val="6BC200"/>
              </a:buClr>
              <a:buSzPct val="85000"/>
              <a:buFont typeface="Wingdings"/>
              <a:buChar char="n"/>
            </a:pPr>
            <a:endParaRPr lang="en-US" sz="1600" dirty="0" smtClean="0">
              <a:solidFill>
                <a:schemeClr val="dk1"/>
              </a:solidFill>
            </a:endParaRPr>
          </a:p>
          <a:p>
            <a:pPr marL="504000" lvl="1" indent="-177800">
              <a:spcBef>
                <a:spcPts val="2400"/>
              </a:spcBef>
              <a:spcAft>
                <a:spcPct val="0"/>
              </a:spcAft>
              <a:buClr>
                <a:srgbClr val="005598"/>
              </a:buClr>
              <a:buSzPct val="85000"/>
              <a:buFont typeface="Wingdings"/>
              <a:buChar char="n"/>
            </a:pPr>
            <a:r>
              <a:rPr lang="en-US" sz="1600" dirty="0" smtClean="0">
                <a:solidFill>
                  <a:schemeClr val="dk1"/>
                </a:solidFill>
              </a:rPr>
              <a:t>…how to use key functionalities of our AIR application</a:t>
            </a:r>
          </a:p>
          <a:p>
            <a:pPr marL="504000" lvl="1" indent="-177800">
              <a:spcBef>
                <a:spcPts val="2400"/>
              </a:spcBef>
              <a:spcAft>
                <a:spcPct val="0"/>
              </a:spcAft>
              <a:buClr>
                <a:srgbClr val="005598"/>
              </a:buClr>
              <a:buSzPct val="85000"/>
              <a:buFont typeface="Wingdings"/>
              <a:buChar char="n"/>
            </a:pPr>
            <a:r>
              <a:rPr lang="en-US" sz="1600" dirty="0">
                <a:solidFill>
                  <a:schemeClr val="dk1"/>
                </a:solidFill>
              </a:rPr>
              <a:t>…important things to consider when </a:t>
            </a:r>
            <a:r>
              <a:rPr lang="en-US" sz="1600" dirty="0" smtClean="0">
                <a:solidFill>
                  <a:schemeClr val="dk1"/>
                </a:solidFill>
              </a:rPr>
              <a:t>using this application</a:t>
            </a:r>
            <a:endParaRPr lang="en-US" sz="1600" dirty="0">
              <a:solidFill>
                <a:schemeClr val="dk1"/>
              </a:solidFill>
            </a:endParaRPr>
          </a:p>
          <a:p>
            <a:pPr marL="504000" lvl="1" indent="-177800">
              <a:spcBef>
                <a:spcPts val="2400"/>
              </a:spcBef>
              <a:spcAft>
                <a:spcPct val="0"/>
              </a:spcAft>
              <a:buClr>
                <a:srgbClr val="005598"/>
              </a:buClr>
              <a:buSzPct val="85000"/>
              <a:buFont typeface="Wingdings"/>
              <a:buChar char="n"/>
            </a:pPr>
            <a:r>
              <a:rPr lang="en-US" sz="1600" dirty="0" smtClean="0">
                <a:solidFill>
                  <a:schemeClr val="dk1"/>
                </a:solidFill>
              </a:rPr>
              <a:t>…how you can maintain information on AIR application</a:t>
            </a:r>
          </a:p>
          <a:p>
            <a:pPr marL="504000" lvl="1" indent="-177800">
              <a:spcBef>
                <a:spcPts val="2400"/>
              </a:spcBef>
              <a:spcAft>
                <a:spcPct val="0"/>
              </a:spcAft>
              <a:buClr>
                <a:srgbClr val="005598"/>
              </a:buClr>
              <a:buSzPct val="85000"/>
              <a:buFont typeface="Wingdings"/>
              <a:buChar char="n"/>
            </a:pPr>
            <a:endParaRPr lang="en-US" sz="1600" dirty="0" smtClean="0">
              <a:solidFill>
                <a:schemeClr val="dk1"/>
              </a:solidFill>
            </a:endParaRPr>
          </a:p>
        </p:txBody>
      </p:sp>
      <p:sp>
        <p:nvSpPr>
          <p:cNvPr id="2" name="Title 1"/>
          <p:cNvSpPr>
            <a:spLocks noGrp="1"/>
          </p:cNvSpPr>
          <p:nvPr>
            <p:ph type="title"/>
          </p:nvPr>
        </p:nvSpPr>
        <p:spPr>
          <a:xfrm>
            <a:off x="468313" y="375882"/>
            <a:ext cx="7058024" cy="613012"/>
          </a:xfrm>
        </p:spPr>
        <p:txBody>
          <a:bodyPr/>
          <a:lstStyle/>
          <a:p>
            <a:r>
              <a:rPr lang="en-US" sz="2400" dirty="0" smtClean="0"/>
              <a:t>What you can expect from this training session</a:t>
            </a:r>
            <a:endParaRPr lang="en-US" sz="2400" dirty="0"/>
          </a:p>
        </p:txBody>
      </p:sp>
      <p:sp>
        <p:nvSpPr>
          <p:cNvPr id="11" name="TextBox 10"/>
          <p:cNvSpPr txBox="1"/>
          <p:nvPr/>
        </p:nvSpPr>
        <p:spPr bwMode="gray">
          <a:xfrm>
            <a:off x="512314" y="1733400"/>
            <a:ext cx="3963165" cy="376239"/>
          </a:xfrm>
          <a:prstGeom prst="rect">
            <a:avLst/>
          </a:prstGeom>
          <a:noFill/>
          <a:ln w="6350" cap="flat" cmpd="sng" algn="ctr">
            <a:noFill/>
            <a:prstDash val="solid"/>
            <a:round/>
            <a:headEnd type="none" w="med" len="med"/>
            <a:tailEnd type="none" w="med" len="med"/>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6350" cap="flat" cmpd="sng" algn="ctr">
                <a:solidFill>
                  <a:schemeClr val="accent6"/>
                </a:solidFill>
                <a:prstDash val="solid"/>
                <a:round/>
                <a:headEnd type="none" w="med" len="med"/>
                <a:tailEnd type="none" w="med" len="med"/>
              </a14:hiddenLine>
            </a:ext>
          </a:extLst>
        </p:spPr>
        <p:txBody>
          <a:bodyPr vert="horz" wrap="square" lIns="396000" tIns="72000" rIns="0" bIns="72000" rtlCol="0" anchor="b" anchorCtr="0">
            <a:spAutoFit/>
          </a:bodyPr>
          <a:lstStyle/>
          <a:p>
            <a:pPr>
              <a:spcBef>
                <a:spcPct val="40000"/>
              </a:spcBef>
              <a:spcAft>
                <a:spcPct val="0"/>
              </a:spcAft>
            </a:pPr>
            <a:r>
              <a:rPr lang="en-US" sz="1500" b="1" dirty="0" smtClean="0">
                <a:solidFill>
                  <a:schemeClr val="dk1"/>
                </a:solidFill>
                <a:latin typeface="Arial"/>
              </a:rPr>
              <a:t>You will learn…</a:t>
            </a:r>
            <a:endParaRPr lang="en-US" sz="1500" dirty="0" smtClean="0">
              <a:solidFill>
                <a:schemeClr val="dk1"/>
              </a:solidFill>
              <a:latin typeface="Arial"/>
            </a:endParaRPr>
          </a:p>
        </p:txBody>
      </p:sp>
      <p:grpSp>
        <p:nvGrpSpPr>
          <p:cNvPr id="18" name="Group 14"/>
          <p:cNvGrpSpPr/>
          <p:nvPr/>
        </p:nvGrpSpPr>
        <p:grpSpPr>
          <a:xfrm>
            <a:off x="497181" y="1937902"/>
            <a:ext cx="362092" cy="362092"/>
            <a:chOff x="4222231" y="3077300"/>
            <a:chExt cx="362092" cy="362092"/>
          </a:xfrm>
        </p:grpSpPr>
        <p:sp>
          <p:nvSpPr>
            <p:cNvPr id="16" name="Oval 15"/>
            <p:cNvSpPr/>
            <p:nvPr/>
          </p:nvSpPr>
          <p:spPr bwMode="auto">
            <a:xfrm>
              <a:off x="4222231" y="3077300"/>
              <a:ext cx="362092" cy="362092"/>
            </a:xfrm>
            <a:prstGeom prst="ellipse">
              <a:avLst/>
            </a:prstGeom>
            <a:solidFill>
              <a:schemeClr val="bg1"/>
            </a:solidFill>
            <a:ln w="12700" algn="ctr">
              <a:solidFill>
                <a:srgbClr val="005598"/>
              </a:solidFill>
              <a:miter lim="800000"/>
              <a:headEnd/>
              <a:tailEnd/>
            </a:ln>
            <a:effectLst/>
          </p:spPr>
          <p:txBody>
            <a:bodyPr vert="horz" wrap="square" lIns="72000" tIns="72000" rIns="72000" bIns="72000" numCol="1" rtlCol="0" anchor="t" anchorCtr="0" compatLnSpc="1">
              <a:prstTxWarp prst="textNoShape">
                <a:avLst/>
              </a:prstTxWarp>
            </a:bodyPr>
            <a:lstStyle/>
            <a:p>
              <a:pPr algn="ctr">
                <a:spcBef>
                  <a:spcPct val="40000"/>
                </a:spcBef>
                <a:spcAft>
                  <a:spcPct val="0"/>
                </a:spcAft>
              </a:pPr>
              <a:endParaRPr lang="en-US" sz="1300" dirty="0" err="1" smtClean="0">
                <a:solidFill>
                  <a:schemeClr val="dk1"/>
                </a:solidFill>
              </a:endParaRPr>
            </a:p>
          </p:txBody>
        </p:sp>
        <p:sp>
          <p:nvSpPr>
            <p:cNvPr id="17" name="BC-Check"/>
            <p:cNvSpPr>
              <a:spLocks noChangeAspect="1"/>
            </p:cNvSpPr>
            <p:nvPr/>
          </p:nvSpPr>
          <p:spPr bwMode="auto">
            <a:xfrm>
              <a:off x="4241352" y="3110708"/>
              <a:ext cx="323851" cy="295276"/>
            </a:xfrm>
            <a:custGeom>
              <a:avLst/>
              <a:gdLst/>
              <a:ahLst/>
              <a:cxnLst/>
              <a:rect l="0" t="0" r="0" b="0"/>
              <a:pathLst>
                <a:path w="647701" h="590551">
                  <a:moveTo>
                    <a:pt x="0" y="361950"/>
                  </a:moveTo>
                  <a:lnTo>
                    <a:pt x="42926" y="315849"/>
                  </a:lnTo>
                  <a:lnTo>
                    <a:pt x="139700" y="306324"/>
                  </a:lnTo>
                  <a:lnTo>
                    <a:pt x="187325" y="404749"/>
                  </a:lnTo>
                  <a:lnTo>
                    <a:pt x="409575" y="153924"/>
                  </a:lnTo>
                  <a:lnTo>
                    <a:pt x="500126" y="76200"/>
                  </a:lnTo>
                  <a:lnTo>
                    <a:pt x="595376" y="1524"/>
                  </a:lnTo>
                  <a:lnTo>
                    <a:pt x="647700" y="0"/>
                  </a:lnTo>
                  <a:lnTo>
                    <a:pt x="439674" y="230124"/>
                  </a:lnTo>
                  <a:lnTo>
                    <a:pt x="271526" y="458724"/>
                  </a:lnTo>
                  <a:lnTo>
                    <a:pt x="196850" y="582549"/>
                  </a:lnTo>
                  <a:lnTo>
                    <a:pt x="142875" y="590550"/>
                  </a:lnTo>
                  <a:lnTo>
                    <a:pt x="123825" y="511048"/>
                  </a:lnTo>
                  <a:lnTo>
                    <a:pt x="38100" y="377698"/>
                  </a:lnTo>
                  <a:close/>
                </a:path>
              </a:pathLst>
            </a:custGeom>
            <a:solidFill>
              <a:srgbClr val="6BC200"/>
            </a:solidFill>
            <a:ln w="6350" cap="flat" cmpd="sng" algn="ctr">
              <a:noFill/>
              <a:prstDash val="solid"/>
              <a:miter lim="800000"/>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spcBef>
                  <a:spcPct val="40000"/>
                </a:spcBef>
                <a:spcAft>
                  <a:spcPct val="0"/>
                </a:spcAft>
              </a:pPr>
              <a:endParaRPr lang="en-US" sz="1300" dirty="0" err="1" smtClean="0">
                <a:solidFill>
                  <a:srgbClr val="FFFFFF"/>
                </a:solidFill>
                <a:latin typeface="Arial"/>
              </a:endParaRPr>
            </a:p>
          </p:txBody>
        </p:sp>
      </p:grpSp>
      <p:sp>
        <p:nvSpPr>
          <p:cNvPr id="13" name="Footer Placeholder 12"/>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4" name="Slide Number Placeholder 13"/>
          <p:cNvSpPr>
            <a:spLocks noGrp="1"/>
          </p:cNvSpPr>
          <p:nvPr>
            <p:ph type="sldNum" sz="quarter" idx="4"/>
          </p:nvPr>
        </p:nvSpPr>
        <p:spPr/>
        <p:txBody>
          <a:bodyPr/>
          <a:lstStyle/>
          <a:p>
            <a:r>
              <a:rPr lang="en-US" noProof="0" smtClean="0"/>
              <a:t>Page </a:t>
            </a:r>
            <a:fld id="{87F334AE-4EAC-4C2D-A638-92A76F09FCC4}" type="slidenum">
              <a:rPr lang="en-US" noProof="0" smtClean="0"/>
              <a:pPr/>
              <a:t>4</a:t>
            </a:fld>
            <a:endParaRPr lang="en-US" noProof="0"/>
          </a:p>
        </p:txBody>
      </p:sp>
    </p:spTree>
    <p:extLst>
      <p:ext uri="{BB962C8B-B14F-4D97-AF65-F5344CB8AC3E}">
        <p14:creationId xmlns:p14="http://schemas.microsoft.com/office/powerpoint/2010/main" val="32462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Contact</a:t>
            </a:r>
            <a:endParaRPr lang="en-US" dirty="0"/>
          </a:p>
        </p:txBody>
      </p:sp>
      <p:sp>
        <p:nvSpPr>
          <p:cNvPr id="7" name="Inhaltsplatzhalter 6"/>
          <p:cNvSpPr>
            <a:spLocks noGrp="1"/>
          </p:cNvSpPr>
          <p:nvPr>
            <p:ph idx="1"/>
          </p:nvPr>
        </p:nvSpPr>
        <p:spPr bwMode="gray">
          <a:xfrm>
            <a:off x="468313" y="1627188"/>
            <a:ext cx="8207374" cy="4063928"/>
          </a:xfrm>
        </p:spPr>
        <p:txBody>
          <a:bodyPr/>
          <a:lstStyle/>
          <a:p>
            <a:pPr algn="just"/>
            <a:r>
              <a:rPr lang="en-US" sz="1600" dirty="0" smtClean="0"/>
              <a:t>AIR is a web based application and only authorized users have access to this application. User access is granted on request. This requires logged a request on IT Service portal. To creating user access request follow the link: (See references for complete guidelines to create request for user access on IT Service Portal)</a:t>
            </a:r>
            <a:endParaRPr lang="en-US" sz="2000" dirty="0" smtClean="0"/>
          </a:p>
          <a:p>
            <a:pPr algn="just"/>
            <a:r>
              <a:rPr lang="en-US" sz="1600" dirty="0" smtClean="0"/>
              <a:t> </a:t>
            </a:r>
            <a:endParaRPr lang="en-US" dirty="0" smtClean="0"/>
          </a:p>
          <a:p>
            <a:pPr algn="just"/>
            <a:r>
              <a:rPr lang="en-US" sz="1600" u="sng" dirty="0" smtClean="0">
                <a:hlinkClick r:id="rId2"/>
              </a:rPr>
              <a:t>https://itserviceportal.intranet.cnb/spo/faces/bay/portal?execution=e1s1</a:t>
            </a:r>
            <a:endParaRPr lang="en-US" sz="1600" dirty="0" smtClean="0"/>
          </a:p>
          <a:p>
            <a:pPr algn="just"/>
            <a:r>
              <a:rPr lang="en-US" sz="1600" dirty="0" smtClean="0"/>
              <a:t>We would like to thank you for using AIR Applications and this user guide. We value your comments and feedback. You can write back to us and can explain what you like or dislike about AIR Applications or this user guide. Mail your comments to the below mail address</a:t>
            </a:r>
            <a:r>
              <a:rPr lang="en-US" dirty="0" smtClean="0"/>
              <a:t>.</a:t>
            </a:r>
            <a:endParaRPr lang="en-US" sz="2000" dirty="0" smtClean="0"/>
          </a:p>
          <a:p>
            <a:pPr algn="just"/>
            <a:r>
              <a:rPr lang="en-US" sz="1600" u="sng" dirty="0" smtClean="0">
                <a:hlinkClick r:id="rId3"/>
              </a:rPr>
              <a:t>ITILcenter@bayer.com</a:t>
            </a:r>
            <a:endParaRPr lang="en-US" dirty="0"/>
          </a:p>
        </p:txBody>
      </p:sp>
      <p:sp>
        <p:nvSpPr>
          <p:cNvPr id="4" name="Footer Placeholder 3"/>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5" name="Slide Number Placeholder 4"/>
          <p:cNvSpPr>
            <a:spLocks noGrp="1"/>
          </p:cNvSpPr>
          <p:nvPr>
            <p:ph type="sldNum" sz="quarter" idx="4"/>
          </p:nvPr>
        </p:nvSpPr>
        <p:spPr/>
        <p:txBody>
          <a:bodyPr/>
          <a:lstStyle/>
          <a:p>
            <a:r>
              <a:rPr lang="en-US" noProof="0" smtClean="0"/>
              <a:t>Page </a:t>
            </a:r>
            <a:fld id="{87F334AE-4EAC-4C2D-A638-92A76F09FCC4}" type="slidenum">
              <a:rPr lang="en-US" noProof="0" smtClean="0"/>
              <a:pPr/>
              <a:t>5</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Starting Application</a:t>
            </a:r>
            <a:endParaRPr lang="en-US" dirty="0"/>
          </a:p>
        </p:txBody>
      </p:sp>
      <p:pic>
        <p:nvPicPr>
          <p:cNvPr id="9" name="Picture 8"/>
          <p:cNvPicPr/>
          <p:nvPr/>
        </p:nvPicPr>
        <p:blipFill>
          <a:blip r:embed="rId2" cstate="print"/>
          <a:stretch>
            <a:fillRect/>
          </a:stretch>
        </p:blipFill>
        <p:spPr>
          <a:xfrm>
            <a:off x="361155" y="1807404"/>
            <a:ext cx="2876550" cy="2124075"/>
          </a:xfrm>
          <a:prstGeom prst="rect">
            <a:avLst/>
          </a:prstGeom>
        </p:spPr>
      </p:pic>
      <p:sp>
        <p:nvSpPr>
          <p:cNvPr id="10" name="TextBox 9"/>
          <p:cNvSpPr txBox="1"/>
          <p:nvPr/>
        </p:nvSpPr>
        <p:spPr bwMode="gray">
          <a:xfrm>
            <a:off x="1583137" y="2197288"/>
            <a:ext cx="873457" cy="177421"/>
          </a:xfrm>
          <a:prstGeom prst="rect">
            <a:avLst/>
          </a:prstGeom>
        </p:spPr>
        <p:txBody>
          <a:bodyPr vert="horz" wrap="square" lIns="0" tIns="0" rIns="0" bIns="0" rtlCol="0" anchor="ctr">
            <a:noAutofit/>
          </a:bodyPr>
          <a:lstStyle/>
          <a:p>
            <a:r>
              <a:rPr lang="en-US" dirty="0" smtClean="0">
                <a:solidFill>
                  <a:srgbClr val="FF0000"/>
                </a:solidFill>
              </a:rPr>
              <a:t>   </a:t>
            </a:r>
            <a:r>
              <a:rPr lang="en-US" sz="1200" b="1" dirty="0" smtClean="0">
                <a:solidFill>
                  <a:srgbClr val="FF0000"/>
                </a:solidFill>
              </a:rPr>
              <a:t>User</a:t>
            </a:r>
            <a:endParaRPr lang="en-US" b="1" dirty="0" smtClean="0">
              <a:solidFill>
                <a:srgbClr val="FF0000"/>
              </a:solidFill>
            </a:endParaRPr>
          </a:p>
        </p:txBody>
      </p:sp>
      <p:sp>
        <p:nvSpPr>
          <p:cNvPr id="11" name="TextBox 10"/>
          <p:cNvSpPr txBox="1"/>
          <p:nvPr/>
        </p:nvSpPr>
        <p:spPr bwMode="gray">
          <a:xfrm>
            <a:off x="1569489" y="2442949"/>
            <a:ext cx="1132768" cy="177421"/>
          </a:xfrm>
          <a:prstGeom prst="rect">
            <a:avLst/>
          </a:prstGeom>
        </p:spPr>
        <p:txBody>
          <a:bodyPr vert="horz" wrap="square" lIns="0" tIns="0" rIns="0" bIns="0" rtlCol="0" anchor="ctr">
            <a:noAutofit/>
          </a:bodyPr>
          <a:lstStyle/>
          <a:p>
            <a:r>
              <a:rPr lang="en-US" dirty="0" smtClean="0"/>
              <a:t>   </a:t>
            </a:r>
            <a:r>
              <a:rPr lang="en-US" sz="1200" b="1" dirty="0" smtClean="0">
                <a:solidFill>
                  <a:srgbClr val="FF0000"/>
                </a:solidFill>
              </a:rPr>
              <a:t>Password</a:t>
            </a:r>
            <a:endParaRPr lang="en-US" b="1" dirty="0" smtClean="0">
              <a:solidFill>
                <a:srgbClr val="FF0000"/>
              </a:solidFill>
            </a:endParaRP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4" name="TextBox 13"/>
          <p:cNvSpPr txBox="1"/>
          <p:nvPr/>
        </p:nvSpPr>
        <p:spPr bwMode="gray">
          <a:xfrm>
            <a:off x="3643952" y="1807404"/>
            <a:ext cx="5117911" cy="2124075"/>
          </a:xfrm>
          <a:prstGeom prst="rect">
            <a:avLst/>
          </a:prstGeom>
        </p:spPr>
        <p:txBody>
          <a:bodyPr vert="horz" wrap="square" lIns="0" tIns="0" rIns="0" bIns="0" rtlCol="0">
            <a:noAutofit/>
          </a:bodyPr>
          <a:lstStyle/>
          <a:p>
            <a:endParaRPr lang="en-US" dirty="0" smtClean="0"/>
          </a:p>
        </p:txBody>
      </p:sp>
      <p:sp>
        <p:nvSpPr>
          <p:cNvPr id="15" name="TextBox 14"/>
          <p:cNvSpPr txBox="1"/>
          <p:nvPr/>
        </p:nvSpPr>
        <p:spPr bwMode="gray">
          <a:xfrm>
            <a:off x="3536794" y="1807404"/>
            <a:ext cx="5117911" cy="2982960"/>
          </a:xfrm>
          <a:prstGeom prst="rect">
            <a:avLst/>
          </a:prstGeom>
        </p:spPr>
        <p:txBody>
          <a:bodyPr vert="horz" wrap="square" lIns="0" tIns="0" rIns="0" bIns="0" rtlCol="0">
            <a:noAutofit/>
          </a:bodyPr>
          <a:lstStyle/>
          <a:p>
            <a:pPr algn="just"/>
            <a:r>
              <a:rPr lang="en-US" sz="1600" dirty="0" smtClean="0"/>
              <a:t>To start the application you need to enter one of the following URL in your web browser, it should meet the requirements as mentioned in the System Requirements section. </a:t>
            </a:r>
          </a:p>
          <a:p>
            <a:pPr algn="just"/>
            <a:r>
              <a:rPr lang="en-US" sz="1600" dirty="0" smtClean="0"/>
              <a:t> 	</a:t>
            </a:r>
            <a:r>
              <a:rPr lang="en-US" sz="1600" u="sng" dirty="0" smtClean="0">
                <a:hlinkClick r:id="rId3"/>
              </a:rPr>
              <a:t>https://air.de.bayer.cnb</a:t>
            </a:r>
            <a:r>
              <a:rPr lang="en-US" sz="1600" dirty="0" smtClean="0"/>
              <a:t>	(Production) </a:t>
            </a:r>
          </a:p>
          <a:p>
            <a:pPr algn="just"/>
            <a:r>
              <a:rPr lang="en-US" sz="1600" dirty="0" smtClean="0"/>
              <a:t> 	</a:t>
            </a:r>
            <a:r>
              <a:rPr lang="en-US" sz="1600" u="sng" dirty="0" smtClean="0">
                <a:hlinkClick r:id="rId4"/>
              </a:rPr>
              <a:t>https://air-q.de.bayer.cnb</a:t>
            </a:r>
            <a:r>
              <a:rPr lang="en-US" sz="1600" dirty="0" smtClean="0"/>
              <a:t> 	(QA-System)</a:t>
            </a:r>
          </a:p>
          <a:p>
            <a:pPr algn="just"/>
            <a:r>
              <a:rPr lang="en-US" sz="1600" dirty="0" smtClean="0"/>
              <a:t> </a:t>
            </a:r>
          </a:p>
          <a:p>
            <a:pPr algn="just"/>
            <a:r>
              <a:rPr lang="en-US" sz="1600" dirty="0" smtClean="0"/>
              <a:t>After starting AIR application, the first windows you see is the sign-on window. Enter your Bayer </a:t>
            </a:r>
            <a:r>
              <a:rPr lang="en-US" sz="1600" b="1" dirty="0" smtClean="0"/>
              <a:t>LDAP</a:t>
            </a:r>
            <a:r>
              <a:rPr lang="en-US" sz="1600" dirty="0" smtClean="0"/>
              <a:t> username and password. The LDAP password can be changed or requested on  </a:t>
            </a:r>
          </a:p>
          <a:p>
            <a:pPr algn="just"/>
            <a:r>
              <a:rPr lang="en-US" sz="1600" u="sng" dirty="0" smtClean="0">
                <a:hlinkClick r:id="rId5"/>
              </a:rPr>
              <a:t>https://by-password.bayer-ag.com</a:t>
            </a:r>
            <a:endParaRPr lang="en-US" sz="1600" dirty="0" smtClean="0"/>
          </a:p>
          <a:p>
            <a:r>
              <a:rPr lang="en-US" sz="1600" dirty="0" smtClean="0"/>
              <a:t> </a:t>
            </a:r>
          </a:p>
          <a:p>
            <a:endParaRPr lang="en-US" sz="1600" dirty="0" smtClean="0"/>
          </a:p>
        </p:txBody>
      </p:sp>
      <p:sp>
        <p:nvSpPr>
          <p:cNvPr id="13" name="TextBox 12"/>
          <p:cNvSpPr txBox="1"/>
          <p:nvPr/>
        </p:nvSpPr>
        <p:spPr bwMode="gray">
          <a:xfrm>
            <a:off x="468313" y="5104263"/>
            <a:ext cx="8020594" cy="1105468"/>
          </a:xfrm>
          <a:prstGeom prst="rect">
            <a:avLst/>
          </a:prstGeom>
        </p:spPr>
        <p:txBody>
          <a:bodyPr vert="horz" wrap="square" lIns="0" tIns="0" rIns="0" bIns="0" rtlCol="0">
            <a:noAutofit/>
          </a:bodyPr>
          <a:lstStyle/>
          <a:p>
            <a:endParaRPr lang="en-US" sz="1600" dirty="0" smtClean="0"/>
          </a:p>
          <a:p>
            <a:r>
              <a:rPr lang="en-US" sz="1600" dirty="0" smtClean="0"/>
              <a:t>AIR uses a concept of </a:t>
            </a:r>
            <a:r>
              <a:rPr lang="en-US" sz="1600" dirty="0" smtClean="0">
                <a:hlinkClick r:id="rId6"/>
              </a:rPr>
              <a:t>Roles</a:t>
            </a:r>
            <a:r>
              <a:rPr lang="en-US" sz="1600" dirty="0" smtClean="0"/>
              <a:t> for various functions, designed to give  the permissions to perform certain operations which are assigned to specific  roles. All roles and descriptions can be found in AIR User Manual.</a:t>
            </a:r>
          </a:p>
          <a:p>
            <a:endParaRPr lang="en-US" sz="1600" dirty="0" smtClean="0"/>
          </a:p>
        </p:txBody>
      </p:sp>
      <p:sp>
        <p:nvSpPr>
          <p:cNvPr id="16" name="TextBox 15"/>
          <p:cNvSpPr txBox="1"/>
          <p:nvPr/>
        </p:nvSpPr>
        <p:spPr bwMode="gray">
          <a:xfrm>
            <a:off x="468313" y="4790364"/>
            <a:ext cx="2233944" cy="313899"/>
          </a:xfrm>
          <a:prstGeom prst="rect">
            <a:avLst/>
          </a:prstGeom>
        </p:spPr>
        <p:txBody>
          <a:bodyPr vert="horz" wrap="square" lIns="0" tIns="0" rIns="0" bIns="0" rtlCol="0">
            <a:noAutofit/>
          </a:bodyPr>
          <a:lstStyle/>
          <a:p>
            <a:r>
              <a:rPr lang="en-US" b="1" i="1" dirty="0" smtClean="0"/>
              <a:t>Roles and Rights </a:t>
            </a:r>
          </a:p>
          <a:p>
            <a:endParaRPr lang="en-US" dirty="0" smtClean="0"/>
          </a:p>
        </p:txBody>
      </p:sp>
      <p:sp>
        <p:nvSpPr>
          <p:cNvPr id="17" name="Footer Placeholder 16"/>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8" name="Slide Number Placeholder 17"/>
          <p:cNvSpPr>
            <a:spLocks noGrp="1"/>
          </p:cNvSpPr>
          <p:nvPr>
            <p:ph type="sldNum" sz="quarter" idx="4"/>
          </p:nvPr>
        </p:nvSpPr>
        <p:spPr/>
        <p:txBody>
          <a:bodyPr/>
          <a:lstStyle/>
          <a:p>
            <a:r>
              <a:rPr lang="en-US" noProof="0" smtClean="0"/>
              <a:t>Page </a:t>
            </a:r>
            <a:fld id="{87F334AE-4EAC-4C2D-A638-92A76F09FCC4}" type="slidenum">
              <a:rPr lang="en-US" noProof="0" smtClean="0"/>
              <a:pPr/>
              <a:t>6</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smtClean="0"/>
              <a:t>Understand AIR Workspace</a:t>
            </a:r>
            <a:endParaRPr lang="en-US" dirty="0"/>
          </a:p>
        </p:txBody>
      </p:sp>
      <p:sp>
        <p:nvSpPr>
          <p:cNvPr id="14" name="TextBox 13"/>
          <p:cNvSpPr txBox="1"/>
          <p:nvPr/>
        </p:nvSpPr>
        <p:spPr bwMode="gray">
          <a:xfrm>
            <a:off x="6578220" y="1691912"/>
            <a:ext cx="2361063" cy="4654297"/>
          </a:xfrm>
          <a:prstGeom prst="rect">
            <a:avLst/>
          </a:prstGeom>
        </p:spPr>
        <p:txBody>
          <a:bodyPr vert="horz" wrap="square" lIns="0" tIns="0" rIns="0" bIns="0" rtlCol="0">
            <a:noAutofit/>
          </a:bodyPr>
          <a:lstStyle/>
          <a:p>
            <a:endParaRPr lang="en-US" dirty="0" smtClean="0"/>
          </a:p>
        </p:txBody>
      </p:sp>
      <p:pic>
        <p:nvPicPr>
          <p:cNvPr id="7" name="Picture 6"/>
          <p:cNvPicPr/>
          <p:nvPr/>
        </p:nvPicPr>
        <p:blipFill>
          <a:blip r:embed="rId2" cstate="print"/>
          <a:stretch>
            <a:fillRect/>
          </a:stretch>
        </p:blipFill>
        <p:spPr>
          <a:xfrm>
            <a:off x="177422" y="1691913"/>
            <a:ext cx="5609230" cy="3480588"/>
          </a:xfrm>
          <a:prstGeom prst="rect">
            <a:avLst/>
          </a:prstGeom>
          <a:ln w="6350">
            <a:solidFill>
              <a:schemeClr val="tx1"/>
            </a:solidFill>
          </a:ln>
        </p:spPr>
      </p:pic>
      <p:sp>
        <p:nvSpPr>
          <p:cNvPr id="8" name="TextBox 7"/>
          <p:cNvSpPr txBox="1"/>
          <p:nvPr/>
        </p:nvSpPr>
        <p:spPr bwMode="gray">
          <a:xfrm>
            <a:off x="5936773" y="1760153"/>
            <a:ext cx="2934270" cy="2866440"/>
          </a:xfrm>
          <a:prstGeom prst="rect">
            <a:avLst/>
          </a:prstGeom>
        </p:spPr>
        <p:txBody>
          <a:bodyPr vert="horz" wrap="square" lIns="0" tIns="0" rIns="0" bIns="0" rtlCol="0">
            <a:noAutofit/>
          </a:bodyPr>
          <a:lstStyle/>
          <a:p>
            <a:pPr algn="just"/>
            <a:r>
              <a:rPr lang="en-US" sz="1600" dirty="0" smtClean="0"/>
              <a:t>After successful login to the Applications, the first window you see is GUI based user interface. This can be explained in five different sections. </a:t>
            </a:r>
          </a:p>
          <a:p>
            <a:pPr lvl="0"/>
            <a:r>
              <a:rPr lang="en-US" sz="1600" dirty="0" smtClean="0"/>
              <a:t>	</a:t>
            </a:r>
          </a:p>
          <a:p>
            <a:pPr lvl="0"/>
            <a:r>
              <a:rPr lang="en-US" sz="1600" b="1" dirty="0" smtClean="0"/>
              <a:t>      1)	Head Menu</a:t>
            </a:r>
          </a:p>
          <a:p>
            <a:pPr lvl="0"/>
            <a:r>
              <a:rPr lang="en-US" sz="1600" b="1" dirty="0" smtClean="0"/>
              <a:t>      2)	Navigation Pane</a:t>
            </a:r>
          </a:p>
          <a:p>
            <a:pPr lvl="0"/>
            <a:r>
              <a:rPr lang="en-US" sz="1600" b="1" dirty="0" smtClean="0"/>
              <a:t>      3)	Contents</a:t>
            </a:r>
          </a:p>
          <a:p>
            <a:pPr lvl="0"/>
            <a:r>
              <a:rPr lang="en-US" sz="1600" b="1" dirty="0" smtClean="0"/>
              <a:t>      4)	Help Pane</a:t>
            </a:r>
          </a:p>
          <a:p>
            <a:pPr lvl="0"/>
            <a:r>
              <a:rPr lang="en-US" sz="1600" b="1" dirty="0" smtClean="0"/>
              <a:t>      5)	Login Details</a:t>
            </a:r>
          </a:p>
          <a:p>
            <a:endParaRPr lang="en-US" dirty="0" smtClean="0"/>
          </a:p>
        </p:txBody>
      </p:sp>
      <p:sp>
        <p:nvSpPr>
          <p:cNvPr id="11" name="Footer Placeholder 10"/>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5" name="Slide Number Placeholder 14"/>
          <p:cNvSpPr>
            <a:spLocks noGrp="1"/>
          </p:cNvSpPr>
          <p:nvPr>
            <p:ph type="sldNum" sz="quarter" idx="4"/>
          </p:nvPr>
        </p:nvSpPr>
        <p:spPr/>
        <p:txBody>
          <a:bodyPr/>
          <a:lstStyle/>
          <a:p>
            <a:r>
              <a:rPr lang="en-US" noProof="0" smtClean="0"/>
              <a:t>Page </a:t>
            </a:r>
            <a:fld id="{87F334AE-4EAC-4C2D-A638-92A76F09FCC4}" type="slidenum">
              <a:rPr lang="en-US" noProof="0" smtClean="0"/>
              <a:pPr/>
              <a:t>7</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215071" y="375882"/>
            <a:ext cx="7058024" cy="613012"/>
          </a:xfrm>
        </p:spPr>
        <p:txBody>
          <a:bodyPr/>
          <a:lstStyle/>
          <a:p>
            <a:r>
              <a:rPr lang="en-US" dirty="0" smtClean="0"/>
              <a:t>AIR Objectives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9" name="Arc 3"/>
          <p:cNvSpPr>
            <a:spLocks/>
          </p:cNvSpPr>
          <p:nvPr/>
        </p:nvSpPr>
        <p:spPr bwMode="auto">
          <a:xfrm rot="3392077">
            <a:off x="-92803" y="2688902"/>
            <a:ext cx="3610893" cy="2104578"/>
          </a:xfrm>
          <a:custGeom>
            <a:avLst/>
            <a:gdLst>
              <a:gd name="G0" fmla="+- 0 0 0"/>
              <a:gd name="G1" fmla="+- 21589 0 0"/>
              <a:gd name="G2" fmla="+- 21600 0 0"/>
              <a:gd name="T0" fmla="*/ 678 w 21600"/>
              <a:gd name="T1" fmla="*/ 0 h 21698"/>
              <a:gd name="T2" fmla="*/ 21600 w 21600"/>
              <a:gd name="T3" fmla="*/ 21698 h 21698"/>
              <a:gd name="T4" fmla="*/ 0 w 21600"/>
              <a:gd name="T5" fmla="*/ 21589 h 21698"/>
            </a:gdLst>
            <a:ahLst/>
            <a:cxnLst>
              <a:cxn ang="0">
                <a:pos x="T0" y="T1"/>
              </a:cxn>
              <a:cxn ang="0">
                <a:pos x="T2" y="T3"/>
              </a:cxn>
              <a:cxn ang="0">
                <a:pos x="T4" y="T5"/>
              </a:cxn>
            </a:cxnLst>
            <a:rect l="0" t="0" r="r" b="b"/>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close/>
              </a:path>
            </a:pathLst>
          </a:custGeom>
          <a:noFill/>
          <a:ln w="38100">
            <a:solidFill>
              <a:srgbClr val="CC0099"/>
            </a:solidFill>
            <a:round/>
            <a:headEnd/>
            <a:tailEnd/>
          </a:ln>
          <a:effectLst/>
        </p:spPr>
        <p:txBody>
          <a:bodyPr wrap="none" anchor="ctr"/>
          <a:lstStyle/>
          <a:p>
            <a:endParaRPr lang="en-US"/>
          </a:p>
        </p:txBody>
      </p:sp>
      <p:sp>
        <p:nvSpPr>
          <p:cNvPr id="10" name="Oval 4"/>
          <p:cNvSpPr>
            <a:spLocks noChangeArrowheads="1"/>
          </p:cNvSpPr>
          <p:nvPr/>
        </p:nvSpPr>
        <p:spPr bwMode="auto">
          <a:xfrm>
            <a:off x="1388714" y="1570631"/>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1</a:t>
            </a:r>
          </a:p>
        </p:txBody>
      </p:sp>
      <p:sp>
        <p:nvSpPr>
          <p:cNvPr id="11" name="Text Box 5"/>
          <p:cNvSpPr txBox="1">
            <a:spLocks noChangeArrowheads="1"/>
          </p:cNvSpPr>
          <p:nvPr/>
        </p:nvSpPr>
        <p:spPr bwMode="auto">
          <a:xfrm>
            <a:off x="3166430" y="1513552"/>
            <a:ext cx="3615369" cy="587704"/>
          </a:xfrm>
          <a:prstGeom prst="rect">
            <a:avLst/>
          </a:prstGeom>
          <a:solidFill>
            <a:schemeClr val="bg1"/>
          </a:solidFill>
          <a:ln w="12700">
            <a:noFill/>
            <a:miter lim="800000"/>
            <a:headEnd/>
            <a:tailEnd/>
          </a:ln>
          <a:effectLst/>
        </p:spPr>
        <p:txBody>
          <a:bodyPr wrap="square">
            <a:spAutoFit/>
          </a:bodyPr>
          <a:lstStyle/>
          <a:p>
            <a:r>
              <a:rPr lang="en-US" sz="3200" dirty="0" smtClean="0">
                <a:latin typeface="Times New Roman" pitchFamily="18" charset="0"/>
              </a:rPr>
              <a:t>My Place</a:t>
            </a:r>
            <a:endParaRPr lang="en-US" sz="3200" b="0" dirty="0">
              <a:solidFill>
                <a:schemeClr val="tx1"/>
              </a:solidFill>
              <a:latin typeface="Times New Roman" pitchFamily="18" charset="0"/>
            </a:endParaRPr>
          </a:p>
        </p:txBody>
      </p:sp>
      <p:sp>
        <p:nvSpPr>
          <p:cNvPr id="14" name="Oval 6"/>
          <p:cNvSpPr>
            <a:spLocks noChangeArrowheads="1"/>
          </p:cNvSpPr>
          <p:nvPr/>
        </p:nvSpPr>
        <p:spPr bwMode="auto">
          <a:xfrm>
            <a:off x="1886858" y="24383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2</a:t>
            </a:r>
          </a:p>
        </p:txBody>
      </p:sp>
      <p:sp>
        <p:nvSpPr>
          <p:cNvPr id="15" name="Text Box 7"/>
          <p:cNvSpPr txBox="1">
            <a:spLocks noChangeArrowheads="1"/>
          </p:cNvSpPr>
          <p:nvPr/>
        </p:nvSpPr>
        <p:spPr bwMode="auto">
          <a:xfrm>
            <a:off x="3242630" y="2362200"/>
            <a:ext cx="3615369" cy="587704"/>
          </a:xfrm>
          <a:prstGeom prst="rect">
            <a:avLst/>
          </a:prstGeom>
          <a:solidFill>
            <a:schemeClr val="bg1"/>
          </a:solidFill>
          <a:ln w="12700">
            <a:noFill/>
            <a:miter lim="800000"/>
            <a:headEnd/>
            <a:tailEnd/>
          </a:ln>
          <a:effectLst/>
        </p:spPr>
        <p:txBody>
          <a:bodyPr wrap="square">
            <a:spAutoFit/>
          </a:bodyPr>
          <a:lstStyle/>
          <a:p>
            <a:r>
              <a:rPr lang="en-US" sz="3200" dirty="0" smtClean="0">
                <a:latin typeface="Times New Roman" pitchFamily="18" charset="0"/>
              </a:rPr>
              <a:t>Search Components</a:t>
            </a:r>
            <a:endParaRPr lang="en-US" sz="3200" dirty="0">
              <a:latin typeface="Times New Roman" pitchFamily="18" charset="0"/>
            </a:endParaRPr>
          </a:p>
        </p:txBody>
      </p:sp>
      <p:sp>
        <p:nvSpPr>
          <p:cNvPr id="16" name="Oval 8"/>
          <p:cNvSpPr>
            <a:spLocks noChangeArrowheads="1"/>
          </p:cNvSpPr>
          <p:nvPr/>
        </p:nvSpPr>
        <p:spPr bwMode="auto">
          <a:xfrm>
            <a:off x="2156402" y="35051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3</a:t>
            </a:r>
          </a:p>
        </p:txBody>
      </p:sp>
      <p:sp>
        <p:nvSpPr>
          <p:cNvPr id="17" name="Text Box 9"/>
          <p:cNvSpPr txBox="1">
            <a:spLocks noChangeArrowheads="1"/>
          </p:cNvSpPr>
          <p:nvPr/>
        </p:nvSpPr>
        <p:spPr bwMode="auto">
          <a:xfrm>
            <a:off x="3242629" y="3429000"/>
            <a:ext cx="5519233" cy="584775"/>
          </a:xfrm>
          <a:prstGeom prst="rect">
            <a:avLst/>
          </a:prstGeom>
          <a:solidFill>
            <a:schemeClr val="bg1"/>
          </a:solidFill>
          <a:ln w="12700">
            <a:noFill/>
            <a:miter lim="800000"/>
            <a:headEnd/>
            <a:tailEnd/>
          </a:ln>
          <a:effectLst/>
        </p:spPr>
        <p:txBody>
          <a:bodyPr wrap="square">
            <a:spAutoFit/>
          </a:bodyPr>
          <a:lstStyle/>
          <a:p>
            <a:r>
              <a:rPr lang="en-US" sz="3200" dirty="0" smtClean="0">
                <a:latin typeface="Times New Roman" pitchFamily="18" charset="0"/>
              </a:rPr>
              <a:t>Create &amp; Delete Components</a:t>
            </a:r>
            <a:endParaRPr lang="en-US" sz="3200" dirty="0">
              <a:latin typeface="Times New Roman" pitchFamily="18" charset="0"/>
            </a:endParaRPr>
          </a:p>
        </p:txBody>
      </p:sp>
      <p:sp>
        <p:nvSpPr>
          <p:cNvPr id="18" name="Oval 10"/>
          <p:cNvSpPr>
            <a:spLocks noChangeArrowheads="1"/>
          </p:cNvSpPr>
          <p:nvPr/>
        </p:nvSpPr>
        <p:spPr bwMode="auto">
          <a:xfrm>
            <a:off x="2134794" y="45719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4</a:t>
            </a:r>
          </a:p>
        </p:txBody>
      </p:sp>
      <p:sp>
        <p:nvSpPr>
          <p:cNvPr id="19" name="Text Box 11"/>
          <p:cNvSpPr txBox="1">
            <a:spLocks noChangeArrowheads="1"/>
          </p:cNvSpPr>
          <p:nvPr/>
        </p:nvSpPr>
        <p:spPr bwMode="auto">
          <a:xfrm>
            <a:off x="3242630" y="4449763"/>
            <a:ext cx="4877788" cy="584775"/>
          </a:xfrm>
          <a:prstGeom prst="rect">
            <a:avLst/>
          </a:prstGeom>
          <a:solidFill>
            <a:schemeClr val="bg1"/>
          </a:solidFill>
          <a:ln w="12700">
            <a:noFill/>
            <a:miter lim="800000"/>
            <a:headEnd/>
            <a:tailEnd/>
          </a:ln>
          <a:effectLst/>
        </p:spPr>
        <p:txBody>
          <a:bodyPr wrap="square">
            <a:spAutoFit/>
          </a:bodyPr>
          <a:lstStyle/>
          <a:p>
            <a:r>
              <a:rPr lang="en-US" sz="3200" dirty="0" smtClean="0">
                <a:latin typeface="Times New Roman" pitchFamily="18" charset="0"/>
              </a:rPr>
              <a:t>View &amp; Edit Components</a:t>
            </a:r>
            <a:endParaRPr lang="en-US" sz="3200" dirty="0">
              <a:latin typeface="Times New Roman" pitchFamily="18" charset="0"/>
            </a:endParaRPr>
          </a:p>
        </p:txBody>
      </p:sp>
      <p:sp>
        <p:nvSpPr>
          <p:cNvPr id="20" name="Oval 12"/>
          <p:cNvSpPr>
            <a:spLocks noChangeArrowheads="1"/>
          </p:cNvSpPr>
          <p:nvPr/>
        </p:nvSpPr>
        <p:spPr bwMode="auto">
          <a:xfrm>
            <a:off x="1555447" y="5679743"/>
            <a:ext cx="591801"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5</a:t>
            </a:r>
          </a:p>
        </p:txBody>
      </p:sp>
      <p:sp>
        <p:nvSpPr>
          <p:cNvPr id="21" name="Text Box 13"/>
          <p:cNvSpPr txBox="1">
            <a:spLocks noChangeArrowheads="1"/>
          </p:cNvSpPr>
          <p:nvPr/>
        </p:nvSpPr>
        <p:spPr bwMode="auto">
          <a:xfrm>
            <a:off x="3242630" y="5592763"/>
            <a:ext cx="3615369" cy="587703"/>
          </a:xfrm>
          <a:prstGeom prst="rect">
            <a:avLst/>
          </a:prstGeom>
          <a:solidFill>
            <a:schemeClr val="bg1"/>
          </a:solidFill>
          <a:ln w="12700">
            <a:noFill/>
            <a:miter lim="800000"/>
            <a:headEnd/>
            <a:tailEnd/>
          </a:ln>
          <a:effectLst/>
        </p:spPr>
        <p:txBody>
          <a:bodyPr wrap="square">
            <a:spAutoFit/>
          </a:bodyPr>
          <a:lstStyle/>
          <a:p>
            <a:r>
              <a:rPr lang="en-US" sz="3200" dirty="0" smtClean="0">
                <a:latin typeface="Times New Roman" pitchFamily="18" charset="0"/>
              </a:rPr>
              <a:t>Help Me</a:t>
            </a:r>
            <a:endParaRPr lang="en-US" sz="3200" dirty="0">
              <a:latin typeface="Times New Roman" pitchFamily="18" charset="0"/>
            </a:endParaRPr>
          </a:p>
        </p:txBody>
      </p:sp>
      <p:sp>
        <p:nvSpPr>
          <p:cNvPr id="24" name="Footer Placeholder 23"/>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25" name="Slide Number Placeholder 24"/>
          <p:cNvSpPr>
            <a:spLocks noGrp="1"/>
          </p:cNvSpPr>
          <p:nvPr>
            <p:ph type="sldNum" sz="quarter" idx="4"/>
          </p:nvPr>
        </p:nvSpPr>
        <p:spPr/>
        <p:txBody>
          <a:bodyPr/>
          <a:lstStyle/>
          <a:p>
            <a:r>
              <a:rPr lang="en-US" noProof="0" smtClean="0"/>
              <a:t>Page </a:t>
            </a:r>
            <a:fld id="{87F334AE-4EAC-4C2D-A638-92A76F09FCC4}" type="slidenum">
              <a:rPr lang="en-US" noProof="0" smtClean="0"/>
              <a:pPr/>
              <a:t>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smtClean="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smtClean="0"/>
          </a:p>
        </p:txBody>
      </p:sp>
      <p:sp>
        <p:nvSpPr>
          <p:cNvPr id="5" name="Rectangle 2"/>
          <p:cNvSpPr txBox="1">
            <a:spLocks noChangeArrowheads="1"/>
          </p:cNvSpPr>
          <p:nvPr/>
        </p:nvSpPr>
        <p:spPr bwMode="gray">
          <a:xfrm>
            <a:off x="228601" y="395288"/>
            <a:ext cx="2528248" cy="671512"/>
          </a:xfrm>
          <a:prstGeom prst="rect">
            <a:avLst/>
          </a:prstGeom>
          <a:noFill/>
          <a:ln/>
        </p:spPr>
        <p:txBody>
          <a:bodyPr vert="horz" lIns="0" tIns="0" rIns="0" bIns="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My Place</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bwMode="gray">
          <a:xfrm>
            <a:off x="228601" y="1656497"/>
            <a:ext cx="5735471" cy="2601604"/>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In this section, we will cover 3 topics</a:t>
            </a: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lvl="0">
              <a:buFont typeface="Wingdings" pitchFamily="2" charset="2"/>
              <a:buChar char="§"/>
            </a:pPr>
            <a:r>
              <a:rPr lang="en-US" sz="2400" dirty="0" smtClean="0"/>
              <a:t>	</a:t>
            </a:r>
            <a:r>
              <a:rPr lang="en-US" sz="2000" b="1" dirty="0" smtClean="0"/>
              <a:t>User Roles and Settings</a:t>
            </a:r>
          </a:p>
          <a:p>
            <a:pPr lvl="0">
              <a:buFont typeface="Wingdings" pitchFamily="2" charset="2"/>
              <a:buChar char="§"/>
            </a:pPr>
            <a:r>
              <a:rPr lang="en-US" sz="2000" b="1" dirty="0" smtClean="0"/>
              <a:t>	I’m Owner / Manager</a:t>
            </a:r>
          </a:p>
          <a:p>
            <a:pPr>
              <a:buFont typeface="Wingdings" pitchFamily="2" charset="2"/>
              <a:buChar char="§"/>
            </a:pPr>
            <a:r>
              <a:rPr lang="en-US" sz="2000" b="1" dirty="0" smtClean="0"/>
              <a:t>	I’m Steward / Delegate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Footer Placeholder 8"/>
          <p:cNvSpPr>
            <a:spLocks noGrp="1"/>
          </p:cNvSpPr>
          <p:nvPr>
            <p:ph type="ftr" sz="quarter" idx="3"/>
          </p:nvPr>
        </p:nvSpPr>
        <p:spPr/>
        <p:txBody>
          <a:bodyPr/>
          <a:lstStyle/>
          <a:p>
            <a:r>
              <a:rPr lang="en-US" noProof="0" smtClean="0"/>
              <a:t>• BBS - Application Infrastructure Repository • October 2015</a:t>
            </a:r>
            <a:endParaRPr lang="en-US" noProof="0"/>
          </a:p>
        </p:txBody>
      </p:sp>
      <p:sp>
        <p:nvSpPr>
          <p:cNvPr id="10" name="Slide Number Placeholder 9"/>
          <p:cNvSpPr>
            <a:spLocks noGrp="1"/>
          </p:cNvSpPr>
          <p:nvPr>
            <p:ph type="sldNum" sz="quarter" idx="4"/>
          </p:nvPr>
        </p:nvSpPr>
        <p:spPr/>
        <p:txBody>
          <a:bodyPr/>
          <a:lstStyle/>
          <a:p>
            <a:r>
              <a:rPr lang="en-US" noProof="0" smtClean="0"/>
              <a:t>Page </a:t>
            </a:r>
            <a:fld id="{87F334AE-4EAC-4C2D-A638-92A76F09FCC4}" type="slidenum">
              <a:rPr lang="en-US" noProof="0" smtClean="0"/>
              <a:pPr/>
              <a:t>9</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_BBS_PPT2010_4-3_Template_110907">
  <a:themeElements>
    <a:clrScheme name="BAYER NEU">
      <a:dk1>
        <a:srgbClr val="676767"/>
      </a:dk1>
      <a:lt1>
        <a:srgbClr val="FFFFFF"/>
      </a:lt1>
      <a:dk2>
        <a:srgbClr val="000000"/>
      </a:dk2>
      <a:lt2>
        <a:srgbClr val="BFBFBF"/>
      </a:lt2>
      <a:accent1>
        <a:srgbClr val="0090C5"/>
      </a:accent1>
      <a:accent2>
        <a:srgbClr val="6BC200"/>
      </a:accent2>
      <a:accent3>
        <a:srgbClr val="00BABA"/>
      </a:accent3>
      <a:accent4>
        <a:srgbClr val="818181"/>
      </a:accent4>
      <a:accent5>
        <a:srgbClr val="C32A1F"/>
      </a:accent5>
      <a:accent6>
        <a:srgbClr val="005598"/>
      </a:accent6>
      <a:hlink>
        <a:srgbClr val="0090C5"/>
      </a:hlink>
      <a:folHlink>
        <a:srgbClr val="6BC200"/>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algn="ctr">
          <a:solidFill>
            <a:schemeClr val="tx1"/>
          </a:solidFill>
          <a:miter lim="800000"/>
          <a:headEnd/>
          <a:tailEnd/>
        </a:ln>
        <a:effectLst/>
      </a:spPr>
      <a:bodyPr vert="horz" wrap="square" lIns="0" tIns="0" rIns="0" bIns="0" numCol="1" rtlCol="0" anchor="ctr" anchorCtr="0" compatLnSpc="1">
        <a:prstTxWarp prst="textNoShape">
          <a:avLst/>
        </a:prstTxWarp>
      </a:bodyPr>
      <a:lstStyle>
        <a:defPPr algn="ctr">
          <a:defRPr dirty="0" err="1" smtClean="0"/>
        </a:defPPr>
      </a:lstStyle>
    </a:spDef>
    <a:lnDef>
      <a:spPr bwMode="gray">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noAutofit/>
      </a:bodyPr>
      <a:lstStyle>
        <a:defPPr>
          <a:defRPr smtClean="0"/>
        </a:defPPr>
      </a:lstStyle>
    </a:txDef>
  </a:objectDefaults>
  <a:extraClrSchemeLst/>
</a:theme>
</file>

<file path=ppt/theme/theme2.xml><?xml version="1.0" encoding="utf-8"?>
<a:theme xmlns:a="http://schemas.openxmlformats.org/drawingml/2006/main" name="Larissa">
  <a:themeElements>
    <a:clrScheme name="Bayer Holding">
      <a:dk1>
        <a:srgbClr val="FFFFFF"/>
      </a:dk1>
      <a:lt1>
        <a:srgbClr val="002864"/>
      </a:lt1>
      <a:dk2>
        <a:srgbClr val="7787B5"/>
      </a:dk2>
      <a:lt2>
        <a:srgbClr val="676767"/>
      </a:lt2>
      <a:accent1>
        <a:srgbClr val="0090C5"/>
      </a:accent1>
      <a:accent2>
        <a:srgbClr val="6BC200"/>
      </a:accent2>
      <a:accent3>
        <a:srgbClr val="676767"/>
      </a:accent3>
      <a:accent4>
        <a:srgbClr val="000000"/>
      </a:accent4>
      <a:accent5>
        <a:srgbClr val="818181"/>
      </a:accent5>
      <a:accent6>
        <a:srgbClr val="00BABA"/>
      </a:accent6>
      <a:hlink>
        <a:srgbClr val="00334C"/>
      </a:hlink>
      <a:folHlink>
        <a:srgbClr val="00698E"/>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Bayer Holding">
      <a:dk1>
        <a:srgbClr val="FFFFFF"/>
      </a:dk1>
      <a:lt1>
        <a:srgbClr val="002864"/>
      </a:lt1>
      <a:dk2>
        <a:srgbClr val="7787B5"/>
      </a:dk2>
      <a:lt2>
        <a:srgbClr val="676767"/>
      </a:lt2>
      <a:accent1>
        <a:srgbClr val="0090C5"/>
      </a:accent1>
      <a:accent2>
        <a:srgbClr val="6BC200"/>
      </a:accent2>
      <a:accent3>
        <a:srgbClr val="676767"/>
      </a:accent3>
      <a:accent4>
        <a:srgbClr val="000000"/>
      </a:accent4>
      <a:accent5>
        <a:srgbClr val="818181"/>
      </a:accent5>
      <a:accent6>
        <a:srgbClr val="00BABA"/>
      </a:accent6>
      <a:hlink>
        <a:srgbClr val="00334C"/>
      </a:hlink>
      <a:folHlink>
        <a:srgbClr val="00698E"/>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7c593367-9bb5-4764-945e-f6a26d2260c4"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Expiration" staticId="0x0101|-2126682137" UniqueId="ab3b55e9-aae5-4563-b264-599d7d4a4f77">
      <p:Name>Retention</p:Name>
      <p:Description>Automatic scheduling of content for processing, and performing a retention action on content that has reached its due date.</p:Description>
      <p:CustomData>
        <Schedules nextStageId="2">
          <Schedule type="Default">
            <stages>
              <data stageId="1">
                <formula id="Bayer SharePoint Retention Policy 2.1"/>
                <action type="action" id="Microsoft.Office.RecordsManagement.PolicyFeatures.Expiration.Action.MoveToRecycleBin"/>
              </data>
            </stages>
          </Schedule>
        </Schedules>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SubCategory xmlns="59edbc3c-2d14-4606-b9fd-445fb33c3369">
      <Value>Application</Value>
    </SubCategory>
    <ToolCategory xmlns="59edbc3c-2d14-4606-b9fd-445fb33c3369" xsi:nil="true"/>
    <Category xmlns="59edbc3c-2d14-4606-b9fd-445fb33c3369">
      <Value>General</Value>
      <Value>Documentation</Value>
      <Value>Presentation</Value>
      <Value>Tool</Value>
    </Category>
    <Domain xmlns="59edbc3c-2d14-4606-b9fd-445fb33c3369">Configuration Management</Domain>
    <IsArchive xmlns="59edbc3c-2d14-4606-b9fd-445fb33c3369">false</IsArchive>
    <Category0 xmlns="59edbc3c-2d14-4606-b9fd-445fb33c3369">Presentation</Category0>
    <TaxCatchAll xmlns="e941b624-166c-4987-9ed6-d539972f16a8">
      <Value>3</Value>
    </TaxCatchAll>
    <_dlc_ExpireDateSaved xmlns="http://schemas.microsoft.com/sharepoint/v3" xsi:nil="true"/>
    <_dlc_ExpireDate xmlns="http://schemas.microsoft.com/sharepoint/v3">2022-10-13T09:51:06+00:00</_dlc_ExpireDate>
    <gbbd9102adcd43839cd73b51972a464c xmlns="e941b624-166c-4987-9ed6-d539972f16a8">
      <Terms xmlns="http://schemas.microsoft.com/office/infopath/2007/PartnerControls">
        <TermInfo xmlns="http://schemas.microsoft.com/office/infopath/2007/PartnerControls">
          <TermName xmlns="http://schemas.microsoft.com/office/infopath/2007/PartnerControls">Review</TermName>
          <TermId xmlns="http://schemas.microsoft.com/office/infopath/2007/PartnerControls">b0ec2a8b-cf08-4112-9763-11cd34e9002b</TermId>
        </TermInfo>
      </Terms>
    </gbbd9102adcd43839cd73b51972a464c>
    <DataSource xmlns="http://schemas.microsoft.com/sharepoint/v3">
      <Url xsi:nil="true"/>
      <Description xsi:nil="true"/>
    </DataSource>
    <RatingCount xmlns="http://schemas.microsoft.com/sharepoint/v3" xsi:nil="true"/>
    <AverageRating xmlns="http://schemas.microsoft.com/sharepoint/v3" xsi:nil="true"/>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5.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6.xml><?xml version="1.0" encoding="utf-8"?>
<ct:contentTypeSchema xmlns:ct="http://schemas.microsoft.com/office/2006/metadata/contentType" xmlns:ma="http://schemas.microsoft.com/office/2006/metadata/properties/metaAttributes" ct:_="" ma:_="" ma:contentTypeName="Document" ma:contentTypeID="0x0101001BF08673C13B584E9A318B3862306804" ma:contentTypeVersion="40" ma:contentTypeDescription="Create a new document." ma:contentTypeScope="" ma:versionID="4849d852ff7b40a4635f31d3fe543921">
  <xsd:schema xmlns:xsd="http://www.w3.org/2001/XMLSchema" xmlns:xs="http://www.w3.org/2001/XMLSchema" xmlns:p="http://schemas.microsoft.com/office/2006/metadata/properties" xmlns:ns1="http://schemas.microsoft.com/sharepoint/v3" xmlns:ns2="e941b624-166c-4987-9ed6-d539972f16a8" xmlns:ns3="59edbc3c-2d14-4606-b9fd-445fb33c3369" targetNamespace="http://schemas.microsoft.com/office/2006/metadata/properties" ma:root="true" ma:fieldsID="5f9fe2fd7d98b1da5175c2d9ec59ced7" ns1:_="" ns2:_="" ns3:_="">
    <xsd:import namespace="http://schemas.microsoft.com/sharepoint/v3"/>
    <xsd:import namespace="e941b624-166c-4987-9ed6-d539972f16a8"/>
    <xsd:import namespace="59edbc3c-2d14-4606-b9fd-445fb33c3369"/>
    <xsd:element name="properties">
      <xsd:complexType>
        <xsd:sequence>
          <xsd:element name="documentManagement">
            <xsd:complexType>
              <xsd:all>
                <xsd:element ref="ns2:TaxCatchAll" minOccurs="0"/>
                <xsd:element ref="ns2:TaxCatchAllLabel" minOccurs="0"/>
                <xsd:element ref="ns2:gbbd9102adcd43839cd73b51972a464c" minOccurs="0"/>
                <xsd:element ref="ns1:_dlc_Exempt" minOccurs="0"/>
                <xsd:element ref="ns1:_dlc_ExpireDateSaved" minOccurs="0"/>
                <xsd:element ref="ns1:_dlc_ExpireDate" minOccurs="0"/>
                <xsd:element ref="ns3:SubCategory" minOccurs="0"/>
                <xsd:element ref="ns3:ToolCategory" minOccurs="0"/>
                <xsd:element ref="ns3:Category" minOccurs="0"/>
                <xsd:element ref="ns3:Domain" minOccurs="0"/>
                <xsd:element ref="ns1:DataSource" minOccurs="0"/>
                <xsd:element ref="ns3:Category0"/>
                <xsd:element ref="ns3:IsArchive"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2" nillable="true" ma:displayName="Exempt from Policy" ma:hidden="true" ma:internalName="_dlc_Exempt" ma:readOnly="true">
      <xsd:simpleType>
        <xsd:restriction base="dms:Unknown"/>
      </xsd:simpleType>
    </xsd:element>
    <xsd:element name="_dlc_ExpireDateSaved" ma:index="13" nillable="true" ma:displayName="Original Expiration Date" ma:hidden="true" ma:internalName="_dlc_ExpireDateSaved" ma:readOnly="true">
      <xsd:simpleType>
        <xsd:restriction base="dms:DateTime"/>
      </xsd:simpleType>
    </xsd:element>
    <xsd:element name="_dlc_ExpireDate" ma:index="14" nillable="true" ma:displayName="Expiration Date" ma:hidden="true" ma:internalName="_dlc_ExpireDate" ma:readOnly="true">
      <xsd:simpleType>
        <xsd:restriction base="dms:DateTime"/>
      </xsd:simpleType>
    </xsd:element>
    <xsd:element name="DataSource" ma:index="19" nillable="true" ma:displayName="Data Source" ma:description="URL to the data source" ma:internalName="DataSource">
      <xsd:complexType>
        <xsd:complexContent>
          <xsd:extension base="dms:URL">
            <xsd:sequence>
              <xsd:element name="Url" type="dms:ValidUrl" minOccurs="0" nillable="true"/>
              <xsd:element name="Description" type="xsd:string" nillable="true"/>
            </xsd:sequence>
          </xsd:extension>
        </xsd:complexContent>
      </xsd:complexType>
    </xsd:element>
    <xsd:element name="AverageRating" ma:index="22" nillable="true" ma:displayName="Rating (0-5)" ma:decimals="2" ma:description="Average value of all the ratings that have been submitted" ma:internalName="AverageRating" ma:readOnly="true">
      <xsd:simpleType>
        <xsd:restriction base="dms:Number"/>
      </xsd:simpleType>
    </xsd:element>
    <xsd:element name="RatingCount" ma:index="23" nillable="true" ma:displayName="Number of ratings" ma:decimals="0" ma:description="Number of ratings submitted" ma:internalName="RatingCount" ma:readOnly="true">
      <xsd:simpleType>
        <xsd:restriction base="dms:Number"/>
      </xsd:simpleType>
    </xsd:element>
    <xsd:element name="RatedBy" ma:index="2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5" nillable="true" ma:displayName="User ratings" ma:description="User ratings for the item" ma:hidden="true" ma:internalName="Ratings">
      <xsd:simpleType>
        <xsd:restriction base="dms:Note"/>
      </xsd:simpleType>
    </xsd:element>
    <xsd:element name="LikesCount" ma:index="26" nillable="true" ma:displayName="Number of Likes" ma:internalName="LikesCount">
      <xsd:simpleType>
        <xsd:restriction base="dms:Unknown"/>
      </xsd:simpleType>
    </xsd:element>
    <xsd:element name="LikedBy" ma:index="2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41b624-166c-4987-9ed6-d539972f16a8"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791efe80-5781-4a8d-b2ee-e12fa5f86006}" ma:internalName="TaxCatchAll" ma:showField="CatchAllData" ma:web="ba4c6fe9-df9a-48c7-9015-e4f855197762">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791efe80-5781-4a8d-b2ee-e12fa5f86006}" ma:internalName="TaxCatchAllLabel" ma:readOnly="true" ma:showField="CatchAllDataLabel" ma:web="ba4c6fe9-df9a-48c7-9015-e4f855197762">
      <xsd:complexType>
        <xsd:complexContent>
          <xsd:extension base="dms:MultiChoiceLookup">
            <xsd:sequence>
              <xsd:element name="Value" type="dms:Lookup" maxOccurs="unbounded" minOccurs="0" nillable="true"/>
            </xsd:sequence>
          </xsd:extension>
        </xsd:complexContent>
      </xsd:complexType>
    </xsd:element>
    <xsd:element name="gbbd9102adcd43839cd73b51972a464c" ma:index="10" nillable="true" ma:taxonomy="true" ma:internalName="gbbd9102adcd43839cd73b51972a464c" ma:taxonomyFieldName="DataClassBayerRetention" ma:displayName="Data Class" ma:default="2;#Short-Term|6d967203-8346-4b9c-90f8-b3828a3fa508" ma:fieldId="{0bbd9102-adcd-4383-9cd7-3b51972a464c}" ma:sspId="7c593367-9bb5-4764-945e-f6a26d2260c4" ma:termSetId="a305235b-fecf-45b3-8300-71c0f432cbc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9edbc3c-2d14-4606-b9fd-445fb33c3369" elementFormDefault="qualified">
    <xsd:import namespace="http://schemas.microsoft.com/office/2006/documentManagement/types"/>
    <xsd:import namespace="http://schemas.microsoft.com/office/infopath/2007/PartnerControls"/>
    <xsd:element name="SubCategory" ma:index="15" nillable="true" ma:displayName="SubCategory" ma:internalName="SubCategory">
      <xsd:complexType>
        <xsd:complexContent>
          <xsd:extension base="dms:MultiChoice">
            <xsd:sequence>
              <xsd:element name="Value" maxOccurs="unbounded" minOccurs="0" nillable="true">
                <xsd:simpleType>
                  <xsd:restriction base="dms:Choice">
                    <xsd:enumeration value="Access"/>
                    <xsd:enumeration value="Application"/>
                    <xsd:enumeration value="Audit"/>
                    <xsd:enumeration value="BSI"/>
                    <xsd:enumeration value="BYTcab"/>
                    <xsd:enumeration value="BYTcor"/>
                    <xsd:enumeration value="BYTerminal"/>
                    <xsd:enumeration value="BYTop"/>
                    <xsd:enumeration value="BYTsec"/>
                    <xsd:enumeration value="Certificate"/>
                    <xsd:enumeration value="Compliance"/>
                    <xsd:enumeration value="ICS"/>
                    <xsd:enumeration value="ITOC"/>
                    <xsd:enumeration value="ITsecGroup"/>
                    <xsd:enumeration value="KPI"/>
                    <xsd:enumeration value="Management"/>
                    <xsd:enumeration value="Process &amp; QM"/>
                    <xsd:enumeration value="Protection Level"/>
                    <xsd:enumeration value="Risk Analysis"/>
                    <xsd:enumeration value="Role"/>
                    <xsd:enumeration value="Room"/>
                  </xsd:restriction>
                </xsd:simpleType>
              </xsd:element>
            </xsd:sequence>
          </xsd:extension>
        </xsd:complexContent>
      </xsd:complexType>
    </xsd:element>
    <xsd:element name="ToolCategory" ma:index="16" nillable="true" ma:displayName="ToolCategory" ma:format="Dropdown" ma:internalName="ToolCategory">
      <xsd:simpleType>
        <xsd:restriction base="dms:Choice">
          <xsd:enumeration value="AIR"/>
          <xsd:enumeration value="BBSam"/>
          <xsd:enumeration value="BDCInfo"/>
          <xsd:enumeration value="BYTchanger"/>
          <xsd:enumeration value="C-Eye"/>
          <xsd:enumeration value="CPort"/>
          <xsd:enumeration value="GPSC/GSDB"/>
          <xsd:enumeration value="GSTOOL"/>
          <xsd:enumeration value="SISec"/>
          <xsd:enumeration value="SISnet"/>
          <xsd:enumeration value="TBAdmin"/>
          <xsd:enumeration value="Transbase"/>
          <xsd:enumeration value="Transhouse"/>
        </xsd:restriction>
      </xsd:simpleType>
    </xsd:element>
    <xsd:element name="Category" ma:index="17" nillable="true" ma:displayName="Category" ma:internalName="Category" ma:requiredMultiChoice="true">
      <xsd:complexType>
        <xsd:complexContent>
          <xsd:extension base="dms:MultiChoice">
            <xsd:sequence>
              <xsd:element name="Value" maxOccurs="unbounded" minOccurs="0" nillable="true">
                <xsd:simpleType>
                  <xsd:restriction base="dms:Choice">
                    <xsd:enumeration value="General"/>
                    <xsd:enumeration value="AKZV"/>
                    <xsd:enumeration value="Antigua"/>
                    <xsd:enumeration value="APAC"/>
                    <xsd:enumeration value="Asset Management"/>
                    <xsd:enumeration value="BayerNetworkNodeNaming"/>
                    <xsd:enumeration value="BBSam"/>
                    <xsd:enumeration value="BDCinfo"/>
                    <xsd:enumeration value="BVS"/>
                    <xsd:enumeration value="C-Eye"/>
                    <xsd:enumeration value="CAB global"/>
                    <xsd:enumeration value="Categorization"/>
                    <xsd:enumeration value="Communication"/>
                    <xsd:enumeration value="CNB"/>
                    <xsd:enumeration value="Concept"/>
                    <xsd:enumeration value="Design"/>
                    <xsd:enumeration value="Development"/>
                    <xsd:enumeration value="Documentation"/>
                    <xsd:enumeration value="DSS"/>
                    <xsd:enumeration value="EMEA"/>
                    <xsd:enumeration value="HPED"/>
                    <xsd:enumeration value="Example"/>
                    <xsd:enumeration value="Export Zone"/>
                    <xsd:enumeration value="Function"/>
                    <xsd:enumeration value="GSDB/GPSC"/>
                    <xsd:enumeration value="Hardware"/>
                    <xsd:enumeration value="Import Zone"/>
                    <xsd:enumeration value="KPI"/>
                    <xsd:enumeration value="Manual"/>
                    <xsd:enumeration value="Materialized View"/>
                    <xsd:enumeration value="NAAC"/>
                    <xsd:enumeration value="Presentation"/>
                    <xsd:enumeration value="Process"/>
                    <xsd:enumeration value="Production"/>
                    <xsd:enumeration value="Quality Assurance"/>
                    <xsd:enumeration value="QIP"/>
                    <xsd:enumeration value="Regulation"/>
                    <xsd:enumeration value="Report"/>
                    <xsd:enumeration value="SAP"/>
                    <xsd:enumeration value="SDB"/>
                    <xsd:enumeration value="SHR"/>
                    <xsd:enumeration value="Siebel"/>
                    <xsd:enumeration value="SISnet"/>
                    <xsd:enumeration value="SSS-API"/>
                    <xsd:enumeration value="Software"/>
                    <xsd:enumeration value="SOP"/>
                    <xsd:enumeration value="Special"/>
                    <xsd:enumeration value="Stammdaten"/>
                    <xsd:enumeration value="Standard"/>
                    <xsd:enumeration value="TBAdmin"/>
                    <xsd:enumeration value="Tool"/>
                    <xsd:enumeration value="Transbase"/>
                    <xsd:enumeration value="Transhouse"/>
                    <xsd:enumeration value="TransMaster"/>
                    <xsd:enumeration value="Workdocs"/>
                    <xsd:enumeration value="Work Zone"/>
                    <xsd:enumeration value="Locations"/>
                  </xsd:restriction>
                </xsd:simpleType>
              </xsd:element>
            </xsd:sequence>
          </xsd:extension>
        </xsd:complexContent>
      </xsd:complexType>
    </xsd:element>
    <xsd:element name="Domain" ma:index="18" nillable="true" ma:displayName="Domain" ma:default="Configuration Management" ma:format="Dropdown" ma:internalName="Domain">
      <xsd:simpleType>
        <xsd:restriction base="dms:Choice">
          <xsd:enumeration value="BYTsec"/>
          <xsd:enumeration value="Configuration Management"/>
          <xsd:enumeration value="BYTsec + Configuration Management"/>
        </xsd:restriction>
      </xsd:simpleType>
    </xsd:element>
    <xsd:element name="Category0" ma:index="20" ma:displayName="Category" ma:format="Dropdown" ma:internalName="Category0">
      <xsd:simpleType>
        <xsd:restriction base="dms:Choice">
          <xsd:enumeration value="Administration"/>
          <xsd:enumeration value="BAR application assessment"/>
          <xsd:enumeration value="Board"/>
          <xsd:enumeration value="Checklists and Controls"/>
          <xsd:enumeration value="Communication"/>
          <xsd:enumeration value="Design &amp; Modeling"/>
          <xsd:enumeration value="Documentation"/>
          <xsd:enumeration value="FAQ"/>
          <xsd:enumeration value="General"/>
          <xsd:enumeration value="Literature"/>
          <xsd:enumeration value="Manual"/>
          <xsd:enumeration value="Presentation"/>
          <xsd:enumeration value="Project"/>
          <xsd:enumeration value="Regulations &amp; Standards"/>
          <xsd:enumeration value="Report"/>
          <xsd:enumeration value="Training"/>
        </xsd:restriction>
      </xsd:simpleType>
    </xsd:element>
    <xsd:element name="IsArchive" ma:index="21" nillable="true" ma:displayName="IsArchive" ma:default="0" ma:internalName="IsArchi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174DF-C9C2-475E-8D93-09CF10A7EDE5}">
  <ds:schemaRefs>
    <ds:schemaRef ds:uri="Microsoft.SharePoint.Taxonomy.ContentTypeSync"/>
  </ds:schemaRefs>
</ds:datastoreItem>
</file>

<file path=customXml/itemProps2.xml><?xml version="1.0" encoding="utf-8"?>
<ds:datastoreItem xmlns:ds="http://schemas.openxmlformats.org/officeDocument/2006/customXml" ds:itemID="{2A8E38DF-5512-45AD-B90A-66F6E0302139}">
  <ds:schemaRefs>
    <ds:schemaRef ds:uri="http://schemas.microsoft.com/sharepoint/v3/contenttype/forms"/>
  </ds:schemaRefs>
</ds:datastoreItem>
</file>

<file path=customXml/itemProps3.xml><?xml version="1.0" encoding="utf-8"?>
<ds:datastoreItem xmlns:ds="http://schemas.openxmlformats.org/officeDocument/2006/customXml" ds:itemID="{917F47B7-3221-4319-B565-46E494AAC84D}">
  <ds:schemaRefs>
    <ds:schemaRef ds:uri="office.server.policy"/>
  </ds:schemaRefs>
</ds:datastoreItem>
</file>

<file path=customXml/itemProps4.xml><?xml version="1.0" encoding="utf-8"?>
<ds:datastoreItem xmlns:ds="http://schemas.openxmlformats.org/officeDocument/2006/customXml" ds:itemID="{80EA4F1A-C583-475E-944F-B593830AAD47}">
  <ds:schemaRefs>
    <ds:schemaRef ds:uri="http://schemas.microsoft.com/sharepoint/v3"/>
    <ds:schemaRef ds:uri="http://purl.org/dc/elements/1.1/"/>
    <ds:schemaRef ds:uri="http://purl.org/dc/dcmitype/"/>
    <ds:schemaRef ds:uri="e941b624-166c-4987-9ed6-d539972f16a8"/>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59edbc3c-2d14-4606-b9fd-445fb33c3369"/>
    <ds:schemaRef ds:uri="http://www.w3.org/XML/1998/namespace"/>
  </ds:schemaRefs>
</ds:datastoreItem>
</file>

<file path=customXml/itemProps5.xml><?xml version="1.0" encoding="utf-8"?>
<ds:datastoreItem xmlns:ds="http://schemas.openxmlformats.org/officeDocument/2006/customXml" ds:itemID="{9BA86488-2150-4570-B9E3-D9F8709419FE}">
  <ds:schemaRefs>
    <ds:schemaRef ds:uri="http://schemas.microsoft.com/sharepoint/events"/>
  </ds:schemaRefs>
</ds:datastoreItem>
</file>

<file path=customXml/itemProps6.xml><?xml version="1.0" encoding="utf-8"?>
<ds:datastoreItem xmlns:ds="http://schemas.openxmlformats.org/officeDocument/2006/customXml" ds:itemID="{2D8893D8-6812-489B-AB11-09F557C6D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41b624-166c-4987-9ed6-d539972f16a8"/>
    <ds:schemaRef ds:uri="59edbc3c-2d14-4606-b9fd-445fb33c33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PR_BBS_PPT2010_4-3_Template_110907</Template>
  <TotalTime>0</TotalTime>
  <Words>2481</Words>
  <Application>Microsoft Office PowerPoint</Application>
  <PresentationFormat>On-screen Show (4:3)</PresentationFormat>
  <Paragraphs>277</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PR_BBS_PPT2010_4-3_Template_110907</vt:lpstr>
      <vt:lpstr>think-cell Slide</vt:lpstr>
      <vt:lpstr>APPLICATION INFRASTRUCTURE REPOSITORY</vt:lpstr>
      <vt:lpstr>PowerPoint Presentation</vt:lpstr>
      <vt:lpstr>About AIR </vt:lpstr>
      <vt:lpstr>What you can expect from this training session</vt:lpstr>
      <vt:lpstr>Contact</vt:lpstr>
      <vt:lpstr>Starting Application</vt:lpstr>
      <vt:lpstr>Understand AIR Workspace</vt:lpstr>
      <vt:lpstr>AIR Objectives</vt:lpstr>
      <vt:lpstr>PowerPoint Presentation</vt:lpstr>
      <vt:lpstr>User Roles and Settings</vt:lpstr>
      <vt:lpstr>I’m Owner / Manager</vt:lpstr>
      <vt:lpstr>I’m Steward / Delegate</vt:lpstr>
      <vt:lpstr>Search Components</vt:lpstr>
      <vt:lpstr>Search</vt:lpstr>
      <vt:lpstr>Advance Search</vt:lpstr>
      <vt:lpstr>Advance Search Cont..</vt:lpstr>
      <vt:lpstr>Mass Update</vt:lpstr>
      <vt:lpstr>Mass Update Cont…</vt:lpstr>
      <vt:lpstr>Org. Unit Search</vt:lpstr>
      <vt:lpstr>Create &amp; Delete Components</vt:lpstr>
      <vt:lpstr>New by Wizard</vt:lpstr>
      <vt:lpstr>New by Copy</vt:lpstr>
      <vt:lpstr>Delete</vt:lpstr>
      <vt:lpstr>View &amp; Edit Components</vt:lpstr>
      <vt:lpstr>View &amp; Edit Components Cont…</vt:lpstr>
      <vt:lpstr>View &amp; Edit Components Cont…</vt:lpstr>
      <vt:lpstr>View &amp; Edit Components Cont…</vt:lpstr>
      <vt:lpstr>View &amp; Edit Components Cont…</vt:lpstr>
      <vt:lpstr>Help Me</vt:lpstr>
      <vt:lpstr>Thank you!</vt:lpstr>
    </vt:vector>
  </TitlesOfParts>
  <Company>Bayer</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into Application Infrastructure Repository AIR</dc:title>
  <dc:subject>PowerPoint 2010 template 4:3</dc:subject>
  <dc:creator>Klaus Gerling</dc:creator>
  <cp:lastModifiedBy>Suparna Sarkar</cp:lastModifiedBy>
  <cp:revision>114</cp:revision>
  <cp:lastPrinted>2011-06-09T08:23:02Z</cp:lastPrinted>
  <dcterms:created xsi:type="dcterms:W3CDTF">2012-01-10T13:36:17Z</dcterms:created>
  <dcterms:modified xsi:type="dcterms:W3CDTF">2018-02-02T10:38:04Z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0x0101001BF08673C13B584E9A318B3862306804</vt:lpwstr>
  </property>
  <property fmtid="{D5CDD505-2E9C-101B-9397-08002B2CF9AE}" pid="3" name="Data Class">
    <vt:lpwstr>3;#Review|b0ec2a8b-cf08-4112-9763-11cd34e9002b</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l67aa2645b0e4a7aaa8265ecb32608a3">
    <vt:lpwstr>Review|b0ec2a8b-cf08-4112-9763-11cd34e9002b</vt:lpwstr>
  </property>
  <property fmtid="{D5CDD505-2E9C-101B-9397-08002B2CF9AE}" pid="7" name="DataClassBayerRetention">
    <vt:lpwstr>3;#Review|b0ec2a8b-cf08-4112-9763-11cd34e9002b</vt:lpwstr>
  </property>
</Properties>
</file>