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36576000" cx="27432000"/>
  <p:notesSz cx="6858000" cy="9144000"/>
  <p:embeddedFontLst>
    <p:embeddedFont>
      <p:font typeface="Roboto Medium"/>
      <p:regular r:id="rId7"/>
      <p:bold r:id="rId8"/>
      <p:italic r:id="rId9"/>
      <p:boldItalic r:id="rId10"/>
    </p:embeddedFont>
    <p:embeddedFont>
      <p:font typeface="Roboto"/>
      <p:regular r:id="rId11"/>
      <p:bold r:id="rId12"/>
      <p:italic r:id="rId13"/>
      <p:boldItalic r:id="rId14"/>
    </p:embeddedFont>
    <p:embeddedFont>
      <p:font typeface="Open Sans"/>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1520">
          <p15:clr>
            <a:srgbClr val="A4A3A4"/>
          </p15:clr>
        </p15:guide>
        <p15:guide id="2" pos="8640">
          <p15:clr>
            <a:srgbClr val="A4A3A4"/>
          </p15:clr>
        </p15:guide>
      </p15:sldGuideLst>
    </p:ext>
    <p:ext uri="http://customooxmlschemas.google.com/">
      <go:slidesCustomData xmlns:go="http://customooxmlschemas.google.com/" r:id="rId19" roundtripDataSignature="AMtx7mjg+J2TXkDN5tSLZ6jXhQgBZM/6E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1520" orient="horz"/>
        <p:guide pos="86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regular.fntdata"/><Relationship Id="rId10" Type="http://schemas.openxmlformats.org/officeDocument/2006/relationships/font" Target="fonts/RobotoMedium-boldItalic.fntdata"/><Relationship Id="rId13" Type="http://schemas.openxmlformats.org/officeDocument/2006/relationships/font" Target="fonts/Roboto-italic.fntdata"/><Relationship Id="rId12"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RobotoMedium-italic.fntdata"/><Relationship Id="rId15" Type="http://schemas.openxmlformats.org/officeDocument/2006/relationships/font" Target="fonts/OpenSans-regular.fntdata"/><Relationship Id="rId14" Type="http://schemas.openxmlformats.org/officeDocument/2006/relationships/font" Target="fonts/Roboto-boldItalic.fntdata"/><Relationship Id="rId17" Type="http://schemas.openxmlformats.org/officeDocument/2006/relationships/font" Target="fonts/OpenSans-italic.fntdata"/><Relationship Id="rId16" Type="http://schemas.openxmlformats.org/officeDocument/2006/relationships/font" Target="fonts/OpenSans-bold.fntdata"/><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font" Target="fonts/OpenSans-boldItalic.fntdata"/><Relationship Id="rId7" Type="http://schemas.openxmlformats.org/officeDocument/2006/relationships/font" Target="fonts/RobotoMedium-regular.fntdata"/><Relationship Id="rId8" Type="http://schemas.openxmlformats.org/officeDocument/2006/relationships/font" Target="fonts/RobotoMedium-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2143434" y="685800"/>
            <a:ext cx="25719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2143125" y="685800"/>
            <a:ext cx="257175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Outline of poster:</a:t>
            </a:r>
            <a:endParaRPr/>
          </a:p>
          <a:p>
            <a:pPr indent="-298450" lvl="0" marL="457200" rtl="0" algn="l">
              <a:lnSpc>
                <a:spcPct val="100000"/>
              </a:lnSpc>
              <a:spcBef>
                <a:spcPts val="0"/>
              </a:spcBef>
              <a:spcAft>
                <a:spcPts val="0"/>
              </a:spcAft>
              <a:buSzPts val="1100"/>
              <a:buChar char="-"/>
            </a:pPr>
            <a:r>
              <a:rPr lang="en"/>
              <a:t>Who the client is</a:t>
            </a:r>
            <a:endParaRPr/>
          </a:p>
          <a:p>
            <a:pPr indent="-298450" lvl="0" marL="457200" rtl="0" algn="l">
              <a:lnSpc>
                <a:spcPct val="100000"/>
              </a:lnSpc>
              <a:spcBef>
                <a:spcPts val="0"/>
              </a:spcBef>
              <a:spcAft>
                <a:spcPts val="0"/>
              </a:spcAft>
              <a:buSzPts val="1100"/>
              <a:buChar char="-"/>
            </a:pPr>
            <a:r>
              <a:rPr lang="en"/>
              <a:t>What is the problem we are solving for them</a:t>
            </a:r>
            <a:endParaRPr/>
          </a:p>
          <a:p>
            <a:pPr indent="-298450" lvl="0" marL="457200" rtl="0" algn="l">
              <a:lnSpc>
                <a:spcPct val="100000"/>
              </a:lnSpc>
              <a:spcBef>
                <a:spcPts val="0"/>
              </a:spcBef>
              <a:spcAft>
                <a:spcPts val="0"/>
              </a:spcAft>
              <a:buSzPts val="1100"/>
              <a:buChar char="-"/>
            </a:pPr>
            <a:r>
              <a:rPr lang="en"/>
              <a:t>What was our solution to these problems</a:t>
            </a:r>
            <a:endParaRPr/>
          </a:p>
          <a:p>
            <a:pPr indent="-298450" lvl="0" marL="457200" rtl="0" algn="l">
              <a:lnSpc>
                <a:spcPct val="100000"/>
              </a:lnSpc>
              <a:spcBef>
                <a:spcPts val="0"/>
              </a:spcBef>
              <a:spcAft>
                <a:spcPts val="0"/>
              </a:spcAft>
              <a:buSzPts val="1100"/>
              <a:buChar char="-"/>
            </a:pPr>
            <a:r>
              <a:rPr lang="en"/>
              <a:t>What was the design process like</a:t>
            </a:r>
            <a:endParaRPr/>
          </a:p>
          <a:p>
            <a:pPr indent="-298450" lvl="0" marL="457200" rtl="0" algn="l">
              <a:lnSpc>
                <a:spcPct val="100000"/>
              </a:lnSpc>
              <a:spcBef>
                <a:spcPts val="0"/>
              </a:spcBef>
              <a:spcAft>
                <a:spcPts val="0"/>
              </a:spcAft>
              <a:buSzPts val="1100"/>
              <a:buChar char="-"/>
            </a:pPr>
            <a:r>
              <a:rPr lang="en"/>
              <a:t>What specific design choices we made</a:t>
            </a:r>
            <a:endParaRPr/>
          </a:p>
          <a:p>
            <a:pPr indent="-298450" lvl="0" marL="457200" rtl="0" algn="l">
              <a:lnSpc>
                <a:spcPct val="100000"/>
              </a:lnSpc>
              <a:spcBef>
                <a:spcPts val="0"/>
              </a:spcBef>
              <a:spcAft>
                <a:spcPts val="0"/>
              </a:spcAft>
              <a:buSzPts val="1100"/>
              <a:buChar char="-"/>
            </a:pPr>
            <a:r>
              <a:rPr lang="en"/>
              <a:t>Challenges we faced</a:t>
            </a:r>
            <a:endParaRPr/>
          </a:p>
          <a:p>
            <a:pPr indent="-298450" lvl="0" marL="457200" rtl="0" algn="l">
              <a:lnSpc>
                <a:spcPct val="100000"/>
              </a:lnSpc>
              <a:spcBef>
                <a:spcPts val="0"/>
              </a:spcBef>
              <a:spcAft>
                <a:spcPts val="0"/>
              </a:spcAft>
              <a:buSzPts val="1100"/>
              <a:buChar char="-"/>
            </a:pPr>
            <a:r>
              <a:rPr lang="en"/>
              <a:t>Lessons we learned about the software engineering process from those challenges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Need to be able to talk about the poster for 5 minutes before doing a live demo</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3"/>
          <p:cNvSpPr txBox="1"/>
          <p:nvPr>
            <p:ph type="ctrTitle"/>
          </p:nvPr>
        </p:nvSpPr>
        <p:spPr>
          <a:xfrm>
            <a:off x="935125" y="5294756"/>
            <a:ext cx="25561801" cy="14596800"/>
          </a:xfrm>
          <a:prstGeom prst="rect">
            <a:avLst/>
          </a:prstGeom>
          <a:noFill/>
          <a:ln>
            <a:noFill/>
          </a:ln>
        </p:spPr>
        <p:txBody>
          <a:bodyPr anchorCtr="0" anchor="b" bIns="345375" lIns="345375" spcFirstLastPara="1" rIns="345375" wrap="square" tIns="345375">
            <a:noAutofit/>
          </a:bodyPr>
          <a:lstStyle>
            <a:lvl1pPr lvl="0" algn="ctr">
              <a:lnSpc>
                <a:spcPct val="100000"/>
              </a:lnSpc>
              <a:spcBef>
                <a:spcPts val="0"/>
              </a:spcBef>
              <a:spcAft>
                <a:spcPts val="0"/>
              </a:spcAft>
              <a:buSzPts val="19600"/>
              <a:buNone/>
              <a:defRPr sz="19600"/>
            </a:lvl1pPr>
            <a:lvl2pPr lvl="1" algn="ctr">
              <a:lnSpc>
                <a:spcPct val="100000"/>
              </a:lnSpc>
              <a:spcBef>
                <a:spcPts val="0"/>
              </a:spcBef>
              <a:spcAft>
                <a:spcPts val="0"/>
              </a:spcAft>
              <a:buSzPts val="19600"/>
              <a:buNone/>
              <a:defRPr sz="19600"/>
            </a:lvl2pPr>
            <a:lvl3pPr lvl="2" algn="ctr">
              <a:lnSpc>
                <a:spcPct val="100000"/>
              </a:lnSpc>
              <a:spcBef>
                <a:spcPts val="0"/>
              </a:spcBef>
              <a:spcAft>
                <a:spcPts val="0"/>
              </a:spcAft>
              <a:buSzPts val="19600"/>
              <a:buNone/>
              <a:defRPr sz="19600"/>
            </a:lvl3pPr>
            <a:lvl4pPr lvl="3" algn="ctr">
              <a:lnSpc>
                <a:spcPct val="100000"/>
              </a:lnSpc>
              <a:spcBef>
                <a:spcPts val="0"/>
              </a:spcBef>
              <a:spcAft>
                <a:spcPts val="0"/>
              </a:spcAft>
              <a:buSzPts val="19600"/>
              <a:buNone/>
              <a:defRPr sz="19600"/>
            </a:lvl4pPr>
            <a:lvl5pPr lvl="4" algn="ctr">
              <a:lnSpc>
                <a:spcPct val="100000"/>
              </a:lnSpc>
              <a:spcBef>
                <a:spcPts val="0"/>
              </a:spcBef>
              <a:spcAft>
                <a:spcPts val="0"/>
              </a:spcAft>
              <a:buSzPts val="19600"/>
              <a:buNone/>
              <a:defRPr sz="19600"/>
            </a:lvl5pPr>
            <a:lvl6pPr lvl="5" algn="ctr">
              <a:lnSpc>
                <a:spcPct val="100000"/>
              </a:lnSpc>
              <a:spcBef>
                <a:spcPts val="0"/>
              </a:spcBef>
              <a:spcAft>
                <a:spcPts val="0"/>
              </a:spcAft>
              <a:buSzPts val="19600"/>
              <a:buNone/>
              <a:defRPr sz="19600"/>
            </a:lvl6pPr>
            <a:lvl7pPr lvl="6" algn="ctr">
              <a:lnSpc>
                <a:spcPct val="100000"/>
              </a:lnSpc>
              <a:spcBef>
                <a:spcPts val="0"/>
              </a:spcBef>
              <a:spcAft>
                <a:spcPts val="0"/>
              </a:spcAft>
              <a:buSzPts val="19600"/>
              <a:buNone/>
              <a:defRPr sz="19600"/>
            </a:lvl7pPr>
            <a:lvl8pPr lvl="7" algn="ctr">
              <a:lnSpc>
                <a:spcPct val="100000"/>
              </a:lnSpc>
              <a:spcBef>
                <a:spcPts val="0"/>
              </a:spcBef>
              <a:spcAft>
                <a:spcPts val="0"/>
              </a:spcAft>
              <a:buSzPts val="19600"/>
              <a:buNone/>
              <a:defRPr sz="19600"/>
            </a:lvl8pPr>
            <a:lvl9pPr lvl="8" algn="ctr">
              <a:lnSpc>
                <a:spcPct val="100000"/>
              </a:lnSpc>
              <a:spcBef>
                <a:spcPts val="0"/>
              </a:spcBef>
              <a:spcAft>
                <a:spcPts val="0"/>
              </a:spcAft>
              <a:buSzPts val="19600"/>
              <a:buNone/>
              <a:defRPr sz="19600"/>
            </a:lvl9pPr>
          </a:lstStyle>
          <a:p/>
        </p:txBody>
      </p:sp>
      <p:sp>
        <p:nvSpPr>
          <p:cNvPr id="11" name="Google Shape;11;p3"/>
          <p:cNvSpPr txBox="1"/>
          <p:nvPr>
            <p:ph idx="1" type="subTitle"/>
          </p:nvPr>
        </p:nvSpPr>
        <p:spPr>
          <a:xfrm>
            <a:off x="935100" y="20153778"/>
            <a:ext cx="25561801" cy="5636700"/>
          </a:xfrm>
          <a:prstGeom prst="rect">
            <a:avLst/>
          </a:prstGeom>
          <a:noFill/>
          <a:ln>
            <a:noFill/>
          </a:ln>
        </p:spPr>
        <p:txBody>
          <a:bodyPr anchorCtr="0" anchor="t" bIns="345375" lIns="345375" spcFirstLastPara="1" rIns="345375" wrap="square" tIns="345375">
            <a:noAutofit/>
          </a:bodyPr>
          <a:lstStyle>
            <a:lvl1pPr lvl="0" algn="ctr">
              <a:lnSpc>
                <a:spcPct val="100000"/>
              </a:lnSpc>
              <a:spcBef>
                <a:spcPts val="0"/>
              </a:spcBef>
              <a:spcAft>
                <a:spcPts val="0"/>
              </a:spcAft>
              <a:buSzPts val="10600"/>
              <a:buNone/>
              <a:defRPr sz="10600"/>
            </a:lvl1pPr>
            <a:lvl2pPr lvl="1" algn="ctr">
              <a:lnSpc>
                <a:spcPct val="100000"/>
              </a:lnSpc>
              <a:spcBef>
                <a:spcPts val="0"/>
              </a:spcBef>
              <a:spcAft>
                <a:spcPts val="0"/>
              </a:spcAft>
              <a:buSzPts val="10600"/>
              <a:buNone/>
              <a:defRPr sz="10600"/>
            </a:lvl2pPr>
            <a:lvl3pPr lvl="2" algn="ctr">
              <a:lnSpc>
                <a:spcPct val="100000"/>
              </a:lnSpc>
              <a:spcBef>
                <a:spcPts val="0"/>
              </a:spcBef>
              <a:spcAft>
                <a:spcPts val="0"/>
              </a:spcAft>
              <a:buSzPts val="10600"/>
              <a:buNone/>
              <a:defRPr sz="10600"/>
            </a:lvl3pPr>
            <a:lvl4pPr lvl="3" algn="ctr">
              <a:lnSpc>
                <a:spcPct val="100000"/>
              </a:lnSpc>
              <a:spcBef>
                <a:spcPts val="0"/>
              </a:spcBef>
              <a:spcAft>
                <a:spcPts val="0"/>
              </a:spcAft>
              <a:buSzPts val="10600"/>
              <a:buNone/>
              <a:defRPr sz="10600"/>
            </a:lvl4pPr>
            <a:lvl5pPr lvl="4" algn="ctr">
              <a:lnSpc>
                <a:spcPct val="100000"/>
              </a:lnSpc>
              <a:spcBef>
                <a:spcPts val="0"/>
              </a:spcBef>
              <a:spcAft>
                <a:spcPts val="0"/>
              </a:spcAft>
              <a:buSzPts val="10600"/>
              <a:buNone/>
              <a:defRPr sz="10600"/>
            </a:lvl5pPr>
            <a:lvl6pPr lvl="5" algn="ctr">
              <a:lnSpc>
                <a:spcPct val="100000"/>
              </a:lnSpc>
              <a:spcBef>
                <a:spcPts val="0"/>
              </a:spcBef>
              <a:spcAft>
                <a:spcPts val="0"/>
              </a:spcAft>
              <a:buSzPts val="10600"/>
              <a:buNone/>
              <a:defRPr sz="10600"/>
            </a:lvl6pPr>
            <a:lvl7pPr lvl="6" algn="ctr">
              <a:lnSpc>
                <a:spcPct val="100000"/>
              </a:lnSpc>
              <a:spcBef>
                <a:spcPts val="0"/>
              </a:spcBef>
              <a:spcAft>
                <a:spcPts val="0"/>
              </a:spcAft>
              <a:buSzPts val="10600"/>
              <a:buNone/>
              <a:defRPr sz="10600"/>
            </a:lvl7pPr>
            <a:lvl8pPr lvl="7" algn="ctr">
              <a:lnSpc>
                <a:spcPct val="100000"/>
              </a:lnSpc>
              <a:spcBef>
                <a:spcPts val="0"/>
              </a:spcBef>
              <a:spcAft>
                <a:spcPts val="0"/>
              </a:spcAft>
              <a:buSzPts val="10600"/>
              <a:buNone/>
              <a:defRPr sz="10600"/>
            </a:lvl8pPr>
            <a:lvl9pPr lvl="8" algn="ctr">
              <a:lnSpc>
                <a:spcPct val="100000"/>
              </a:lnSpc>
              <a:spcBef>
                <a:spcPts val="0"/>
              </a:spcBef>
              <a:spcAft>
                <a:spcPts val="0"/>
              </a:spcAft>
              <a:buSzPts val="10600"/>
              <a:buNone/>
              <a:defRPr sz="10600"/>
            </a:lvl9pPr>
          </a:lstStyle>
          <a:p/>
        </p:txBody>
      </p:sp>
      <p:sp>
        <p:nvSpPr>
          <p:cNvPr id="12" name="Google Shape;12;p3"/>
          <p:cNvSpPr txBox="1"/>
          <p:nvPr>
            <p:ph idx="12" type="sldNum"/>
          </p:nvPr>
        </p:nvSpPr>
        <p:spPr>
          <a:xfrm>
            <a:off x="25417373" y="33160653"/>
            <a:ext cx="1646100" cy="2798400"/>
          </a:xfrm>
          <a:prstGeom prst="rect">
            <a:avLst/>
          </a:prstGeom>
          <a:noFill/>
          <a:ln>
            <a:noFill/>
          </a:ln>
        </p:spPr>
        <p:txBody>
          <a:bodyPr anchorCtr="0" anchor="ctr" bIns="345375" lIns="345375" spcFirstLastPara="1" rIns="345375" wrap="square" tIns="345375">
            <a:noAutofit/>
          </a:bodyPr>
          <a:lstStyle>
            <a:lvl1pPr indent="0" lvl="0"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2"/>
          <p:cNvSpPr txBox="1"/>
          <p:nvPr>
            <p:ph hasCustomPrompt="1" type="title"/>
          </p:nvPr>
        </p:nvSpPr>
        <p:spPr>
          <a:xfrm>
            <a:off x="935100" y="7865778"/>
            <a:ext cx="25561801" cy="13963200"/>
          </a:xfrm>
          <a:prstGeom prst="rect">
            <a:avLst/>
          </a:prstGeom>
          <a:noFill/>
          <a:ln>
            <a:noFill/>
          </a:ln>
        </p:spPr>
        <p:txBody>
          <a:bodyPr anchorCtr="0" anchor="b" bIns="345375" lIns="345375" spcFirstLastPara="1" rIns="345375" wrap="square" tIns="345375">
            <a:noAutofit/>
          </a:bodyPr>
          <a:lstStyle>
            <a:lvl1pPr lvl="0" algn="ctr">
              <a:lnSpc>
                <a:spcPct val="100000"/>
              </a:lnSpc>
              <a:spcBef>
                <a:spcPts val="0"/>
              </a:spcBef>
              <a:spcAft>
                <a:spcPts val="0"/>
              </a:spcAft>
              <a:buSzPts val="45300"/>
              <a:buNone/>
              <a:defRPr sz="45300"/>
            </a:lvl1pPr>
            <a:lvl2pPr lvl="1" algn="ctr">
              <a:lnSpc>
                <a:spcPct val="100000"/>
              </a:lnSpc>
              <a:spcBef>
                <a:spcPts val="0"/>
              </a:spcBef>
              <a:spcAft>
                <a:spcPts val="0"/>
              </a:spcAft>
              <a:buSzPts val="45300"/>
              <a:buNone/>
              <a:defRPr sz="45300"/>
            </a:lvl2pPr>
            <a:lvl3pPr lvl="2" algn="ctr">
              <a:lnSpc>
                <a:spcPct val="100000"/>
              </a:lnSpc>
              <a:spcBef>
                <a:spcPts val="0"/>
              </a:spcBef>
              <a:spcAft>
                <a:spcPts val="0"/>
              </a:spcAft>
              <a:buSzPts val="45300"/>
              <a:buNone/>
              <a:defRPr sz="45300"/>
            </a:lvl3pPr>
            <a:lvl4pPr lvl="3" algn="ctr">
              <a:lnSpc>
                <a:spcPct val="100000"/>
              </a:lnSpc>
              <a:spcBef>
                <a:spcPts val="0"/>
              </a:spcBef>
              <a:spcAft>
                <a:spcPts val="0"/>
              </a:spcAft>
              <a:buSzPts val="45300"/>
              <a:buNone/>
              <a:defRPr sz="45300"/>
            </a:lvl4pPr>
            <a:lvl5pPr lvl="4" algn="ctr">
              <a:lnSpc>
                <a:spcPct val="100000"/>
              </a:lnSpc>
              <a:spcBef>
                <a:spcPts val="0"/>
              </a:spcBef>
              <a:spcAft>
                <a:spcPts val="0"/>
              </a:spcAft>
              <a:buSzPts val="45300"/>
              <a:buNone/>
              <a:defRPr sz="45300"/>
            </a:lvl5pPr>
            <a:lvl6pPr lvl="5" algn="ctr">
              <a:lnSpc>
                <a:spcPct val="100000"/>
              </a:lnSpc>
              <a:spcBef>
                <a:spcPts val="0"/>
              </a:spcBef>
              <a:spcAft>
                <a:spcPts val="0"/>
              </a:spcAft>
              <a:buSzPts val="45300"/>
              <a:buNone/>
              <a:defRPr sz="45300"/>
            </a:lvl6pPr>
            <a:lvl7pPr lvl="6" algn="ctr">
              <a:lnSpc>
                <a:spcPct val="100000"/>
              </a:lnSpc>
              <a:spcBef>
                <a:spcPts val="0"/>
              </a:spcBef>
              <a:spcAft>
                <a:spcPts val="0"/>
              </a:spcAft>
              <a:buSzPts val="45300"/>
              <a:buNone/>
              <a:defRPr sz="45300"/>
            </a:lvl7pPr>
            <a:lvl8pPr lvl="7" algn="ctr">
              <a:lnSpc>
                <a:spcPct val="100000"/>
              </a:lnSpc>
              <a:spcBef>
                <a:spcPts val="0"/>
              </a:spcBef>
              <a:spcAft>
                <a:spcPts val="0"/>
              </a:spcAft>
              <a:buSzPts val="45300"/>
              <a:buNone/>
              <a:defRPr sz="45300"/>
            </a:lvl8pPr>
            <a:lvl9pPr lvl="8" algn="ctr">
              <a:lnSpc>
                <a:spcPct val="100000"/>
              </a:lnSpc>
              <a:spcBef>
                <a:spcPts val="0"/>
              </a:spcBef>
              <a:spcAft>
                <a:spcPts val="0"/>
              </a:spcAft>
              <a:buSzPts val="45300"/>
              <a:buNone/>
              <a:defRPr sz="45300"/>
            </a:lvl9pPr>
          </a:lstStyle>
          <a:p>
            <a:r>
              <a:t>xx%</a:t>
            </a:r>
          </a:p>
        </p:txBody>
      </p:sp>
      <p:sp>
        <p:nvSpPr>
          <p:cNvPr id="46" name="Google Shape;46;p12"/>
          <p:cNvSpPr txBox="1"/>
          <p:nvPr>
            <p:ph idx="1" type="body"/>
          </p:nvPr>
        </p:nvSpPr>
        <p:spPr>
          <a:xfrm>
            <a:off x="935100" y="22415822"/>
            <a:ext cx="25561801" cy="9249600"/>
          </a:xfrm>
          <a:prstGeom prst="rect">
            <a:avLst/>
          </a:prstGeom>
          <a:noFill/>
          <a:ln>
            <a:noFill/>
          </a:ln>
        </p:spPr>
        <p:txBody>
          <a:bodyPr anchorCtr="0" anchor="t" bIns="345375" lIns="345375" spcFirstLastPara="1" rIns="345375" wrap="square" tIns="345375">
            <a:noAutofit/>
          </a:bodyPr>
          <a:lstStyle>
            <a:lvl1pPr indent="-660400" lvl="0" marL="457200" algn="ctr">
              <a:lnSpc>
                <a:spcPct val="115000"/>
              </a:lnSpc>
              <a:spcBef>
                <a:spcPts val="0"/>
              </a:spcBef>
              <a:spcAft>
                <a:spcPts val="0"/>
              </a:spcAft>
              <a:buSzPts val="6800"/>
              <a:buChar char="●"/>
              <a:defRPr/>
            </a:lvl1pPr>
            <a:lvl2pPr indent="-565150" lvl="1" marL="914400" algn="ctr">
              <a:lnSpc>
                <a:spcPct val="115000"/>
              </a:lnSpc>
              <a:spcBef>
                <a:spcPts val="6000"/>
              </a:spcBef>
              <a:spcAft>
                <a:spcPts val="0"/>
              </a:spcAft>
              <a:buSzPts val="5300"/>
              <a:buChar char="○"/>
              <a:defRPr/>
            </a:lvl2pPr>
            <a:lvl3pPr indent="-565150" lvl="2" marL="1371600" algn="ctr">
              <a:lnSpc>
                <a:spcPct val="115000"/>
              </a:lnSpc>
              <a:spcBef>
                <a:spcPts val="6000"/>
              </a:spcBef>
              <a:spcAft>
                <a:spcPts val="0"/>
              </a:spcAft>
              <a:buSzPts val="5300"/>
              <a:buChar char="■"/>
              <a:defRPr/>
            </a:lvl3pPr>
            <a:lvl4pPr indent="-565150" lvl="3" marL="1828800" algn="ctr">
              <a:lnSpc>
                <a:spcPct val="115000"/>
              </a:lnSpc>
              <a:spcBef>
                <a:spcPts val="6000"/>
              </a:spcBef>
              <a:spcAft>
                <a:spcPts val="0"/>
              </a:spcAft>
              <a:buSzPts val="5300"/>
              <a:buChar char="●"/>
              <a:defRPr/>
            </a:lvl4pPr>
            <a:lvl5pPr indent="-565150" lvl="4" marL="2286000" algn="ctr">
              <a:lnSpc>
                <a:spcPct val="115000"/>
              </a:lnSpc>
              <a:spcBef>
                <a:spcPts val="6000"/>
              </a:spcBef>
              <a:spcAft>
                <a:spcPts val="0"/>
              </a:spcAft>
              <a:buSzPts val="5300"/>
              <a:buChar char="○"/>
              <a:defRPr/>
            </a:lvl5pPr>
            <a:lvl6pPr indent="-565150" lvl="5" marL="2743200" algn="ctr">
              <a:lnSpc>
                <a:spcPct val="115000"/>
              </a:lnSpc>
              <a:spcBef>
                <a:spcPts val="6000"/>
              </a:spcBef>
              <a:spcAft>
                <a:spcPts val="0"/>
              </a:spcAft>
              <a:buSzPts val="5300"/>
              <a:buChar char="■"/>
              <a:defRPr/>
            </a:lvl6pPr>
            <a:lvl7pPr indent="-565150" lvl="6" marL="3200400" algn="ctr">
              <a:lnSpc>
                <a:spcPct val="115000"/>
              </a:lnSpc>
              <a:spcBef>
                <a:spcPts val="6000"/>
              </a:spcBef>
              <a:spcAft>
                <a:spcPts val="0"/>
              </a:spcAft>
              <a:buSzPts val="5300"/>
              <a:buChar char="●"/>
              <a:defRPr/>
            </a:lvl7pPr>
            <a:lvl8pPr indent="-565150" lvl="7" marL="3657600" algn="ctr">
              <a:lnSpc>
                <a:spcPct val="115000"/>
              </a:lnSpc>
              <a:spcBef>
                <a:spcPts val="6000"/>
              </a:spcBef>
              <a:spcAft>
                <a:spcPts val="0"/>
              </a:spcAft>
              <a:buSzPts val="5300"/>
              <a:buChar char="○"/>
              <a:defRPr/>
            </a:lvl8pPr>
            <a:lvl9pPr indent="-565150" lvl="8" marL="4114800" algn="ctr">
              <a:lnSpc>
                <a:spcPct val="115000"/>
              </a:lnSpc>
              <a:spcBef>
                <a:spcPts val="6000"/>
              </a:spcBef>
              <a:spcAft>
                <a:spcPts val="6000"/>
              </a:spcAft>
              <a:buSzPts val="5300"/>
              <a:buChar char="■"/>
              <a:defRPr/>
            </a:lvl9pPr>
          </a:lstStyle>
          <a:p/>
        </p:txBody>
      </p:sp>
      <p:sp>
        <p:nvSpPr>
          <p:cNvPr id="47" name="Google Shape;47;p12"/>
          <p:cNvSpPr txBox="1"/>
          <p:nvPr>
            <p:ph idx="12" type="sldNum"/>
          </p:nvPr>
        </p:nvSpPr>
        <p:spPr>
          <a:xfrm>
            <a:off x="25417373" y="33160653"/>
            <a:ext cx="1646100" cy="2798400"/>
          </a:xfrm>
          <a:prstGeom prst="rect">
            <a:avLst/>
          </a:prstGeom>
          <a:noFill/>
          <a:ln>
            <a:noFill/>
          </a:ln>
        </p:spPr>
        <p:txBody>
          <a:bodyPr anchorCtr="0" anchor="ctr" bIns="345375" lIns="345375" spcFirstLastPara="1" rIns="345375" wrap="square" tIns="345375">
            <a:noAutofit/>
          </a:bodyPr>
          <a:lstStyle>
            <a:lvl1pPr indent="0" lvl="0"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3"/>
          <p:cNvSpPr txBox="1"/>
          <p:nvPr>
            <p:ph idx="12" type="sldNum"/>
          </p:nvPr>
        </p:nvSpPr>
        <p:spPr>
          <a:xfrm>
            <a:off x="25417373" y="33160653"/>
            <a:ext cx="1646100" cy="2798400"/>
          </a:xfrm>
          <a:prstGeom prst="rect">
            <a:avLst/>
          </a:prstGeom>
          <a:noFill/>
          <a:ln>
            <a:noFill/>
          </a:ln>
        </p:spPr>
        <p:txBody>
          <a:bodyPr anchorCtr="0" anchor="ctr" bIns="345375" lIns="345375" spcFirstLastPara="1" rIns="345375" wrap="square" tIns="345375">
            <a:noAutofit/>
          </a:bodyPr>
          <a:lstStyle>
            <a:lvl1pPr indent="0" lvl="0"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4"/>
          <p:cNvSpPr txBox="1"/>
          <p:nvPr>
            <p:ph type="title"/>
          </p:nvPr>
        </p:nvSpPr>
        <p:spPr>
          <a:xfrm>
            <a:off x="935100" y="15294933"/>
            <a:ext cx="25561801" cy="5985600"/>
          </a:xfrm>
          <a:prstGeom prst="rect">
            <a:avLst/>
          </a:prstGeom>
          <a:noFill/>
          <a:ln>
            <a:noFill/>
          </a:ln>
        </p:spPr>
        <p:txBody>
          <a:bodyPr anchorCtr="0" anchor="ctr" bIns="345375" lIns="345375" spcFirstLastPara="1" rIns="345375" wrap="square" tIns="345375">
            <a:noAutofit/>
          </a:bodyPr>
          <a:lstStyle>
            <a:lvl1pPr lvl="0" algn="ctr">
              <a:lnSpc>
                <a:spcPct val="100000"/>
              </a:lnSpc>
              <a:spcBef>
                <a:spcPts val="0"/>
              </a:spcBef>
              <a:spcAft>
                <a:spcPts val="0"/>
              </a:spcAft>
              <a:buSzPts val="13600"/>
              <a:buNone/>
              <a:defRPr sz="13600"/>
            </a:lvl1pPr>
            <a:lvl2pPr lvl="1" algn="ctr">
              <a:lnSpc>
                <a:spcPct val="100000"/>
              </a:lnSpc>
              <a:spcBef>
                <a:spcPts val="0"/>
              </a:spcBef>
              <a:spcAft>
                <a:spcPts val="0"/>
              </a:spcAft>
              <a:buSzPts val="13600"/>
              <a:buNone/>
              <a:defRPr sz="13600"/>
            </a:lvl2pPr>
            <a:lvl3pPr lvl="2" algn="ctr">
              <a:lnSpc>
                <a:spcPct val="100000"/>
              </a:lnSpc>
              <a:spcBef>
                <a:spcPts val="0"/>
              </a:spcBef>
              <a:spcAft>
                <a:spcPts val="0"/>
              </a:spcAft>
              <a:buSzPts val="13600"/>
              <a:buNone/>
              <a:defRPr sz="13600"/>
            </a:lvl3pPr>
            <a:lvl4pPr lvl="3" algn="ctr">
              <a:lnSpc>
                <a:spcPct val="100000"/>
              </a:lnSpc>
              <a:spcBef>
                <a:spcPts val="0"/>
              </a:spcBef>
              <a:spcAft>
                <a:spcPts val="0"/>
              </a:spcAft>
              <a:buSzPts val="13600"/>
              <a:buNone/>
              <a:defRPr sz="13600"/>
            </a:lvl4pPr>
            <a:lvl5pPr lvl="4" algn="ctr">
              <a:lnSpc>
                <a:spcPct val="100000"/>
              </a:lnSpc>
              <a:spcBef>
                <a:spcPts val="0"/>
              </a:spcBef>
              <a:spcAft>
                <a:spcPts val="0"/>
              </a:spcAft>
              <a:buSzPts val="13600"/>
              <a:buNone/>
              <a:defRPr sz="13600"/>
            </a:lvl5pPr>
            <a:lvl6pPr lvl="5" algn="ctr">
              <a:lnSpc>
                <a:spcPct val="100000"/>
              </a:lnSpc>
              <a:spcBef>
                <a:spcPts val="0"/>
              </a:spcBef>
              <a:spcAft>
                <a:spcPts val="0"/>
              </a:spcAft>
              <a:buSzPts val="13600"/>
              <a:buNone/>
              <a:defRPr sz="13600"/>
            </a:lvl6pPr>
            <a:lvl7pPr lvl="6" algn="ctr">
              <a:lnSpc>
                <a:spcPct val="100000"/>
              </a:lnSpc>
              <a:spcBef>
                <a:spcPts val="0"/>
              </a:spcBef>
              <a:spcAft>
                <a:spcPts val="0"/>
              </a:spcAft>
              <a:buSzPts val="13600"/>
              <a:buNone/>
              <a:defRPr sz="13600"/>
            </a:lvl7pPr>
            <a:lvl8pPr lvl="7" algn="ctr">
              <a:lnSpc>
                <a:spcPct val="100000"/>
              </a:lnSpc>
              <a:spcBef>
                <a:spcPts val="0"/>
              </a:spcBef>
              <a:spcAft>
                <a:spcPts val="0"/>
              </a:spcAft>
              <a:buSzPts val="13600"/>
              <a:buNone/>
              <a:defRPr sz="13600"/>
            </a:lvl8pPr>
            <a:lvl9pPr lvl="8" algn="ctr">
              <a:lnSpc>
                <a:spcPct val="100000"/>
              </a:lnSpc>
              <a:spcBef>
                <a:spcPts val="0"/>
              </a:spcBef>
              <a:spcAft>
                <a:spcPts val="0"/>
              </a:spcAft>
              <a:buSzPts val="13600"/>
              <a:buNone/>
              <a:defRPr sz="13600"/>
            </a:lvl9pPr>
          </a:lstStyle>
          <a:p/>
        </p:txBody>
      </p:sp>
      <p:sp>
        <p:nvSpPr>
          <p:cNvPr id="15" name="Google Shape;15;p4"/>
          <p:cNvSpPr txBox="1"/>
          <p:nvPr>
            <p:ph idx="12" type="sldNum"/>
          </p:nvPr>
        </p:nvSpPr>
        <p:spPr>
          <a:xfrm>
            <a:off x="25417373" y="33160653"/>
            <a:ext cx="1646100" cy="2798400"/>
          </a:xfrm>
          <a:prstGeom prst="rect">
            <a:avLst/>
          </a:prstGeom>
          <a:noFill/>
          <a:ln>
            <a:noFill/>
          </a:ln>
        </p:spPr>
        <p:txBody>
          <a:bodyPr anchorCtr="0" anchor="ctr" bIns="345375" lIns="345375" spcFirstLastPara="1" rIns="345375" wrap="square" tIns="345375">
            <a:noAutofit/>
          </a:bodyPr>
          <a:lstStyle>
            <a:lvl1pPr indent="0" lvl="0"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5"/>
          <p:cNvSpPr txBox="1"/>
          <p:nvPr>
            <p:ph type="title"/>
          </p:nvPr>
        </p:nvSpPr>
        <p:spPr>
          <a:xfrm>
            <a:off x="935100" y="3164622"/>
            <a:ext cx="25561801" cy="4071900"/>
          </a:xfrm>
          <a:prstGeom prst="rect">
            <a:avLst/>
          </a:prstGeom>
          <a:noFill/>
          <a:ln>
            <a:noFill/>
          </a:ln>
        </p:spPr>
        <p:txBody>
          <a:bodyPr anchorCtr="0" anchor="t" bIns="345375" lIns="345375" spcFirstLastPara="1" rIns="345375" wrap="square" tIns="345375">
            <a:noAutofit/>
          </a:bodyPr>
          <a:lstStyle>
            <a:lvl1pPr lvl="0" algn="l">
              <a:lnSpc>
                <a:spcPct val="100000"/>
              </a:lnSpc>
              <a:spcBef>
                <a:spcPts val="0"/>
              </a:spcBef>
              <a:spcAft>
                <a:spcPts val="0"/>
              </a:spcAft>
              <a:buSzPts val="10600"/>
              <a:buNone/>
              <a:defRPr/>
            </a:lvl1pPr>
            <a:lvl2pPr lvl="1" algn="l">
              <a:lnSpc>
                <a:spcPct val="100000"/>
              </a:lnSpc>
              <a:spcBef>
                <a:spcPts val="0"/>
              </a:spcBef>
              <a:spcAft>
                <a:spcPts val="0"/>
              </a:spcAft>
              <a:buSzPts val="10600"/>
              <a:buNone/>
              <a:defRPr/>
            </a:lvl2pPr>
            <a:lvl3pPr lvl="2" algn="l">
              <a:lnSpc>
                <a:spcPct val="100000"/>
              </a:lnSpc>
              <a:spcBef>
                <a:spcPts val="0"/>
              </a:spcBef>
              <a:spcAft>
                <a:spcPts val="0"/>
              </a:spcAft>
              <a:buSzPts val="10600"/>
              <a:buNone/>
              <a:defRPr/>
            </a:lvl3pPr>
            <a:lvl4pPr lvl="3" algn="l">
              <a:lnSpc>
                <a:spcPct val="100000"/>
              </a:lnSpc>
              <a:spcBef>
                <a:spcPts val="0"/>
              </a:spcBef>
              <a:spcAft>
                <a:spcPts val="0"/>
              </a:spcAft>
              <a:buSzPts val="10600"/>
              <a:buNone/>
              <a:defRPr/>
            </a:lvl4pPr>
            <a:lvl5pPr lvl="4" algn="l">
              <a:lnSpc>
                <a:spcPct val="100000"/>
              </a:lnSpc>
              <a:spcBef>
                <a:spcPts val="0"/>
              </a:spcBef>
              <a:spcAft>
                <a:spcPts val="0"/>
              </a:spcAft>
              <a:buSzPts val="10600"/>
              <a:buNone/>
              <a:defRPr/>
            </a:lvl5pPr>
            <a:lvl6pPr lvl="5" algn="l">
              <a:lnSpc>
                <a:spcPct val="100000"/>
              </a:lnSpc>
              <a:spcBef>
                <a:spcPts val="0"/>
              </a:spcBef>
              <a:spcAft>
                <a:spcPts val="0"/>
              </a:spcAft>
              <a:buSzPts val="10600"/>
              <a:buNone/>
              <a:defRPr/>
            </a:lvl6pPr>
            <a:lvl7pPr lvl="6" algn="l">
              <a:lnSpc>
                <a:spcPct val="100000"/>
              </a:lnSpc>
              <a:spcBef>
                <a:spcPts val="0"/>
              </a:spcBef>
              <a:spcAft>
                <a:spcPts val="0"/>
              </a:spcAft>
              <a:buSzPts val="10600"/>
              <a:buNone/>
              <a:defRPr/>
            </a:lvl7pPr>
            <a:lvl8pPr lvl="7" algn="l">
              <a:lnSpc>
                <a:spcPct val="100000"/>
              </a:lnSpc>
              <a:spcBef>
                <a:spcPts val="0"/>
              </a:spcBef>
              <a:spcAft>
                <a:spcPts val="0"/>
              </a:spcAft>
              <a:buSzPts val="10600"/>
              <a:buNone/>
              <a:defRPr/>
            </a:lvl8pPr>
            <a:lvl9pPr lvl="8" algn="l">
              <a:lnSpc>
                <a:spcPct val="100000"/>
              </a:lnSpc>
              <a:spcBef>
                <a:spcPts val="0"/>
              </a:spcBef>
              <a:spcAft>
                <a:spcPts val="0"/>
              </a:spcAft>
              <a:buSzPts val="10600"/>
              <a:buNone/>
              <a:defRPr/>
            </a:lvl9pPr>
          </a:lstStyle>
          <a:p/>
        </p:txBody>
      </p:sp>
      <p:sp>
        <p:nvSpPr>
          <p:cNvPr id="18" name="Google Shape;18;p5"/>
          <p:cNvSpPr txBox="1"/>
          <p:nvPr>
            <p:ph idx="1" type="body"/>
          </p:nvPr>
        </p:nvSpPr>
        <p:spPr>
          <a:xfrm>
            <a:off x="935100" y="8195378"/>
            <a:ext cx="25561801" cy="24294299"/>
          </a:xfrm>
          <a:prstGeom prst="rect">
            <a:avLst/>
          </a:prstGeom>
          <a:noFill/>
          <a:ln>
            <a:noFill/>
          </a:ln>
        </p:spPr>
        <p:txBody>
          <a:bodyPr anchorCtr="0" anchor="t" bIns="345375" lIns="345375" spcFirstLastPara="1" rIns="345375" wrap="square" tIns="345375">
            <a:noAutofit/>
          </a:bodyPr>
          <a:lstStyle>
            <a:lvl1pPr indent="-660400" lvl="0" marL="457200" algn="l">
              <a:lnSpc>
                <a:spcPct val="115000"/>
              </a:lnSpc>
              <a:spcBef>
                <a:spcPts val="0"/>
              </a:spcBef>
              <a:spcAft>
                <a:spcPts val="0"/>
              </a:spcAft>
              <a:buSzPts val="6800"/>
              <a:buChar char="●"/>
              <a:defRPr/>
            </a:lvl1pPr>
            <a:lvl2pPr indent="-565150" lvl="1" marL="914400" algn="l">
              <a:lnSpc>
                <a:spcPct val="115000"/>
              </a:lnSpc>
              <a:spcBef>
                <a:spcPts val="6000"/>
              </a:spcBef>
              <a:spcAft>
                <a:spcPts val="0"/>
              </a:spcAft>
              <a:buSzPts val="5300"/>
              <a:buChar char="○"/>
              <a:defRPr/>
            </a:lvl2pPr>
            <a:lvl3pPr indent="-565150" lvl="2" marL="1371600" algn="l">
              <a:lnSpc>
                <a:spcPct val="115000"/>
              </a:lnSpc>
              <a:spcBef>
                <a:spcPts val="6000"/>
              </a:spcBef>
              <a:spcAft>
                <a:spcPts val="0"/>
              </a:spcAft>
              <a:buSzPts val="5300"/>
              <a:buChar char="■"/>
              <a:defRPr/>
            </a:lvl3pPr>
            <a:lvl4pPr indent="-565150" lvl="3" marL="1828800" algn="l">
              <a:lnSpc>
                <a:spcPct val="115000"/>
              </a:lnSpc>
              <a:spcBef>
                <a:spcPts val="6000"/>
              </a:spcBef>
              <a:spcAft>
                <a:spcPts val="0"/>
              </a:spcAft>
              <a:buSzPts val="5300"/>
              <a:buChar char="●"/>
              <a:defRPr/>
            </a:lvl4pPr>
            <a:lvl5pPr indent="-565150" lvl="4" marL="2286000" algn="l">
              <a:lnSpc>
                <a:spcPct val="115000"/>
              </a:lnSpc>
              <a:spcBef>
                <a:spcPts val="6000"/>
              </a:spcBef>
              <a:spcAft>
                <a:spcPts val="0"/>
              </a:spcAft>
              <a:buSzPts val="5300"/>
              <a:buChar char="○"/>
              <a:defRPr/>
            </a:lvl5pPr>
            <a:lvl6pPr indent="-565150" lvl="5" marL="2743200" algn="l">
              <a:lnSpc>
                <a:spcPct val="115000"/>
              </a:lnSpc>
              <a:spcBef>
                <a:spcPts val="6000"/>
              </a:spcBef>
              <a:spcAft>
                <a:spcPts val="0"/>
              </a:spcAft>
              <a:buSzPts val="5300"/>
              <a:buChar char="■"/>
              <a:defRPr/>
            </a:lvl6pPr>
            <a:lvl7pPr indent="-565150" lvl="6" marL="3200400" algn="l">
              <a:lnSpc>
                <a:spcPct val="115000"/>
              </a:lnSpc>
              <a:spcBef>
                <a:spcPts val="6000"/>
              </a:spcBef>
              <a:spcAft>
                <a:spcPts val="0"/>
              </a:spcAft>
              <a:buSzPts val="5300"/>
              <a:buChar char="●"/>
              <a:defRPr/>
            </a:lvl7pPr>
            <a:lvl8pPr indent="-565150" lvl="7" marL="3657600" algn="l">
              <a:lnSpc>
                <a:spcPct val="115000"/>
              </a:lnSpc>
              <a:spcBef>
                <a:spcPts val="6000"/>
              </a:spcBef>
              <a:spcAft>
                <a:spcPts val="0"/>
              </a:spcAft>
              <a:buSzPts val="5300"/>
              <a:buChar char="○"/>
              <a:defRPr/>
            </a:lvl8pPr>
            <a:lvl9pPr indent="-565150" lvl="8" marL="4114800" algn="l">
              <a:lnSpc>
                <a:spcPct val="115000"/>
              </a:lnSpc>
              <a:spcBef>
                <a:spcPts val="6000"/>
              </a:spcBef>
              <a:spcAft>
                <a:spcPts val="6000"/>
              </a:spcAft>
              <a:buSzPts val="5300"/>
              <a:buChar char="■"/>
              <a:defRPr/>
            </a:lvl9pPr>
          </a:lstStyle>
          <a:p/>
        </p:txBody>
      </p:sp>
      <p:sp>
        <p:nvSpPr>
          <p:cNvPr id="19" name="Google Shape;19;p5"/>
          <p:cNvSpPr txBox="1"/>
          <p:nvPr>
            <p:ph idx="12" type="sldNum"/>
          </p:nvPr>
        </p:nvSpPr>
        <p:spPr>
          <a:xfrm>
            <a:off x="25417373" y="33160653"/>
            <a:ext cx="1646100" cy="2798400"/>
          </a:xfrm>
          <a:prstGeom prst="rect">
            <a:avLst/>
          </a:prstGeom>
          <a:noFill/>
          <a:ln>
            <a:noFill/>
          </a:ln>
        </p:spPr>
        <p:txBody>
          <a:bodyPr anchorCtr="0" anchor="ctr" bIns="345375" lIns="345375" spcFirstLastPara="1" rIns="345375" wrap="square" tIns="345375">
            <a:noAutofit/>
          </a:bodyPr>
          <a:lstStyle>
            <a:lvl1pPr indent="0" lvl="0"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6"/>
          <p:cNvSpPr txBox="1"/>
          <p:nvPr>
            <p:ph type="title"/>
          </p:nvPr>
        </p:nvSpPr>
        <p:spPr>
          <a:xfrm>
            <a:off x="935100" y="3164622"/>
            <a:ext cx="25561801" cy="4071900"/>
          </a:xfrm>
          <a:prstGeom prst="rect">
            <a:avLst/>
          </a:prstGeom>
          <a:noFill/>
          <a:ln>
            <a:noFill/>
          </a:ln>
        </p:spPr>
        <p:txBody>
          <a:bodyPr anchorCtr="0" anchor="t" bIns="345375" lIns="345375" spcFirstLastPara="1" rIns="345375" wrap="square" tIns="345375">
            <a:noAutofit/>
          </a:bodyPr>
          <a:lstStyle>
            <a:lvl1pPr lvl="0" algn="l">
              <a:lnSpc>
                <a:spcPct val="100000"/>
              </a:lnSpc>
              <a:spcBef>
                <a:spcPts val="0"/>
              </a:spcBef>
              <a:spcAft>
                <a:spcPts val="0"/>
              </a:spcAft>
              <a:buSzPts val="10600"/>
              <a:buNone/>
              <a:defRPr/>
            </a:lvl1pPr>
            <a:lvl2pPr lvl="1" algn="l">
              <a:lnSpc>
                <a:spcPct val="100000"/>
              </a:lnSpc>
              <a:spcBef>
                <a:spcPts val="0"/>
              </a:spcBef>
              <a:spcAft>
                <a:spcPts val="0"/>
              </a:spcAft>
              <a:buSzPts val="10600"/>
              <a:buNone/>
              <a:defRPr/>
            </a:lvl2pPr>
            <a:lvl3pPr lvl="2" algn="l">
              <a:lnSpc>
                <a:spcPct val="100000"/>
              </a:lnSpc>
              <a:spcBef>
                <a:spcPts val="0"/>
              </a:spcBef>
              <a:spcAft>
                <a:spcPts val="0"/>
              </a:spcAft>
              <a:buSzPts val="10600"/>
              <a:buNone/>
              <a:defRPr/>
            </a:lvl3pPr>
            <a:lvl4pPr lvl="3" algn="l">
              <a:lnSpc>
                <a:spcPct val="100000"/>
              </a:lnSpc>
              <a:spcBef>
                <a:spcPts val="0"/>
              </a:spcBef>
              <a:spcAft>
                <a:spcPts val="0"/>
              </a:spcAft>
              <a:buSzPts val="10600"/>
              <a:buNone/>
              <a:defRPr/>
            </a:lvl4pPr>
            <a:lvl5pPr lvl="4" algn="l">
              <a:lnSpc>
                <a:spcPct val="100000"/>
              </a:lnSpc>
              <a:spcBef>
                <a:spcPts val="0"/>
              </a:spcBef>
              <a:spcAft>
                <a:spcPts val="0"/>
              </a:spcAft>
              <a:buSzPts val="10600"/>
              <a:buNone/>
              <a:defRPr/>
            </a:lvl5pPr>
            <a:lvl6pPr lvl="5" algn="l">
              <a:lnSpc>
                <a:spcPct val="100000"/>
              </a:lnSpc>
              <a:spcBef>
                <a:spcPts val="0"/>
              </a:spcBef>
              <a:spcAft>
                <a:spcPts val="0"/>
              </a:spcAft>
              <a:buSzPts val="10600"/>
              <a:buNone/>
              <a:defRPr/>
            </a:lvl6pPr>
            <a:lvl7pPr lvl="6" algn="l">
              <a:lnSpc>
                <a:spcPct val="100000"/>
              </a:lnSpc>
              <a:spcBef>
                <a:spcPts val="0"/>
              </a:spcBef>
              <a:spcAft>
                <a:spcPts val="0"/>
              </a:spcAft>
              <a:buSzPts val="10600"/>
              <a:buNone/>
              <a:defRPr/>
            </a:lvl7pPr>
            <a:lvl8pPr lvl="7" algn="l">
              <a:lnSpc>
                <a:spcPct val="100000"/>
              </a:lnSpc>
              <a:spcBef>
                <a:spcPts val="0"/>
              </a:spcBef>
              <a:spcAft>
                <a:spcPts val="0"/>
              </a:spcAft>
              <a:buSzPts val="10600"/>
              <a:buNone/>
              <a:defRPr/>
            </a:lvl8pPr>
            <a:lvl9pPr lvl="8" algn="l">
              <a:lnSpc>
                <a:spcPct val="100000"/>
              </a:lnSpc>
              <a:spcBef>
                <a:spcPts val="0"/>
              </a:spcBef>
              <a:spcAft>
                <a:spcPts val="0"/>
              </a:spcAft>
              <a:buSzPts val="10600"/>
              <a:buNone/>
              <a:defRPr/>
            </a:lvl9pPr>
          </a:lstStyle>
          <a:p/>
        </p:txBody>
      </p:sp>
      <p:sp>
        <p:nvSpPr>
          <p:cNvPr id="22" name="Google Shape;22;p6"/>
          <p:cNvSpPr txBox="1"/>
          <p:nvPr>
            <p:ph idx="1" type="body"/>
          </p:nvPr>
        </p:nvSpPr>
        <p:spPr>
          <a:xfrm>
            <a:off x="935100" y="8195378"/>
            <a:ext cx="11999700" cy="24294299"/>
          </a:xfrm>
          <a:prstGeom prst="rect">
            <a:avLst/>
          </a:prstGeom>
          <a:noFill/>
          <a:ln>
            <a:noFill/>
          </a:ln>
        </p:spPr>
        <p:txBody>
          <a:bodyPr anchorCtr="0" anchor="t" bIns="345375" lIns="345375" spcFirstLastPara="1" rIns="345375" wrap="square" tIns="345375">
            <a:noAutofit/>
          </a:bodyPr>
          <a:lstStyle>
            <a:lvl1pPr indent="-565150" lvl="0" marL="457200" algn="l">
              <a:lnSpc>
                <a:spcPct val="115000"/>
              </a:lnSpc>
              <a:spcBef>
                <a:spcPts val="0"/>
              </a:spcBef>
              <a:spcAft>
                <a:spcPts val="0"/>
              </a:spcAft>
              <a:buSzPts val="5300"/>
              <a:buChar char="●"/>
              <a:defRPr sz="5300"/>
            </a:lvl1pPr>
            <a:lvl2pPr indent="-514350" lvl="1" marL="914400" algn="l">
              <a:lnSpc>
                <a:spcPct val="115000"/>
              </a:lnSpc>
              <a:spcBef>
                <a:spcPts val="6000"/>
              </a:spcBef>
              <a:spcAft>
                <a:spcPts val="0"/>
              </a:spcAft>
              <a:buSzPts val="4500"/>
              <a:buChar char="○"/>
              <a:defRPr sz="4500"/>
            </a:lvl2pPr>
            <a:lvl3pPr indent="-514350" lvl="2" marL="1371600" algn="l">
              <a:lnSpc>
                <a:spcPct val="115000"/>
              </a:lnSpc>
              <a:spcBef>
                <a:spcPts val="6000"/>
              </a:spcBef>
              <a:spcAft>
                <a:spcPts val="0"/>
              </a:spcAft>
              <a:buSzPts val="4500"/>
              <a:buChar char="■"/>
              <a:defRPr sz="4500"/>
            </a:lvl3pPr>
            <a:lvl4pPr indent="-514350" lvl="3" marL="1828800" algn="l">
              <a:lnSpc>
                <a:spcPct val="115000"/>
              </a:lnSpc>
              <a:spcBef>
                <a:spcPts val="6000"/>
              </a:spcBef>
              <a:spcAft>
                <a:spcPts val="0"/>
              </a:spcAft>
              <a:buSzPts val="4500"/>
              <a:buChar char="●"/>
              <a:defRPr sz="4500"/>
            </a:lvl4pPr>
            <a:lvl5pPr indent="-514350" lvl="4" marL="2286000" algn="l">
              <a:lnSpc>
                <a:spcPct val="115000"/>
              </a:lnSpc>
              <a:spcBef>
                <a:spcPts val="6000"/>
              </a:spcBef>
              <a:spcAft>
                <a:spcPts val="0"/>
              </a:spcAft>
              <a:buSzPts val="4500"/>
              <a:buChar char="○"/>
              <a:defRPr sz="4500"/>
            </a:lvl5pPr>
            <a:lvl6pPr indent="-514350" lvl="5" marL="2743200" algn="l">
              <a:lnSpc>
                <a:spcPct val="115000"/>
              </a:lnSpc>
              <a:spcBef>
                <a:spcPts val="6000"/>
              </a:spcBef>
              <a:spcAft>
                <a:spcPts val="0"/>
              </a:spcAft>
              <a:buSzPts val="4500"/>
              <a:buChar char="■"/>
              <a:defRPr sz="4500"/>
            </a:lvl6pPr>
            <a:lvl7pPr indent="-514350" lvl="6" marL="3200400" algn="l">
              <a:lnSpc>
                <a:spcPct val="115000"/>
              </a:lnSpc>
              <a:spcBef>
                <a:spcPts val="6000"/>
              </a:spcBef>
              <a:spcAft>
                <a:spcPts val="0"/>
              </a:spcAft>
              <a:buSzPts val="4500"/>
              <a:buChar char="●"/>
              <a:defRPr sz="4500"/>
            </a:lvl7pPr>
            <a:lvl8pPr indent="-514350" lvl="7" marL="3657600" algn="l">
              <a:lnSpc>
                <a:spcPct val="115000"/>
              </a:lnSpc>
              <a:spcBef>
                <a:spcPts val="6000"/>
              </a:spcBef>
              <a:spcAft>
                <a:spcPts val="0"/>
              </a:spcAft>
              <a:buSzPts val="4500"/>
              <a:buChar char="○"/>
              <a:defRPr sz="4500"/>
            </a:lvl8pPr>
            <a:lvl9pPr indent="-514350" lvl="8" marL="4114800" algn="l">
              <a:lnSpc>
                <a:spcPct val="115000"/>
              </a:lnSpc>
              <a:spcBef>
                <a:spcPts val="6000"/>
              </a:spcBef>
              <a:spcAft>
                <a:spcPts val="6000"/>
              </a:spcAft>
              <a:buSzPts val="4500"/>
              <a:buChar char="■"/>
              <a:defRPr sz="4500"/>
            </a:lvl9pPr>
          </a:lstStyle>
          <a:p/>
        </p:txBody>
      </p:sp>
      <p:sp>
        <p:nvSpPr>
          <p:cNvPr id="23" name="Google Shape;23;p6"/>
          <p:cNvSpPr txBox="1"/>
          <p:nvPr>
            <p:ph idx="2" type="body"/>
          </p:nvPr>
        </p:nvSpPr>
        <p:spPr>
          <a:xfrm>
            <a:off x="14497200" y="8195378"/>
            <a:ext cx="11999700" cy="24294299"/>
          </a:xfrm>
          <a:prstGeom prst="rect">
            <a:avLst/>
          </a:prstGeom>
          <a:noFill/>
          <a:ln>
            <a:noFill/>
          </a:ln>
        </p:spPr>
        <p:txBody>
          <a:bodyPr anchorCtr="0" anchor="t" bIns="345375" lIns="345375" spcFirstLastPara="1" rIns="345375" wrap="square" tIns="345375">
            <a:noAutofit/>
          </a:bodyPr>
          <a:lstStyle>
            <a:lvl1pPr indent="-565150" lvl="0" marL="457200" algn="l">
              <a:lnSpc>
                <a:spcPct val="115000"/>
              </a:lnSpc>
              <a:spcBef>
                <a:spcPts val="0"/>
              </a:spcBef>
              <a:spcAft>
                <a:spcPts val="0"/>
              </a:spcAft>
              <a:buSzPts val="5300"/>
              <a:buChar char="●"/>
              <a:defRPr sz="5300"/>
            </a:lvl1pPr>
            <a:lvl2pPr indent="-514350" lvl="1" marL="914400" algn="l">
              <a:lnSpc>
                <a:spcPct val="115000"/>
              </a:lnSpc>
              <a:spcBef>
                <a:spcPts val="6000"/>
              </a:spcBef>
              <a:spcAft>
                <a:spcPts val="0"/>
              </a:spcAft>
              <a:buSzPts val="4500"/>
              <a:buChar char="○"/>
              <a:defRPr sz="4500"/>
            </a:lvl2pPr>
            <a:lvl3pPr indent="-514350" lvl="2" marL="1371600" algn="l">
              <a:lnSpc>
                <a:spcPct val="115000"/>
              </a:lnSpc>
              <a:spcBef>
                <a:spcPts val="6000"/>
              </a:spcBef>
              <a:spcAft>
                <a:spcPts val="0"/>
              </a:spcAft>
              <a:buSzPts val="4500"/>
              <a:buChar char="■"/>
              <a:defRPr sz="4500"/>
            </a:lvl3pPr>
            <a:lvl4pPr indent="-514350" lvl="3" marL="1828800" algn="l">
              <a:lnSpc>
                <a:spcPct val="115000"/>
              </a:lnSpc>
              <a:spcBef>
                <a:spcPts val="6000"/>
              </a:spcBef>
              <a:spcAft>
                <a:spcPts val="0"/>
              </a:spcAft>
              <a:buSzPts val="4500"/>
              <a:buChar char="●"/>
              <a:defRPr sz="4500"/>
            </a:lvl4pPr>
            <a:lvl5pPr indent="-514350" lvl="4" marL="2286000" algn="l">
              <a:lnSpc>
                <a:spcPct val="115000"/>
              </a:lnSpc>
              <a:spcBef>
                <a:spcPts val="6000"/>
              </a:spcBef>
              <a:spcAft>
                <a:spcPts val="0"/>
              </a:spcAft>
              <a:buSzPts val="4500"/>
              <a:buChar char="○"/>
              <a:defRPr sz="4500"/>
            </a:lvl5pPr>
            <a:lvl6pPr indent="-514350" lvl="5" marL="2743200" algn="l">
              <a:lnSpc>
                <a:spcPct val="115000"/>
              </a:lnSpc>
              <a:spcBef>
                <a:spcPts val="6000"/>
              </a:spcBef>
              <a:spcAft>
                <a:spcPts val="0"/>
              </a:spcAft>
              <a:buSzPts val="4500"/>
              <a:buChar char="■"/>
              <a:defRPr sz="4500"/>
            </a:lvl6pPr>
            <a:lvl7pPr indent="-514350" lvl="6" marL="3200400" algn="l">
              <a:lnSpc>
                <a:spcPct val="115000"/>
              </a:lnSpc>
              <a:spcBef>
                <a:spcPts val="6000"/>
              </a:spcBef>
              <a:spcAft>
                <a:spcPts val="0"/>
              </a:spcAft>
              <a:buSzPts val="4500"/>
              <a:buChar char="●"/>
              <a:defRPr sz="4500"/>
            </a:lvl7pPr>
            <a:lvl8pPr indent="-514350" lvl="7" marL="3657600" algn="l">
              <a:lnSpc>
                <a:spcPct val="115000"/>
              </a:lnSpc>
              <a:spcBef>
                <a:spcPts val="6000"/>
              </a:spcBef>
              <a:spcAft>
                <a:spcPts val="0"/>
              </a:spcAft>
              <a:buSzPts val="4500"/>
              <a:buChar char="○"/>
              <a:defRPr sz="4500"/>
            </a:lvl8pPr>
            <a:lvl9pPr indent="-514350" lvl="8" marL="4114800" algn="l">
              <a:lnSpc>
                <a:spcPct val="115000"/>
              </a:lnSpc>
              <a:spcBef>
                <a:spcPts val="6000"/>
              </a:spcBef>
              <a:spcAft>
                <a:spcPts val="6000"/>
              </a:spcAft>
              <a:buSzPts val="4500"/>
              <a:buChar char="■"/>
              <a:defRPr sz="4500"/>
            </a:lvl9pPr>
          </a:lstStyle>
          <a:p/>
        </p:txBody>
      </p:sp>
      <p:sp>
        <p:nvSpPr>
          <p:cNvPr id="24" name="Google Shape;24;p6"/>
          <p:cNvSpPr txBox="1"/>
          <p:nvPr>
            <p:ph idx="12" type="sldNum"/>
          </p:nvPr>
        </p:nvSpPr>
        <p:spPr>
          <a:xfrm>
            <a:off x="25417373" y="33160653"/>
            <a:ext cx="1646100" cy="2798400"/>
          </a:xfrm>
          <a:prstGeom prst="rect">
            <a:avLst/>
          </a:prstGeom>
          <a:noFill/>
          <a:ln>
            <a:noFill/>
          </a:ln>
        </p:spPr>
        <p:txBody>
          <a:bodyPr anchorCtr="0" anchor="ctr" bIns="345375" lIns="345375" spcFirstLastPara="1" rIns="345375" wrap="square" tIns="345375">
            <a:noAutofit/>
          </a:bodyPr>
          <a:lstStyle>
            <a:lvl1pPr indent="0" lvl="0"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7"/>
          <p:cNvSpPr txBox="1"/>
          <p:nvPr>
            <p:ph type="title"/>
          </p:nvPr>
        </p:nvSpPr>
        <p:spPr>
          <a:xfrm>
            <a:off x="935100" y="3164622"/>
            <a:ext cx="25561801" cy="4071900"/>
          </a:xfrm>
          <a:prstGeom prst="rect">
            <a:avLst/>
          </a:prstGeom>
          <a:noFill/>
          <a:ln>
            <a:noFill/>
          </a:ln>
        </p:spPr>
        <p:txBody>
          <a:bodyPr anchorCtr="0" anchor="t" bIns="345375" lIns="345375" spcFirstLastPara="1" rIns="345375" wrap="square" tIns="345375">
            <a:noAutofit/>
          </a:bodyPr>
          <a:lstStyle>
            <a:lvl1pPr lvl="0" algn="l">
              <a:lnSpc>
                <a:spcPct val="100000"/>
              </a:lnSpc>
              <a:spcBef>
                <a:spcPts val="0"/>
              </a:spcBef>
              <a:spcAft>
                <a:spcPts val="0"/>
              </a:spcAft>
              <a:buSzPts val="10600"/>
              <a:buNone/>
              <a:defRPr/>
            </a:lvl1pPr>
            <a:lvl2pPr lvl="1" algn="l">
              <a:lnSpc>
                <a:spcPct val="100000"/>
              </a:lnSpc>
              <a:spcBef>
                <a:spcPts val="0"/>
              </a:spcBef>
              <a:spcAft>
                <a:spcPts val="0"/>
              </a:spcAft>
              <a:buSzPts val="10600"/>
              <a:buNone/>
              <a:defRPr/>
            </a:lvl2pPr>
            <a:lvl3pPr lvl="2" algn="l">
              <a:lnSpc>
                <a:spcPct val="100000"/>
              </a:lnSpc>
              <a:spcBef>
                <a:spcPts val="0"/>
              </a:spcBef>
              <a:spcAft>
                <a:spcPts val="0"/>
              </a:spcAft>
              <a:buSzPts val="10600"/>
              <a:buNone/>
              <a:defRPr/>
            </a:lvl3pPr>
            <a:lvl4pPr lvl="3" algn="l">
              <a:lnSpc>
                <a:spcPct val="100000"/>
              </a:lnSpc>
              <a:spcBef>
                <a:spcPts val="0"/>
              </a:spcBef>
              <a:spcAft>
                <a:spcPts val="0"/>
              </a:spcAft>
              <a:buSzPts val="10600"/>
              <a:buNone/>
              <a:defRPr/>
            </a:lvl4pPr>
            <a:lvl5pPr lvl="4" algn="l">
              <a:lnSpc>
                <a:spcPct val="100000"/>
              </a:lnSpc>
              <a:spcBef>
                <a:spcPts val="0"/>
              </a:spcBef>
              <a:spcAft>
                <a:spcPts val="0"/>
              </a:spcAft>
              <a:buSzPts val="10600"/>
              <a:buNone/>
              <a:defRPr/>
            </a:lvl5pPr>
            <a:lvl6pPr lvl="5" algn="l">
              <a:lnSpc>
                <a:spcPct val="100000"/>
              </a:lnSpc>
              <a:spcBef>
                <a:spcPts val="0"/>
              </a:spcBef>
              <a:spcAft>
                <a:spcPts val="0"/>
              </a:spcAft>
              <a:buSzPts val="10600"/>
              <a:buNone/>
              <a:defRPr/>
            </a:lvl6pPr>
            <a:lvl7pPr lvl="6" algn="l">
              <a:lnSpc>
                <a:spcPct val="100000"/>
              </a:lnSpc>
              <a:spcBef>
                <a:spcPts val="0"/>
              </a:spcBef>
              <a:spcAft>
                <a:spcPts val="0"/>
              </a:spcAft>
              <a:buSzPts val="10600"/>
              <a:buNone/>
              <a:defRPr/>
            </a:lvl7pPr>
            <a:lvl8pPr lvl="7" algn="l">
              <a:lnSpc>
                <a:spcPct val="100000"/>
              </a:lnSpc>
              <a:spcBef>
                <a:spcPts val="0"/>
              </a:spcBef>
              <a:spcAft>
                <a:spcPts val="0"/>
              </a:spcAft>
              <a:buSzPts val="10600"/>
              <a:buNone/>
              <a:defRPr/>
            </a:lvl8pPr>
            <a:lvl9pPr lvl="8" algn="l">
              <a:lnSpc>
                <a:spcPct val="100000"/>
              </a:lnSpc>
              <a:spcBef>
                <a:spcPts val="0"/>
              </a:spcBef>
              <a:spcAft>
                <a:spcPts val="0"/>
              </a:spcAft>
              <a:buSzPts val="10600"/>
              <a:buNone/>
              <a:defRPr/>
            </a:lvl9pPr>
          </a:lstStyle>
          <a:p/>
        </p:txBody>
      </p:sp>
      <p:sp>
        <p:nvSpPr>
          <p:cNvPr id="27" name="Google Shape;27;p7"/>
          <p:cNvSpPr txBox="1"/>
          <p:nvPr>
            <p:ph idx="12" type="sldNum"/>
          </p:nvPr>
        </p:nvSpPr>
        <p:spPr>
          <a:xfrm>
            <a:off x="25417373" y="33160653"/>
            <a:ext cx="1646100" cy="2798400"/>
          </a:xfrm>
          <a:prstGeom prst="rect">
            <a:avLst/>
          </a:prstGeom>
          <a:noFill/>
          <a:ln>
            <a:noFill/>
          </a:ln>
        </p:spPr>
        <p:txBody>
          <a:bodyPr anchorCtr="0" anchor="ctr" bIns="345375" lIns="345375" spcFirstLastPara="1" rIns="345375" wrap="square" tIns="345375">
            <a:noAutofit/>
          </a:bodyPr>
          <a:lstStyle>
            <a:lvl1pPr indent="0" lvl="0"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8"/>
          <p:cNvSpPr txBox="1"/>
          <p:nvPr>
            <p:ph type="title"/>
          </p:nvPr>
        </p:nvSpPr>
        <p:spPr>
          <a:xfrm>
            <a:off x="935100" y="3950933"/>
            <a:ext cx="8424000" cy="5374500"/>
          </a:xfrm>
          <a:prstGeom prst="rect">
            <a:avLst/>
          </a:prstGeom>
          <a:noFill/>
          <a:ln>
            <a:noFill/>
          </a:ln>
        </p:spPr>
        <p:txBody>
          <a:bodyPr anchorCtr="0" anchor="b" bIns="345375" lIns="345375" spcFirstLastPara="1" rIns="345375" wrap="square" tIns="345375">
            <a:noAutofit/>
          </a:bodyPr>
          <a:lstStyle>
            <a:lvl1pPr lvl="0" algn="l">
              <a:lnSpc>
                <a:spcPct val="100000"/>
              </a:lnSpc>
              <a:spcBef>
                <a:spcPts val="0"/>
              </a:spcBef>
              <a:spcAft>
                <a:spcPts val="0"/>
              </a:spcAft>
              <a:buSzPts val="9100"/>
              <a:buNone/>
              <a:defRPr sz="9100"/>
            </a:lvl1pPr>
            <a:lvl2pPr lvl="1" algn="l">
              <a:lnSpc>
                <a:spcPct val="100000"/>
              </a:lnSpc>
              <a:spcBef>
                <a:spcPts val="0"/>
              </a:spcBef>
              <a:spcAft>
                <a:spcPts val="0"/>
              </a:spcAft>
              <a:buSzPts val="9100"/>
              <a:buNone/>
              <a:defRPr sz="9100"/>
            </a:lvl2pPr>
            <a:lvl3pPr lvl="2" algn="l">
              <a:lnSpc>
                <a:spcPct val="100000"/>
              </a:lnSpc>
              <a:spcBef>
                <a:spcPts val="0"/>
              </a:spcBef>
              <a:spcAft>
                <a:spcPts val="0"/>
              </a:spcAft>
              <a:buSzPts val="9100"/>
              <a:buNone/>
              <a:defRPr sz="9100"/>
            </a:lvl3pPr>
            <a:lvl4pPr lvl="3" algn="l">
              <a:lnSpc>
                <a:spcPct val="100000"/>
              </a:lnSpc>
              <a:spcBef>
                <a:spcPts val="0"/>
              </a:spcBef>
              <a:spcAft>
                <a:spcPts val="0"/>
              </a:spcAft>
              <a:buSzPts val="9100"/>
              <a:buNone/>
              <a:defRPr sz="9100"/>
            </a:lvl4pPr>
            <a:lvl5pPr lvl="4" algn="l">
              <a:lnSpc>
                <a:spcPct val="100000"/>
              </a:lnSpc>
              <a:spcBef>
                <a:spcPts val="0"/>
              </a:spcBef>
              <a:spcAft>
                <a:spcPts val="0"/>
              </a:spcAft>
              <a:buSzPts val="9100"/>
              <a:buNone/>
              <a:defRPr sz="9100"/>
            </a:lvl5pPr>
            <a:lvl6pPr lvl="5" algn="l">
              <a:lnSpc>
                <a:spcPct val="100000"/>
              </a:lnSpc>
              <a:spcBef>
                <a:spcPts val="0"/>
              </a:spcBef>
              <a:spcAft>
                <a:spcPts val="0"/>
              </a:spcAft>
              <a:buSzPts val="9100"/>
              <a:buNone/>
              <a:defRPr sz="9100"/>
            </a:lvl6pPr>
            <a:lvl7pPr lvl="6" algn="l">
              <a:lnSpc>
                <a:spcPct val="100000"/>
              </a:lnSpc>
              <a:spcBef>
                <a:spcPts val="0"/>
              </a:spcBef>
              <a:spcAft>
                <a:spcPts val="0"/>
              </a:spcAft>
              <a:buSzPts val="9100"/>
              <a:buNone/>
              <a:defRPr sz="9100"/>
            </a:lvl7pPr>
            <a:lvl8pPr lvl="7" algn="l">
              <a:lnSpc>
                <a:spcPct val="100000"/>
              </a:lnSpc>
              <a:spcBef>
                <a:spcPts val="0"/>
              </a:spcBef>
              <a:spcAft>
                <a:spcPts val="0"/>
              </a:spcAft>
              <a:buSzPts val="9100"/>
              <a:buNone/>
              <a:defRPr sz="9100"/>
            </a:lvl8pPr>
            <a:lvl9pPr lvl="8" algn="l">
              <a:lnSpc>
                <a:spcPct val="100000"/>
              </a:lnSpc>
              <a:spcBef>
                <a:spcPts val="0"/>
              </a:spcBef>
              <a:spcAft>
                <a:spcPts val="0"/>
              </a:spcAft>
              <a:buSzPts val="9100"/>
              <a:buNone/>
              <a:defRPr sz="9100"/>
            </a:lvl9pPr>
          </a:lstStyle>
          <a:p/>
        </p:txBody>
      </p:sp>
      <p:sp>
        <p:nvSpPr>
          <p:cNvPr id="30" name="Google Shape;30;p8"/>
          <p:cNvSpPr txBox="1"/>
          <p:nvPr>
            <p:ph idx="1" type="body"/>
          </p:nvPr>
        </p:nvSpPr>
        <p:spPr>
          <a:xfrm>
            <a:off x="935100" y="9881600"/>
            <a:ext cx="8424000" cy="22609500"/>
          </a:xfrm>
          <a:prstGeom prst="rect">
            <a:avLst/>
          </a:prstGeom>
          <a:noFill/>
          <a:ln>
            <a:noFill/>
          </a:ln>
        </p:spPr>
        <p:txBody>
          <a:bodyPr anchorCtr="0" anchor="t" bIns="345375" lIns="345375" spcFirstLastPara="1" rIns="345375" wrap="square" tIns="345375">
            <a:noAutofit/>
          </a:bodyPr>
          <a:lstStyle>
            <a:lvl1pPr indent="-514350" lvl="0" marL="457200" algn="l">
              <a:lnSpc>
                <a:spcPct val="115000"/>
              </a:lnSpc>
              <a:spcBef>
                <a:spcPts val="0"/>
              </a:spcBef>
              <a:spcAft>
                <a:spcPts val="0"/>
              </a:spcAft>
              <a:buSzPts val="4500"/>
              <a:buChar char="●"/>
              <a:defRPr sz="4500"/>
            </a:lvl1pPr>
            <a:lvl2pPr indent="-514350" lvl="1" marL="914400" algn="l">
              <a:lnSpc>
                <a:spcPct val="115000"/>
              </a:lnSpc>
              <a:spcBef>
                <a:spcPts val="6000"/>
              </a:spcBef>
              <a:spcAft>
                <a:spcPts val="0"/>
              </a:spcAft>
              <a:buSzPts val="4500"/>
              <a:buChar char="○"/>
              <a:defRPr sz="4500"/>
            </a:lvl2pPr>
            <a:lvl3pPr indent="-514350" lvl="2" marL="1371600" algn="l">
              <a:lnSpc>
                <a:spcPct val="115000"/>
              </a:lnSpc>
              <a:spcBef>
                <a:spcPts val="6000"/>
              </a:spcBef>
              <a:spcAft>
                <a:spcPts val="0"/>
              </a:spcAft>
              <a:buSzPts val="4500"/>
              <a:buChar char="■"/>
              <a:defRPr sz="4500"/>
            </a:lvl3pPr>
            <a:lvl4pPr indent="-514350" lvl="3" marL="1828800" algn="l">
              <a:lnSpc>
                <a:spcPct val="115000"/>
              </a:lnSpc>
              <a:spcBef>
                <a:spcPts val="6000"/>
              </a:spcBef>
              <a:spcAft>
                <a:spcPts val="0"/>
              </a:spcAft>
              <a:buSzPts val="4500"/>
              <a:buChar char="●"/>
              <a:defRPr sz="4500"/>
            </a:lvl4pPr>
            <a:lvl5pPr indent="-514350" lvl="4" marL="2286000" algn="l">
              <a:lnSpc>
                <a:spcPct val="115000"/>
              </a:lnSpc>
              <a:spcBef>
                <a:spcPts val="6000"/>
              </a:spcBef>
              <a:spcAft>
                <a:spcPts val="0"/>
              </a:spcAft>
              <a:buSzPts val="4500"/>
              <a:buChar char="○"/>
              <a:defRPr sz="4500"/>
            </a:lvl5pPr>
            <a:lvl6pPr indent="-514350" lvl="5" marL="2743200" algn="l">
              <a:lnSpc>
                <a:spcPct val="115000"/>
              </a:lnSpc>
              <a:spcBef>
                <a:spcPts val="6000"/>
              </a:spcBef>
              <a:spcAft>
                <a:spcPts val="0"/>
              </a:spcAft>
              <a:buSzPts val="4500"/>
              <a:buChar char="■"/>
              <a:defRPr sz="4500"/>
            </a:lvl6pPr>
            <a:lvl7pPr indent="-514350" lvl="6" marL="3200400" algn="l">
              <a:lnSpc>
                <a:spcPct val="115000"/>
              </a:lnSpc>
              <a:spcBef>
                <a:spcPts val="6000"/>
              </a:spcBef>
              <a:spcAft>
                <a:spcPts val="0"/>
              </a:spcAft>
              <a:buSzPts val="4500"/>
              <a:buChar char="●"/>
              <a:defRPr sz="4500"/>
            </a:lvl7pPr>
            <a:lvl8pPr indent="-514350" lvl="7" marL="3657600" algn="l">
              <a:lnSpc>
                <a:spcPct val="115000"/>
              </a:lnSpc>
              <a:spcBef>
                <a:spcPts val="6000"/>
              </a:spcBef>
              <a:spcAft>
                <a:spcPts val="0"/>
              </a:spcAft>
              <a:buSzPts val="4500"/>
              <a:buChar char="○"/>
              <a:defRPr sz="4500"/>
            </a:lvl8pPr>
            <a:lvl9pPr indent="-514350" lvl="8" marL="4114800" algn="l">
              <a:lnSpc>
                <a:spcPct val="115000"/>
              </a:lnSpc>
              <a:spcBef>
                <a:spcPts val="6000"/>
              </a:spcBef>
              <a:spcAft>
                <a:spcPts val="6000"/>
              </a:spcAft>
              <a:buSzPts val="4500"/>
              <a:buChar char="■"/>
              <a:defRPr sz="4500"/>
            </a:lvl9pPr>
          </a:lstStyle>
          <a:p/>
        </p:txBody>
      </p:sp>
      <p:sp>
        <p:nvSpPr>
          <p:cNvPr id="31" name="Google Shape;31;p8"/>
          <p:cNvSpPr txBox="1"/>
          <p:nvPr>
            <p:ph idx="12" type="sldNum"/>
          </p:nvPr>
        </p:nvSpPr>
        <p:spPr>
          <a:xfrm>
            <a:off x="25417373" y="33160653"/>
            <a:ext cx="1646100" cy="2798400"/>
          </a:xfrm>
          <a:prstGeom prst="rect">
            <a:avLst/>
          </a:prstGeom>
          <a:noFill/>
          <a:ln>
            <a:noFill/>
          </a:ln>
        </p:spPr>
        <p:txBody>
          <a:bodyPr anchorCtr="0" anchor="ctr" bIns="345375" lIns="345375" spcFirstLastPara="1" rIns="345375" wrap="square" tIns="345375">
            <a:noAutofit/>
          </a:bodyPr>
          <a:lstStyle>
            <a:lvl1pPr indent="0" lvl="0"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9"/>
          <p:cNvSpPr txBox="1"/>
          <p:nvPr>
            <p:ph type="title"/>
          </p:nvPr>
        </p:nvSpPr>
        <p:spPr>
          <a:xfrm>
            <a:off x="1470750" y="3201067"/>
            <a:ext cx="19103401" cy="29089499"/>
          </a:xfrm>
          <a:prstGeom prst="rect">
            <a:avLst/>
          </a:prstGeom>
          <a:noFill/>
          <a:ln>
            <a:noFill/>
          </a:ln>
        </p:spPr>
        <p:txBody>
          <a:bodyPr anchorCtr="0" anchor="ctr" bIns="345375" lIns="345375" spcFirstLastPara="1" rIns="345375" wrap="square" tIns="345375">
            <a:noAutofit/>
          </a:bodyPr>
          <a:lstStyle>
            <a:lvl1pPr lvl="0" algn="l">
              <a:lnSpc>
                <a:spcPct val="100000"/>
              </a:lnSpc>
              <a:spcBef>
                <a:spcPts val="0"/>
              </a:spcBef>
              <a:spcAft>
                <a:spcPts val="0"/>
              </a:spcAft>
              <a:buSzPts val="18100"/>
              <a:buNone/>
              <a:defRPr sz="18100"/>
            </a:lvl1pPr>
            <a:lvl2pPr lvl="1" algn="l">
              <a:lnSpc>
                <a:spcPct val="100000"/>
              </a:lnSpc>
              <a:spcBef>
                <a:spcPts val="0"/>
              </a:spcBef>
              <a:spcAft>
                <a:spcPts val="0"/>
              </a:spcAft>
              <a:buSzPts val="18100"/>
              <a:buNone/>
              <a:defRPr sz="18100"/>
            </a:lvl2pPr>
            <a:lvl3pPr lvl="2" algn="l">
              <a:lnSpc>
                <a:spcPct val="100000"/>
              </a:lnSpc>
              <a:spcBef>
                <a:spcPts val="0"/>
              </a:spcBef>
              <a:spcAft>
                <a:spcPts val="0"/>
              </a:spcAft>
              <a:buSzPts val="18100"/>
              <a:buNone/>
              <a:defRPr sz="18100"/>
            </a:lvl3pPr>
            <a:lvl4pPr lvl="3" algn="l">
              <a:lnSpc>
                <a:spcPct val="100000"/>
              </a:lnSpc>
              <a:spcBef>
                <a:spcPts val="0"/>
              </a:spcBef>
              <a:spcAft>
                <a:spcPts val="0"/>
              </a:spcAft>
              <a:buSzPts val="18100"/>
              <a:buNone/>
              <a:defRPr sz="18100"/>
            </a:lvl4pPr>
            <a:lvl5pPr lvl="4" algn="l">
              <a:lnSpc>
                <a:spcPct val="100000"/>
              </a:lnSpc>
              <a:spcBef>
                <a:spcPts val="0"/>
              </a:spcBef>
              <a:spcAft>
                <a:spcPts val="0"/>
              </a:spcAft>
              <a:buSzPts val="18100"/>
              <a:buNone/>
              <a:defRPr sz="18100"/>
            </a:lvl5pPr>
            <a:lvl6pPr lvl="5" algn="l">
              <a:lnSpc>
                <a:spcPct val="100000"/>
              </a:lnSpc>
              <a:spcBef>
                <a:spcPts val="0"/>
              </a:spcBef>
              <a:spcAft>
                <a:spcPts val="0"/>
              </a:spcAft>
              <a:buSzPts val="18100"/>
              <a:buNone/>
              <a:defRPr sz="18100"/>
            </a:lvl6pPr>
            <a:lvl7pPr lvl="6" algn="l">
              <a:lnSpc>
                <a:spcPct val="100000"/>
              </a:lnSpc>
              <a:spcBef>
                <a:spcPts val="0"/>
              </a:spcBef>
              <a:spcAft>
                <a:spcPts val="0"/>
              </a:spcAft>
              <a:buSzPts val="18100"/>
              <a:buNone/>
              <a:defRPr sz="18100"/>
            </a:lvl7pPr>
            <a:lvl8pPr lvl="7" algn="l">
              <a:lnSpc>
                <a:spcPct val="100000"/>
              </a:lnSpc>
              <a:spcBef>
                <a:spcPts val="0"/>
              </a:spcBef>
              <a:spcAft>
                <a:spcPts val="0"/>
              </a:spcAft>
              <a:buSzPts val="18100"/>
              <a:buNone/>
              <a:defRPr sz="18100"/>
            </a:lvl8pPr>
            <a:lvl9pPr lvl="8" algn="l">
              <a:lnSpc>
                <a:spcPct val="100000"/>
              </a:lnSpc>
              <a:spcBef>
                <a:spcPts val="0"/>
              </a:spcBef>
              <a:spcAft>
                <a:spcPts val="0"/>
              </a:spcAft>
              <a:buSzPts val="18100"/>
              <a:buNone/>
              <a:defRPr sz="18100"/>
            </a:lvl9pPr>
          </a:lstStyle>
          <a:p/>
        </p:txBody>
      </p:sp>
      <p:sp>
        <p:nvSpPr>
          <p:cNvPr id="34" name="Google Shape;34;p9"/>
          <p:cNvSpPr txBox="1"/>
          <p:nvPr>
            <p:ph idx="12" type="sldNum"/>
          </p:nvPr>
        </p:nvSpPr>
        <p:spPr>
          <a:xfrm>
            <a:off x="25417373" y="33160653"/>
            <a:ext cx="1646100" cy="2798400"/>
          </a:xfrm>
          <a:prstGeom prst="rect">
            <a:avLst/>
          </a:prstGeom>
          <a:noFill/>
          <a:ln>
            <a:noFill/>
          </a:ln>
        </p:spPr>
        <p:txBody>
          <a:bodyPr anchorCtr="0" anchor="ctr" bIns="345375" lIns="345375" spcFirstLastPara="1" rIns="345375" wrap="square" tIns="345375">
            <a:noAutofit/>
          </a:bodyPr>
          <a:lstStyle>
            <a:lvl1pPr indent="0" lvl="0"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10"/>
          <p:cNvSpPr/>
          <p:nvPr/>
        </p:nvSpPr>
        <p:spPr>
          <a:xfrm>
            <a:off x="13716000" y="-889"/>
            <a:ext cx="13716000" cy="36576001"/>
          </a:xfrm>
          <a:prstGeom prst="rect">
            <a:avLst/>
          </a:prstGeom>
          <a:solidFill>
            <a:schemeClr val="lt2"/>
          </a:solidFill>
          <a:ln>
            <a:noFill/>
          </a:ln>
        </p:spPr>
        <p:txBody>
          <a:bodyPr anchorCtr="0" anchor="ctr" bIns="345375" lIns="345375" spcFirstLastPara="1" rIns="345375" wrap="square" tIns="3453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0"/>
          <p:cNvSpPr txBox="1"/>
          <p:nvPr>
            <p:ph type="title"/>
          </p:nvPr>
        </p:nvSpPr>
        <p:spPr>
          <a:xfrm>
            <a:off x="796500" y="8769244"/>
            <a:ext cx="12135600" cy="10540800"/>
          </a:xfrm>
          <a:prstGeom prst="rect">
            <a:avLst/>
          </a:prstGeom>
          <a:noFill/>
          <a:ln>
            <a:noFill/>
          </a:ln>
        </p:spPr>
        <p:txBody>
          <a:bodyPr anchorCtr="0" anchor="b" bIns="345375" lIns="345375" spcFirstLastPara="1" rIns="345375" wrap="square" tIns="345375">
            <a:noAutofit/>
          </a:bodyPr>
          <a:lstStyle>
            <a:lvl1pPr lvl="0" algn="ctr">
              <a:lnSpc>
                <a:spcPct val="100000"/>
              </a:lnSpc>
              <a:spcBef>
                <a:spcPts val="0"/>
              </a:spcBef>
              <a:spcAft>
                <a:spcPts val="0"/>
              </a:spcAft>
              <a:buSzPts val="15900"/>
              <a:buNone/>
              <a:defRPr sz="15900"/>
            </a:lvl1pPr>
            <a:lvl2pPr lvl="1" algn="ctr">
              <a:lnSpc>
                <a:spcPct val="100000"/>
              </a:lnSpc>
              <a:spcBef>
                <a:spcPts val="0"/>
              </a:spcBef>
              <a:spcAft>
                <a:spcPts val="0"/>
              </a:spcAft>
              <a:buSzPts val="15900"/>
              <a:buNone/>
              <a:defRPr sz="15900"/>
            </a:lvl2pPr>
            <a:lvl3pPr lvl="2" algn="ctr">
              <a:lnSpc>
                <a:spcPct val="100000"/>
              </a:lnSpc>
              <a:spcBef>
                <a:spcPts val="0"/>
              </a:spcBef>
              <a:spcAft>
                <a:spcPts val="0"/>
              </a:spcAft>
              <a:buSzPts val="15900"/>
              <a:buNone/>
              <a:defRPr sz="15900"/>
            </a:lvl3pPr>
            <a:lvl4pPr lvl="3" algn="ctr">
              <a:lnSpc>
                <a:spcPct val="100000"/>
              </a:lnSpc>
              <a:spcBef>
                <a:spcPts val="0"/>
              </a:spcBef>
              <a:spcAft>
                <a:spcPts val="0"/>
              </a:spcAft>
              <a:buSzPts val="15900"/>
              <a:buNone/>
              <a:defRPr sz="15900"/>
            </a:lvl4pPr>
            <a:lvl5pPr lvl="4" algn="ctr">
              <a:lnSpc>
                <a:spcPct val="100000"/>
              </a:lnSpc>
              <a:spcBef>
                <a:spcPts val="0"/>
              </a:spcBef>
              <a:spcAft>
                <a:spcPts val="0"/>
              </a:spcAft>
              <a:buSzPts val="15900"/>
              <a:buNone/>
              <a:defRPr sz="15900"/>
            </a:lvl5pPr>
            <a:lvl6pPr lvl="5" algn="ctr">
              <a:lnSpc>
                <a:spcPct val="100000"/>
              </a:lnSpc>
              <a:spcBef>
                <a:spcPts val="0"/>
              </a:spcBef>
              <a:spcAft>
                <a:spcPts val="0"/>
              </a:spcAft>
              <a:buSzPts val="15900"/>
              <a:buNone/>
              <a:defRPr sz="15900"/>
            </a:lvl6pPr>
            <a:lvl7pPr lvl="6" algn="ctr">
              <a:lnSpc>
                <a:spcPct val="100000"/>
              </a:lnSpc>
              <a:spcBef>
                <a:spcPts val="0"/>
              </a:spcBef>
              <a:spcAft>
                <a:spcPts val="0"/>
              </a:spcAft>
              <a:buSzPts val="15900"/>
              <a:buNone/>
              <a:defRPr sz="15900"/>
            </a:lvl7pPr>
            <a:lvl8pPr lvl="7" algn="ctr">
              <a:lnSpc>
                <a:spcPct val="100000"/>
              </a:lnSpc>
              <a:spcBef>
                <a:spcPts val="0"/>
              </a:spcBef>
              <a:spcAft>
                <a:spcPts val="0"/>
              </a:spcAft>
              <a:buSzPts val="15900"/>
              <a:buNone/>
              <a:defRPr sz="15900"/>
            </a:lvl8pPr>
            <a:lvl9pPr lvl="8" algn="ctr">
              <a:lnSpc>
                <a:spcPct val="100000"/>
              </a:lnSpc>
              <a:spcBef>
                <a:spcPts val="0"/>
              </a:spcBef>
              <a:spcAft>
                <a:spcPts val="0"/>
              </a:spcAft>
              <a:buSzPts val="15900"/>
              <a:buNone/>
              <a:defRPr sz="15900"/>
            </a:lvl9pPr>
          </a:lstStyle>
          <a:p/>
        </p:txBody>
      </p:sp>
      <p:sp>
        <p:nvSpPr>
          <p:cNvPr id="38" name="Google Shape;38;p10"/>
          <p:cNvSpPr txBox="1"/>
          <p:nvPr>
            <p:ph idx="1" type="subTitle"/>
          </p:nvPr>
        </p:nvSpPr>
        <p:spPr>
          <a:xfrm>
            <a:off x="796500" y="19932978"/>
            <a:ext cx="12135600" cy="8782500"/>
          </a:xfrm>
          <a:prstGeom prst="rect">
            <a:avLst/>
          </a:prstGeom>
          <a:noFill/>
          <a:ln>
            <a:noFill/>
          </a:ln>
        </p:spPr>
        <p:txBody>
          <a:bodyPr anchorCtr="0" anchor="t" bIns="345375" lIns="345375" spcFirstLastPara="1" rIns="345375" wrap="square" tIns="345375">
            <a:noAutofit/>
          </a:bodyPr>
          <a:lstStyle>
            <a:lvl1pPr lvl="0" algn="ctr">
              <a:lnSpc>
                <a:spcPct val="100000"/>
              </a:lnSpc>
              <a:spcBef>
                <a:spcPts val="0"/>
              </a:spcBef>
              <a:spcAft>
                <a:spcPts val="0"/>
              </a:spcAft>
              <a:buSzPts val="7900"/>
              <a:buNone/>
              <a:defRPr sz="7900"/>
            </a:lvl1pPr>
            <a:lvl2pPr lvl="1" algn="ctr">
              <a:lnSpc>
                <a:spcPct val="100000"/>
              </a:lnSpc>
              <a:spcBef>
                <a:spcPts val="0"/>
              </a:spcBef>
              <a:spcAft>
                <a:spcPts val="0"/>
              </a:spcAft>
              <a:buSzPts val="7900"/>
              <a:buNone/>
              <a:defRPr sz="7900"/>
            </a:lvl2pPr>
            <a:lvl3pPr lvl="2" algn="ctr">
              <a:lnSpc>
                <a:spcPct val="100000"/>
              </a:lnSpc>
              <a:spcBef>
                <a:spcPts val="0"/>
              </a:spcBef>
              <a:spcAft>
                <a:spcPts val="0"/>
              </a:spcAft>
              <a:buSzPts val="7900"/>
              <a:buNone/>
              <a:defRPr sz="7900"/>
            </a:lvl3pPr>
            <a:lvl4pPr lvl="3" algn="ctr">
              <a:lnSpc>
                <a:spcPct val="100000"/>
              </a:lnSpc>
              <a:spcBef>
                <a:spcPts val="0"/>
              </a:spcBef>
              <a:spcAft>
                <a:spcPts val="0"/>
              </a:spcAft>
              <a:buSzPts val="7900"/>
              <a:buNone/>
              <a:defRPr sz="7900"/>
            </a:lvl4pPr>
            <a:lvl5pPr lvl="4" algn="ctr">
              <a:lnSpc>
                <a:spcPct val="100000"/>
              </a:lnSpc>
              <a:spcBef>
                <a:spcPts val="0"/>
              </a:spcBef>
              <a:spcAft>
                <a:spcPts val="0"/>
              </a:spcAft>
              <a:buSzPts val="7900"/>
              <a:buNone/>
              <a:defRPr sz="7900"/>
            </a:lvl5pPr>
            <a:lvl6pPr lvl="5" algn="ctr">
              <a:lnSpc>
                <a:spcPct val="100000"/>
              </a:lnSpc>
              <a:spcBef>
                <a:spcPts val="0"/>
              </a:spcBef>
              <a:spcAft>
                <a:spcPts val="0"/>
              </a:spcAft>
              <a:buSzPts val="7900"/>
              <a:buNone/>
              <a:defRPr sz="7900"/>
            </a:lvl6pPr>
            <a:lvl7pPr lvl="6" algn="ctr">
              <a:lnSpc>
                <a:spcPct val="100000"/>
              </a:lnSpc>
              <a:spcBef>
                <a:spcPts val="0"/>
              </a:spcBef>
              <a:spcAft>
                <a:spcPts val="0"/>
              </a:spcAft>
              <a:buSzPts val="7900"/>
              <a:buNone/>
              <a:defRPr sz="7900"/>
            </a:lvl7pPr>
            <a:lvl8pPr lvl="7" algn="ctr">
              <a:lnSpc>
                <a:spcPct val="100000"/>
              </a:lnSpc>
              <a:spcBef>
                <a:spcPts val="0"/>
              </a:spcBef>
              <a:spcAft>
                <a:spcPts val="0"/>
              </a:spcAft>
              <a:buSzPts val="7900"/>
              <a:buNone/>
              <a:defRPr sz="7900"/>
            </a:lvl8pPr>
            <a:lvl9pPr lvl="8" algn="ctr">
              <a:lnSpc>
                <a:spcPct val="100000"/>
              </a:lnSpc>
              <a:spcBef>
                <a:spcPts val="0"/>
              </a:spcBef>
              <a:spcAft>
                <a:spcPts val="0"/>
              </a:spcAft>
              <a:buSzPts val="7900"/>
              <a:buNone/>
              <a:defRPr sz="7900"/>
            </a:lvl9pPr>
          </a:lstStyle>
          <a:p/>
        </p:txBody>
      </p:sp>
      <p:sp>
        <p:nvSpPr>
          <p:cNvPr id="39" name="Google Shape;39;p10"/>
          <p:cNvSpPr txBox="1"/>
          <p:nvPr>
            <p:ph idx="2" type="body"/>
          </p:nvPr>
        </p:nvSpPr>
        <p:spPr>
          <a:xfrm>
            <a:off x="14818500" y="5148978"/>
            <a:ext cx="11511000" cy="26276699"/>
          </a:xfrm>
          <a:prstGeom prst="rect">
            <a:avLst/>
          </a:prstGeom>
          <a:noFill/>
          <a:ln>
            <a:noFill/>
          </a:ln>
        </p:spPr>
        <p:txBody>
          <a:bodyPr anchorCtr="0" anchor="ctr" bIns="345375" lIns="345375" spcFirstLastPara="1" rIns="345375" wrap="square" tIns="345375">
            <a:noAutofit/>
          </a:bodyPr>
          <a:lstStyle>
            <a:lvl1pPr indent="-660400" lvl="0" marL="457200" algn="l">
              <a:lnSpc>
                <a:spcPct val="115000"/>
              </a:lnSpc>
              <a:spcBef>
                <a:spcPts val="0"/>
              </a:spcBef>
              <a:spcAft>
                <a:spcPts val="0"/>
              </a:spcAft>
              <a:buSzPts val="6800"/>
              <a:buChar char="●"/>
              <a:defRPr/>
            </a:lvl1pPr>
            <a:lvl2pPr indent="-565150" lvl="1" marL="914400" algn="l">
              <a:lnSpc>
                <a:spcPct val="115000"/>
              </a:lnSpc>
              <a:spcBef>
                <a:spcPts val="6000"/>
              </a:spcBef>
              <a:spcAft>
                <a:spcPts val="0"/>
              </a:spcAft>
              <a:buSzPts val="5300"/>
              <a:buChar char="○"/>
              <a:defRPr/>
            </a:lvl2pPr>
            <a:lvl3pPr indent="-565150" lvl="2" marL="1371600" algn="l">
              <a:lnSpc>
                <a:spcPct val="115000"/>
              </a:lnSpc>
              <a:spcBef>
                <a:spcPts val="6000"/>
              </a:spcBef>
              <a:spcAft>
                <a:spcPts val="0"/>
              </a:spcAft>
              <a:buSzPts val="5300"/>
              <a:buChar char="■"/>
              <a:defRPr/>
            </a:lvl3pPr>
            <a:lvl4pPr indent="-565150" lvl="3" marL="1828800" algn="l">
              <a:lnSpc>
                <a:spcPct val="115000"/>
              </a:lnSpc>
              <a:spcBef>
                <a:spcPts val="6000"/>
              </a:spcBef>
              <a:spcAft>
                <a:spcPts val="0"/>
              </a:spcAft>
              <a:buSzPts val="5300"/>
              <a:buChar char="●"/>
              <a:defRPr/>
            </a:lvl4pPr>
            <a:lvl5pPr indent="-565150" lvl="4" marL="2286000" algn="l">
              <a:lnSpc>
                <a:spcPct val="115000"/>
              </a:lnSpc>
              <a:spcBef>
                <a:spcPts val="6000"/>
              </a:spcBef>
              <a:spcAft>
                <a:spcPts val="0"/>
              </a:spcAft>
              <a:buSzPts val="5300"/>
              <a:buChar char="○"/>
              <a:defRPr/>
            </a:lvl5pPr>
            <a:lvl6pPr indent="-565150" lvl="5" marL="2743200" algn="l">
              <a:lnSpc>
                <a:spcPct val="115000"/>
              </a:lnSpc>
              <a:spcBef>
                <a:spcPts val="6000"/>
              </a:spcBef>
              <a:spcAft>
                <a:spcPts val="0"/>
              </a:spcAft>
              <a:buSzPts val="5300"/>
              <a:buChar char="■"/>
              <a:defRPr/>
            </a:lvl6pPr>
            <a:lvl7pPr indent="-565150" lvl="6" marL="3200400" algn="l">
              <a:lnSpc>
                <a:spcPct val="115000"/>
              </a:lnSpc>
              <a:spcBef>
                <a:spcPts val="6000"/>
              </a:spcBef>
              <a:spcAft>
                <a:spcPts val="0"/>
              </a:spcAft>
              <a:buSzPts val="5300"/>
              <a:buChar char="●"/>
              <a:defRPr/>
            </a:lvl7pPr>
            <a:lvl8pPr indent="-565150" lvl="7" marL="3657600" algn="l">
              <a:lnSpc>
                <a:spcPct val="115000"/>
              </a:lnSpc>
              <a:spcBef>
                <a:spcPts val="6000"/>
              </a:spcBef>
              <a:spcAft>
                <a:spcPts val="0"/>
              </a:spcAft>
              <a:buSzPts val="5300"/>
              <a:buChar char="○"/>
              <a:defRPr/>
            </a:lvl8pPr>
            <a:lvl9pPr indent="-565150" lvl="8" marL="4114800" algn="l">
              <a:lnSpc>
                <a:spcPct val="115000"/>
              </a:lnSpc>
              <a:spcBef>
                <a:spcPts val="6000"/>
              </a:spcBef>
              <a:spcAft>
                <a:spcPts val="6000"/>
              </a:spcAft>
              <a:buSzPts val="5300"/>
              <a:buChar char="■"/>
              <a:defRPr/>
            </a:lvl9pPr>
          </a:lstStyle>
          <a:p/>
        </p:txBody>
      </p:sp>
      <p:sp>
        <p:nvSpPr>
          <p:cNvPr id="40" name="Google Shape;40;p10"/>
          <p:cNvSpPr txBox="1"/>
          <p:nvPr>
            <p:ph idx="12" type="sldNum"/>
          </p:nvPr>
        </p:nvSpPr>
        <p:spPr>
          <a:xfrm>
            <a:off x="25417373" y="33160653"/>
            <a:ext cx="1646100" cy="2798400"/>
          </a:xfrm>
          <a:prstGeom prst="rect">
            <a:avLst/>
          </a:prstGeom>
          <a:noFill/>
          <a:ln>
            <a:noFill/>
          </a:ln>
        </p:spPr>
        <p:txBody>
          <a:bodyPr anchorCtr="0" anchor="ctr" bIns="345375" lIns="345375" spcFirstLastPara="1" rIns="345375" wrap="square" tIns="345375">
            <a:noAutofit/>
          </a:bodyPr>
          <a:lstStyle>
            <a:lvl1pPr indent="0" lvl="0"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1"/>
          <p:cNvSpPr txBox="1"/>
          <p:nvPr>
            <p:ph idx="1" type="body"/>
          </p:nvPr>
        </p:nvSpPr>
        <p:spPr>
          <a:xfrm>
            <a:off x="935100" y="30084088"/>
            <a:ext cx="17996399" cy="4302300"/>
          </a:xfrm>
          <a:prstGeom prst="rect">
            <a:avLst/>
          </a:prstGeom>
          <a:noFill/>
          <a:ln>
            <a:noFill/>
          </a:ln>
        </p:spPr>
        <p:txBody>
          <a:bodyPr anchorCtr="0" anchor="ctr" bIns="345375" lIns="345375" spcFirstLastPara="1" rIns="345375" wrap="square" tIns="345375">
            <a:noAutofit/>
          </a:bodyPr>
          <a:lstStyle>
            <a:lvl1pPr indent="-228600" lvl="0" marL="457200" algn="l">
              <a:lnSpc>
                <a:spcPct val="100000"/>
              </a:lnSpc>
              <a:spcBef>
                <a:spcPts val="0"/>
              </a:spcBef>
              <a:spcAft>
                <a:spcPts val="0"/>
              </a:spcAft>
              <a:buSzPts val="6800"/>
              <a:buNone/>
              <a:defRPr/>
            </a:lvl1pPr>
          </a:lstStyle>
          <a:p/>
        </p:txBody>
      </p:sp>
      <p:sp>
        <p:nvSpPr>
          <p:cNvPr id="43" name="Google Shape;43;p11"/>
          <p:cNvSpPr txBox="1"/>
          <p:nvPr>
            <p:ph idx="12" type="sldNum"/>
          </p:nvPr>
        </p:nvSpPr>
        <p:spPr>
          <a:xfrm>
            <a:off x="25417373" y="33160653"/>
            <a:ext cx="1646100" cy="2798400"/>
          </a:xfrm>
          <a:prstGeom prst="rect">
            <a:avLst/>
          </a:prstGeom>
          <a:noFill/>
          <a:ln>
            <a:noFill/>
          </a:ln>
        </p:spPr>
        <p:txBody>
          <a:bodyPr anchorCtr="0" anchor="ctr" bIns="345375" lIns="345375" spcFirstLastPara="1" rIns="345375" wrap="square" tIns="345375">
            <a:noAutofit/>
          </a:bodyPr>
          <a:lstStyle>
            <a:lvl1pPr indent="0" lvl="0"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935100" y="3164622"/>
            <a:ext cx="25561801" cy="4071900"/>
          </a:xfrm>
          <a:prstGeom prst="rect">
            <a:avLst/>
          </a:prstGeom>
          <a:noFill/>
          <a:ln>
            <a:noFill/>
          </a:ln>
        </p:spPr>
        <p:txBody>
          <a:bodyPr anchorCtr="0" anchor="t" bIns="345375" lIns="345375" spcFirstLastPara="1" rIns="345375" wrap="square" tIns="345375">
            <a:noAutofit/>
          </a:bodyPr>
          <a:lstStyle>
            <a:lvl1pPr lvl="0" marR="0" rtl="0" algn="l">
              <a:lnSpc>
                <a:spcPct val="100000"/>
              </a:lnSpc>
              <a:spcBef>
                <a:spcPts val="0"/>
              </a:spcBef>
              <a:spcAft>
                <a:spcPts val="0"/>
              </a:spcAft>
              <a:buClr>
                <a:schemeClr val="dk1"/>
              </a:buClr>
              <a:buSzPts val="10600"/>
              <a:buFont typeface="Arial"/>
              <a:buNone/>
              <a:defRPr b="0" i="0" sz="10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0600"/>
              <a:buFont typeface="Arial"/>
              <a:buNone/>
              <a:defRPr b="0" i="0" sz="10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0600"/>
              <a:buFont typeface="Arial"/>
              <a:buNone/>
              <a:defRPr b="0" i="0" sz="10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0600"/>
              <a:buFont typeface="Arial"/>
              <a:buNone/>
              <a:defRPr b="0" i="0" sz="10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0600"/>
              <a:buFont typeface="Arial"/>
              <a:buNone/>
              <a:defRPr b="0" i="0" sz="10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0600"/>
              <a:buFont typeface="Arial"/>
              <a:buNone/>
              <a:defRPr b="0" i="0" sz="10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0600"/>
              <a:buFont typeface="Arial"/>
              <a:buNone/>
              <a:defRPr b="0" i="0" sz="10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0600"/>
              <a:buFont typeface="Arial"/>
              <a:buNone/>
              <a:defRPr b="0" i="0" sz="10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0600"/>
              <a:buFont typeface="Arial"/>
              <a:buNone/>
              <a:defRPr b="0" i="0" sz="10600" u="none" cap="none" strike="noStrike">
                <a:solidFill>
                  <a:schemeClr val="dk1"/>
                </a:solidFill>
                <a:latin typeface="Arial"/>
                <a:ea typeface="Arial"/>
                <a:cs typeface="Arial"/>
                <a:sym typeface="Arial"/>
              </a:defRPr>
            </a:lvl9pPr>
          </a:lstStyle>
          <a:p/>
        </p:txBody>
      </p:sp>
      <p:sp>
        <p:nvSpPr>
          <p:cNvPr id="7" name="Google Shape;7;p2"/>
          <p:cNvSpPr txBox="1"/>
          <p:nvPr>
            <p:ph idx="1" type="body"/>
          </p:nvPr>
        </p:nvSpPr>
        <p:spPr>
          <a:xfrm>
            <a:off x="935100" y="8195378"/>
            <a:ext cx="25561801" cy="24294299"/>
          </a:xfrm>
          <a:prstGeom prst="rect">
            <a:avLst/>
          </a:prstGeom>
          <a:noFill/>
          <a:ln>
            <a:noFill/>
          </a:ln>
        </p:spPr>
        <p:txBody>
          <a:bodyPr anchorCtr="0" anchor="t" bIns="345375" lIns="345375" spcFirstLastPara="1" rIns="345375" wrap="square" tIns="345375">
            <a:noAutofit/>
          </a:bodyPr>
          <a:lstStyle>
            <a:lvl1pPr indent="-660400" lvl="0" marL="457200" marR="0" rtl="0" algn="l">
              <a:lnSpc>
                <a:spcPct val="115000"/>
              </a:lnSpc>
              <a:spcBef>
                <a:spcPts val="0"/>
              </a:spcBef>
              <a:spcAft>
                <a:spcPts val="0"/>
              </a:spcAft>
              <a:buClr>
                <a:schemeClr val="dk2"/>
              </a:buClr>
              <a:buSzPts val="6800"/>
              <a:buFont typeface="Arial"/>
              <a:buChar char="●"/>
              <a:defRPr b="0" i="0" sz="6800" u="none" cap="none" strike="noStrike">
                <a:solidFill>
                  <a:schemeClr val="dk2"/>
                </a:solidFill>
                <a:latin typeface="Arial"/>
                <a:ea typeface="Arial"/>
                <a:cs typeface="Arial"/>
                <a:sym typeface="Arial"/>
              </a:defRPr>
            </a:lvl1pPr>
            <a:lvl2pPr indent="-565150" lvl="1" marL="914400" marR="0" rtl="0" algn="l">
              <a:lnSpc>
                <a:spcPct val="115000"/>
              </a:lnSpc>
              <a:spcBef>
                <a:spcPts val="6000"/>
              </a:spcBef>
              <a:spcAft>
                <a:spcPts val="0"/>
              </a:spcAft>
              <a:buClr>
                <a:schemeClr val="dk2"/>
              </a:buClr>
              <a:buSzPts val="5300"/>
              <a:buFont typeface="Arial"/>
              <a:buChar char="○"/>
              <a:defRPr b="0" i="0" sz="5300" u="none" cap="none" strike="noStrike">
                <a:solidFill>
                  <a:schemeClr val="dk2"/>
                </a:solidFill>
                <a:latin typeface="Arial"/>
                <a:ea typeface="Arial"/>
                <a:cs typeface="Arial"/>
                <a:sym typeface="Arial"/>
              </a:defRPr>
            </a:lvl2pPr>
            <a:lvl3pPr indent="-565150" lvl="2" marL="1371600" marR="0" rtl="0" algn="l">
              <a:lnSpc>
                <a:spcPct val="115000"/>
              </a:lnSpc>
              <a:spcBef>
                <a:spcPts val="6000"/>
              </a:spcBef>
              <a:spcAft>
                <a:spcPts val="0"/>
              </a:spcAft>
              <a:buClr>
                <a:schemeClr val="dk2"/>
              </a:buClr>
              <a:buSzPts val="5300"/>
              <a:buFont typeface="Arial"/>
              <a:buChar char="■"/>
              <a:defRPr b="0" i="0" sz="5300" u="none" cap="none" strike="noStrike">
                <a:solidFill>
                  <a:schemeClr val="dk2"/>
                </a:solidFill>
                <a:latin typeface="Arial"/>
                <a:ea typeface="Arial"/>
                <a:cs typeface="Arial"/>
                <a:sym typeface="Arial"/>
              </a:defRPr>
            </a:lvl3pPr>
            <a:lvl4pPr indent="-565150" lvl="3" marL="1828800" marR="0" rtl="0" algn="l">
              <a:lnSpc>
                <a:spcPct val="115000"/>
              </a:lnSpc>
              <a:spcBef>
                <a:spcPts val="6000"/>
              </a:spcBef>
              <a:spcAft>
                <a:spcPts val="0"/>
              </a:spcAft>
              <a:buClr>
                <a:schemeClr val="dk2"/>
              </a:buClr>
              <a:buSzPts val="5300"/>
              <a:buFont typeface="Arial"/>
              <a:buChar char="●"/>
              <a:defRPr b="0" i="0" sz="5300" u="none" cap="none" strike="noStrike">
                <a:solidFill>
                  <a:schemeClr val="dk2"/>
                </a:solidFill>
                <a:latin typeface="Arial"/>
                <a:ea typeface="Arial"/>
                <a:cs typeface="Arial"/>
                <a:sym typeface="Arial"/>
              </a:defRPr>
            </a:lvl4pPr>
            <a:lvl5pPr indent="-565150" lvl="4" marL="2286000" marR="0" rtl="0" algn="l">
              <a:lnSpc>
                <a:spcPct val="115000"/>
              </a:lnSpc>
              <a:spcBef>
                <a:spcPts val="6000"/>
              </a:spcBef>
              <a:spcAft>
                <a:spcPts val="0"/>
              </a:spcAft>
              <a:buClr>
                <a:schemeClr val="dk2"/>
              </a:buClr>
              <a:buSzPts val="5300"/>
              <a:buFont typeface="Arial"/>
              <a:buChar char="○"/>
              <a:defRPr b="0" i="0" sz="5300" u="none" cap="none" strike="noStrike">
                <a:solidFill>
                  <a:schemeClr val="dk2"/>
                </a:solidFill>
                <a:latin typeface="Arial"/>
                <a:ea typeface="Arial"/>
                <a:cs typeface="Arial"/>
                <a:sym typeface="Arial"/>
              </a:defRPr>
            </a:lvl5pPr>
            <a:lvl6pPr indent="-565150" lvl="5" marL="2743200" marR="0" rtl="0" algn="l">
              <a:lnSpc>
                <a:spcPct val="115000"/>
              </a:lnSpc>
              <a:spcBef>
                <a:spcPts val="6000"/>
              </a:spcBef>
              <a:spcAft>
                <a:spcPts val="0"/>
              </a:spcAft>
              <a:buClr>
                <a:schemeClr val="dk2"/>
              </a:buClr>
              <a:buSzPts val="5300"/>
              <a:buFont typeface="Arial"/>
              <a:buChar char="■"/>
              <a:defRPr b="0" i="0" sz="5300" u="none" cap="none" strike="noStrike">
                <a:solidFill>
                  <a:schemeClr val="dk2"/>
                </a:solidFill>
                <a:latin typeface="Arial"/>
                <a:ea typeface="Arial"/>
                <a:cs typeface="Arial"/>
                <a:sym typeface="Arial"/>
              </a:defRPr>
            </a:lvl6pPr>
            <a:lvl7pPr indent="-565150" lvl="6" marL="3200400" marR="0" rtl="0" algn="l">
              <a:lnSpc>
                <a:spcPct val="115000"/>
              </a:lnSpc>
              <a:spcBef>
                <a:spcPts val="6000"/>
              </a:spcBef>
              <a:spcAft>
                <a:spcPts val="0"/>
              </a:spcAft>
              <a:buClr>
                <a:schemeClr val="dk2"/>
              </a:buClr>
              <a:buSzPts val="5300"/>
              <a:buFont typeface="Arial"/>
              <a:buChar char="●"/>
              <a:defRPr b="0" i="0" sz="5300" u="none" cap="none" strike="noStrike">
                <a:solidFill>
                  <a:schemeClr val="dk2"/>
                </a:solidFill>
                <a:latin typeface="Arial"/>
                <a:ea typeface="Arial"/>
                <a:cs typeface="Arial"/>
                <a:sym typeface="Arial"/>
              </a:defRPr>
            </a:lvl7pPr>
            <a:lvl8pPr indent="-565150" lvl="7" marL="3657600" marR="0" rtl="0" algn="l">
              <a:lnSpc>
                <a:spcPct val="115000"/>
              </a:lnSpc>
              <a:spcBef>
                <a:spcPts val="6000"/>
              </a:spcBef>
              <a:spcAft>
                <a:spcPts val="0"/>
              </a:spcAft>
              <a:buClr>
                <a:schemeClr val="dk2"/>
              </a:buClr>
              <a:buSzPts val="5300"/>
              <a:buFont typeface="Arial"/>
              <a:buChar char="○"/>
              <a:defRPr b="0" i="0" sz="5300" u="none" cap="none" strike="noStrike">
                <a:solidFill>
                  <a:schemeClr val="dk2"/>
                </a:solidFill>
                <a:latin typeface="Arial"/>
                <a:ea typeface="Arial"/>
                <a:cs typeface="Arial"/>
                <a:sym typeface="Arial"/>
              </a:defRPr>
            </a:lvl8pPr>
            <a:lvl9pPr indent="-565150" lvl="8" marL="4114800" marR="0" rtl="0" algn="l">
              <a:lnSpc>
                <a:spcPct val="115000"/>
              </a:lnSpc>
              <a:spcBef>
                <a:spcPts val="6000"/>
              </a:spcBef>
              <a:spcAft>
                <a:spcPts val="6000"/>
              </a:spcAft>
              <a:buClr>
                <a:schemeClr val="dk2"/>
              </a:buClr>
              <a:buSzPts val="5300"/>
              <a:buFont typeface="Arial"/>
              <a:buChar char="■"/>
              <a:defRPr b="0" i="0" sz="5300" u="none" cap="none" strike="noStrike">
                <a:solidFill>
                  <a:schemeClr val="dk2"/>
                </a:solidFill>
                <a:latin typeface="Arial"/>
                <a:ea typeface="Arial"/>
                <a:cs typeface="Arial"/>
                <a:sym typeface="Arial"/>
              </a:defRPr>
            </a:lvl9pPr>
          </a:lstStyle>
          <a:p/>
        </p:txBody>
      </p:sp>
      <p:sp>
        <p:nvSpPr>
          <p:cNvPr id="8" name="Google Shape;8;p2"/>
          <p:cNvSpPr txBox="1"/>
          <p:nvPr>
            <p:ph idx="12" type="sldNum"/>
          </p:nvPr>
        </p:nvSpPr>
        <p:spPr>
          <a:xfrm>
            <a:off x="25417373" y="33160653"/>
            <a:ext cx="1646100" cy="2798400"/>
          </a:xfrm>
          <a:prstGeom prst="rect">
            <a:avLst/>
          </a:prstGeom>
          <a:noFill/>
          <a:ln>
            <a:noFill/>
          </a:ln>
        </p:spPr>
        <p:txBody>
          <a:bodyPr anchorCtr="0" anchor="ctr" bIns="345375" lIns="345375" spcFirstLastPara="1" rIns="345375" wrap="square" tIns="345375">
            <a:noAutofit/>
          </a:bodyPr>
          <a:lstStyle>
            <a:lvl1pPr indent="0" lvl="0" marL="0" marR="0" rtl="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2.png"/><Relationship Id="rId7"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00000"/>
        </a:solidFill>
      </p:bgPr>
    </p:bg>
    <p:spTree>
      <p:nvGrpSpPr>
        <p:cNvPr id="53" name="Shape 53"/>
        <p:cNvGrpSpPr/>
        <p:nvPr/>
      </p:nvGrpSpPr>
      <p:grpSpPr>
        <a:xfrm>
          <a:off x="0" y="0"/>
          <a:ext cx="0" cy="0"/>
          <a:chOff x="0" y="0"/>
          <a:chExt cx="0" cy="0"/>
        </a:xfrm>
      </p:grpSpPr>
      <p:pic>
        <p:nvPicPr>
          <p:cNvPr id="54" name="Google Shape;54;p1"/>
          <p:cNvPicPr preferRelativeResize="0"/>
          <p:nvPr/>
        </p:nvPicPr>
        <p:blipFill rotWithShape="1">
          <a:blip r:embed="rId3">
            <a:alphaModFix/>
          </a:blip>
          <a:srcRect b="0" l="0" r="0" t="0"/>
          <a:stretch/>
        </p:blipFill>
        <p:spPr>
          <a:xfrm>
            <a:off x="462600" y="724508"/>
            <a:ext cx="5286677" cy="986598"/>
          </a:xfrm>
          <a:prstGeom prst="rect">
            <a:avLst/>
          </a:prstGeom>
          <a:noFill/>
          <a:ln>
            <a:noFill/>
          </a:ln>
        </p:spPr>
      </p:pic>
      <p:sp>
        <p:nvSpPr>
          <p:cNvPr id="55" name="Google Shape;55;p1"/>
          <p:cNvSpPr txBox="1"/>
          <p:nvPr/>
        </p:nvSpPr>
        <p:spPr>
          <a:xfrm>
            <a:off x="8140200" y="292900"/>
            <a:ext cx="11151600" cy="1849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5000"/>
              <a:buFont typeface="Arial"/>
              <a:buNone/>
            </a:pPr>
            <a:r>
              <a:rPr b="1" i="0" lang="en" sz="5000" u="none" cap="none" strike="noStrike">
                <a:solidFill>
                  <a:srgbClr val="EFEFEF"/>
                </a:solidFill>
                <a:latin typeface="Open Sans"/>
                <a:ea typeface="Open Sans"/>
                <a:cs typeface="Open Sans"/>
                <a:sym typeface="Open Sans"/>
              </a:rPr>
              <a:t>Vaccine Hesitancy Game</a:t>
            </a:r>
            <a:endParaRPr/>
          </a:p>
          <a:p>
            <a:pPr indent="0" lvl="0" marL="0" marR="0" rtl="0" algn="ctr">
              <a:lnSpc>
                <a:spcPct val="100000"/>
              </a:lnSpc>
              <a:spcBef>
                <a:spcPts val="0"/>
              </a:spcBef>
              <a:spcAft>
                <a:spcPts val="0"/>
              </a:spcAft>
              <a:buClr>
                <a:srgbClr val="000000"/>
              </a:buClr>
              <a:buSzPts val="5000"/>
              <a:buFont typeface="Arial"/>
              <a:buNone/>
            </a:pPr>
            <a:r>
              <a:rPr b="1" i="0" lang="en" sz="5000" u="none" cap="none" strike="noStrike">
                <a:solidFill>
                  <a:srgbClr val="EFEFEF"/>
                </a:solidFill>
                <a:latin typeface="Open Sans"/>
                <a:ea typeface="Open Sans"/>
                <a:cs typeface="Open Sans"/>
                <a:sym typeface="Open Sans"/>
              </a:rPr>
              <a:t>for</a:t>
            </a:r>
            <a:endParaRPr/>
          </a:p>
          <a:p>
            <a:pPr indent="0" lvl="0" marL="0" marR="0" rtl="0" algn="ctr">
              <a:lnSpc>
                <a:spcPct val="100000"/>
              </a:lnSpc>
              <a:spcBef>
                <a:spcPts val="0"/>
              </a:spcBef>
              <a:spcAft>
                <a:spcPts val="0"/>
              </a:spcAft>
              <a:buClr>
                <a:srgbClr val="000000"/>
              </a:buClr>
              <a:buSzPts val="5000"/>
              <a:buFont typeface="Arial"/>
              <a:buNone/>
            </a:pPr>
            <a:r>
              <a:rPr b="1" i="0" lang="en" sz="5000" u="none" cap="none" strike="noStrike">
                <a:solidFill>
                  <a:srgbClr val="EFEFEF"/>
                </a:solidFill>
                <a:latin typeface="Open Sans"/>
                <a:ea typeface="Open Sans"/>
                <a:cs typeface="Open Sans"/>
                <a:sym typeface="Open Sans"/>
              </a:rPr>
              <a:t>Texas A&amp;M’s PEER Program</a:t>
            </a:r>
            <a:endParaRPr b="1" i="0" sz="5000" u="none" cap="none" strike="noStrike">
              <a:solidFill>
                <a:srgbClr val="EFEFEF"/>
              </a:solidFill>
              <a:latin typeface="Open Sans"/>
              <a:ea typeface="Open Sans"/>
              <a:cs typeface="Open Sans"/>
              <a:sym typeface="Open Sans"/>
            </a:endParaRPr>
          </a:p>
        </p:txBody>
      </p:sp>
      <p:sp>
        <p:nvSpPr>
          <p:cNvPr id="56" name="Google Shape;56;p1"/>
          <p:cNvSpPr txBox="1"/>
          <p:nvPr/>
        </p:nvSpPr>
        <p:spPr>
          <a:xfrm>
            <a:off x="22610925" y="292900"/>
            <a:ext cx="4108800" cy="234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 sz="2400">
                <a:solidFill>
                  <a:schemeClr val="lt1"/>
                </a:solidFill>
                <a:latin typeface="Open Sans"/>
                <a:ea typeface="Open Sans"/>
                <a:cs typeface="Open Sans"/>
                <a:sym typeface="Open Sans"/>
              </a:rPr>
              <a:t>Team: InsertNameHere</a:t>
            </a:r>
            <a:endParaRPr sz="2400">
              <a:solidFill>
                <a:schemeClr val="lt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chemeClr val="lt1"/>
                </a:solidFill>
                <a:latin typeface="Open Sans"/>
                <a:ea typeface="Open Sans"/>
                <a:cs typeface="Open Sans"/>
                <a:sym typeface="Open Sans"/>
              </a:rPr>
              <a:t>Benjamin Hawn</a:t>
            </a:r>
            <a:endParaRPr/>
          </a:p>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chemeClr val="lt1"/>
                </a:solidFill>
                <a:latin typeface="Open Sans"/>
                <a:ea typeface="Open Sans"/>
                <a:cs typeface="Open Sans"/>
                <a:sym typeface="Open Sans"/>
              </a:rPr>
              <a:t>Bhogesh Maddirala</a:t>
            </a:r>
            <a:endParaRPr b="0" i="0" sz="2400" u="none" cap="none" strike="noStrike">
              <a:solidFill>
                <a:schemeClr val="lt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chemeClr val="lt1"/>
                </a:solidFill>
                <a:latin typeface="Open Sans"/>
                <a:ea typeface="Open Sans"/>
                <a:cs typeface="Open Sans"/>
                <a:sym typeface="Open Sans"/>
              </a:rPr>
              <a:t>Catherine Shen</a:t>
            </a:r>
            <a:endParaRPr/>
          </a:p>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chemeClr val="lt1"/>
                </a:solidFill>
                <a:latin typeface="Open Sans"/>
                <a:ea typeface="Open Sans"/>
                <a:cs typeface="Open Sans"/>
                <a:sym typeface="Open Sans"/>
              </a:rPr>
              <a:t>Liuyi Jin</a:t>
            </a:r>
            <a:endParaRPr b="0" i="0" sz="2400" u="none" cap="none" strike="noStrike">
              <a:solidFill>
                <a:schemeClr val="lt1"/>
              </a:solidFill>
              <a:latin typeface="Open Sans"/>
              <a:ea typeface="Open Sans"/>
              <a:cs typeface="Open Sans"/>
              <a:sym typeface="Open Sans"/>
            </a:endParaRPr>
          </a:p>
        </p:txBody>
      </p:sp>
      <p:grpSp>
        <p:nvGrpSpPr>
          <p:cNvPr id="57" name="Google Shape;57;p1"/>
          <p:cNvGrpSpPr/>
          <p:nvPr/>
        </p:nvGrpSpPr>
        <p:grpSpPr>
          <a:xfrm>
            <a:off x="18597833" y="3203814"/>
            <a:ext cx="8017987" cy="3893717"/>
            <a:chOff x="5632312" y="1189775"/>
            <a:chExt cx="3305705" cy="3152297"/>
          </a:xfrm>
        </p:grpSpPr>
        <p:sp>
          <p:nvSpPr>
            <p:cNvPr id="58" name="Google Shape;58;p1"/>
            <p:cNvSpPr/>
            <p:nvPr/>
          </p:nvSpPr>
          <p:spPr>
            <a:xfrm>
              <a:off x="5632317" y="1189775"/>
              <a:ext cx="3305700" cy="669000"/>
            </a:xfrm>
            <a:prstGeom prst="chevron">
              <a:avLst>
                <a:gd fmla="val 50000" name="adj"/>
              </a:avLst>
            </a:prstGeom>
            <a:solidFill>
              <a:srgbClr val="C8C5AA"/>
            </a:solidFill>
            <a:ln>
              <a:noFill/>
            </a:ln>
          </p:spPr>
          <p:txBody>
            <a:bodyPr anchorCtr="0" anchor="ctr" bIns="274275" lIns="274275" spcFirstLastPara="1" rIns="274275" wrap="square" tIns="274275">
              <a:noAutofit/>
            </a:bodyPr>
            <a:lstStyle/>
            <a:p>
              <a:pPr indent="0" lvl="0" marL="0" marR="0" rtl="0" algn="ctr">
                <a:lnSpc>
                  <a:spcPct val="100000"/>
                </a:lnSpc>
                <a:spcBef>
                  <a:spcPts val="0"/>
                </a:spcBef>
                <a:spcAft>
                  <a:spcPts val="0"/>
                </a:spcAft>
                <a:buClr>
                  <a:srgbClr val="000000"/>
                </a:buClr>
                <a:buSzPts val="3800"/>
                <a:buFont typeface="Arial"/>
                <a:buNone/>
              </a:pPr>
              <a:r>
                <a:rPr b="0" i="0" lang="en" sz="3800" u="none" cap="none" strike="noStrike">
                  <a:solidFill>
                    <a:srgbClr val="FFFFFF"/>
                  </a:solidFill>
                  <a:latin typeface="Open Sans"/>
                  <a:ea typeface="Open Sans"/>
                  <a:cs typeface="Open Sans"/>
                  <a:sym typeface="Open Sans"/>
                </a:rPr>
                <a:t>Development and Production</a:t>
              </a:r>
              <a:endParaRPr b="0" i="0" sz="3800" u="none" cap="none" strike="noStrike">
                <a:solidFill>
                  <a:srgbClr val="FFFFFF"/>
                </a:solidFill>
                <a:latin typeface="Open Sans"/>
                <a:ea typeface="Open Sans"/>
                <a:cs typeface="Open Sans"/>
                <a:sym typeface="Open Sans"/>
              </a:endParaRPr>
            </a:p>
          </p:txBody>
        </p:sp>
        <p:sp>
          <p:nvSpPr>
            <p:cNvPr id="59" name="Google Shape;59;p1"/>
            <p:cNvSpPr txBox="1"/>
            <p:nvPr/>
          </p:nvSpPr>
          <p:spPr>
            <a:xfrm>
              <a:off x="5632312" y="1726372"/>
              <a:ext cx="3305700" cy="2615700"/>
            </a:xfrm>
            <a:prstGeom prst="rect">
              <a:avLst/>
            </a:prstGeom>
            <a:noFill/>
            <a:ln>
              <a:noFill/>
            </a:ln>
          </p:spPr>
          <p:txBody>
            <a:bodyPr anchorCtr="0" anchor="t" bIns="274275" lIns="274275" spcFirstLastPara="1" rIns="274275" wrap="square" tIns="274275">
              <a:noAutofit/>
            </a:bodyPr>
            <a:lstStyle/>
            <a:p>
              <a:pPr indent="-419100" lvl="0" marL="457200" marR="0" rtl="0" algn="l">
                <a:lnSpc>
                  <a:spcPct val="100000"/>
                </a:lnSpc>
                <a:spcBef>
                  <a:spcPts val="0"/>
                </a:spcBef>
                <a:spcAft>
                  <a:spcPts val="0"/>
                </a:spcAft>
                <a:buClr>
                  <a:srgbClr val="EFEFEF"/>
                </a:buClr>
                <a:buSzPts val="3000"/>
                <a:buFont typeface="Open Sans"/>
                <a:buChar char="●"/>
              </a:pPr>
              <a:r>
                <a:rPr b="0" i="0" lang="en" sz="3000" u="none" cap="none" strike="noStrike">
                  <a:solidFill>
                    <a:srgbClr val="EFEFEF"/>
                  </a:solidFill>
                  <a:latin typeface="Open Sans"/>
                  <a:ea typeface="Open Sans"/>
                  <a:cs typeface="Open Sans"/>
                  <a:sym typeface="Open Sans"/>
                </a:rPr>
                <a:t>Assigned roles and user stories accordingly</a:t>
              </a:r>
              <a:endParaRPr/>
            </a:p>
            <a:p>
              <a:pPr indent="-419100" lvl="0" marL="457200" marR="0" rtl="0" algn="l">
                <a:lnSpc>
                  <a:spcPct val="100000"/>
                </a:lnSpc>
                <a:spcBef>
                  <a:spcPts val="0"/>
                </a:spcBef>
                <a:spcAft>
                  <a:spcPts val="0"/>
                </a:spcAft>
                <a:buClr>
                  <a:srgbClr val="EFEFEF"/>
                </a:buClr>
                <a:buSzPts val="3000"/>
                <a:buFont typeface="Open Sans"/>
                <a:buChar char="●"/>
              </a:pPr>
              <a:r>
                <a:rPr b="0" i="0" lang="en" sz="3000" u="none" cap="none" strike="noStrike">
                  <a:solidFill>
                    <a:srgbClr val="EFEFEF"/>
                  </a:solidFill>
                  <a:latin typeface="Open Sans"/>
                  <a:ea typeface="Open Sans"/>
                  <a:cs typeface="Open Sans"/>
                  <a:sym typeface="Open Sans"/>
                </a:rPr>
                <a:t>Communicated with client, created and completed user stories, demo’ed game, &amp; recorded progress over 4 iterations</a:t>
              </a:r>
              <a:endParaRPr/>
            </a:p>
            <a:p>
              <a:pPr indent="-419100" lvl="0" marL="457200" marR="0" rtl="0" algn="l">
                <a:lnSpc>
                  <a:spcPct val="100000"/>
                </a:lnSpc>
                <a:spcBef>
                  <a:spcPts val="0"/>
                </a:spcBef>
                <a:spcAft>
                  <a:spcPts val="0"/>
                </a:spcAft>
                <a:buClr>
                  <a:srgbClr val="EFEFEF"/>
                </a:buClr>
                <a:buSzPts val="3000"/>
                <a:buFont typeface="Open Sans"/>
                <a:buChar char="●"/>
              </a:pPr>
              <a:r>
                <a:rPr b="0" i="0" lang="en" sz="3000" u="none" cap="none" strike="noStrike">
                  <a:solidFill>
                    <a:srgbClr val="EFEFEF"/>
                  </a:solidFill>
                  <a:latin typeface="Open Sans"/>
                  <a:ea typeface="Open Sans"/>
                  <a:cs typeface="Open Sans"/>
                  <a:sym typeface="Open Sans"/>
                </a:rPr>
                <a:t>Primarily BDD was done with manual testing</a:t>
              </a:r>
              <a:endParaRPr b="0" i="0" sz="3000" u="none" cap="none" strike="noStrike">
                <a:solidFill>
                  <a:srgbClr val="EFEFEF"/>
                </a:solidFill>
                <a:latin typeface="Open Sans"/>
                <a:ea typeface="Open Sans"/>
                <a:cs typeface="Open Sans"/>
                <a:sym typeface="Open Sans"/>
              </a:endParaRPr>
            </a:p>
          </p:txBody>
        </p:sp>
      </p:grpSp>
      <p:grpSp>
        <p:nvGrpSpPr>
          <p:cNvPr id="60" name="Google Shape;60;p1"/>
          <p:cNvGrpSpPr/>
          <p:nvPr/>
        </p:nvGrpSpPr>
        <p:grpSpPr>
          <a:xfrm>
            <a:off x="474030" y="3203962"/>
            <a:ext cx="8467869" cy="3912910"/>
            <a:chOff x="0" y="1189989"/>
            <a:chExt cx="3546900" cy="3167834"/>
          </a:xfrm>
        </p:grpSpPr>
        <p:sp>
          <p:nvSpPr>
            <p:cNvPr id="61" name="Google Shape;61;p1"/>
            <p:cNvSpPr/>
            <p:nvPr/>
          </p:nvSpPr>
          <p:spPr>
            <a:xfrm>
              <a:off x="0" y="1189989"/>
              <a:ext cx="3546900" cy="669000"/>
            </a:xfrm>
            <a:prstGeom prst="homePlate">
              <a:avLst>
                <a:gd fmla="val 50000" name="adj"/>
              </a:avLst>
            </a:prstGeom>
            <a:solidFill>
              <a:srgbClr val="737162"/>
            </a:solidFill>
            <a:ln>
              <a:noFill/>
            </a:ln>
          </p:spPr>
          <p:txBody>
            <a:bodyPr anchorCtr="0" anchor="ctr" bIns="274275" lIns="274275" spcFirstLastPara="1" rIns="274275" wrap="square" tIns="274275">
              <a:noAutofit/>
            </a:bodyPr>
            <a:lstStyle/>
            <a:p>
              <a:pPr indent="0" lvl="0" marL="0" marR="0" rtl="0" algn="ctr">
                <a:lnSpc>
                  <a:spcPct val="100000"/>
                </a:lnSpc>
                <a:spcBef>
                  <a:spcPts val="0"/>
                </a:spcBef>
                <a:spcAft>
                  <a:spcPts val="0"/>
                </a:spcAft>
                <a:buClr>
                  <a:srgbClr val="000000"/>
                </a:buClr>
                <a:buSzPts val="4000"/>
                <a:buFont typeface="Arial"/>
                <a:buNone/>
              </a:pPr>
              <a:r>
                <a:rPr b="0" i="0" lang="en" sz="4000" u="none" cap="none" strike="noStrike">
                  <a:solidFill>
                    <a:srgbClr val="FFFFFF"/>
                  </a:solidFill>
                  <a:latin typeface="Open Sans"/>
                  <a:ea typeface="Open Sans"/>
                  <a:cs typeface="Open Sans"/>
                  <a:sym typeface="Open Sans"/>
                </a:rPr>
                <a:t>Identify the Project</a:t>
              </a:r>
              <a:endParaRPr b="0" i="0" sz="4000" u="none" cap="none" strike="noStrike">
                <a:solidFill>
                  <a:srgbClr val="FFFFFF"/>
                </a:solidFill>
                <a:latin typeface="Open Sans"/>
                <a:ea typeface="Open Sans"/>
                <a:cs typeface="Open Sans"/>
                <a:sym typeface="Open Sans"/>
              </a:endParaRPr>
            </a:p>
          </p:txBody>
        </p:sp>
        <p:sp>
          <p:nvSpPr>
            <p:cNvPr id="62" name="Google Shape;62;p1"/>
            <p:cNvSpPr txBox="1"/>
            <p:nvPr/>
          </p:nvSpPr>
          <p:spPr>
            <a:xfrm>
              <a:off x="0" y="1742123"/>
              <a:ext cx="3546900" cy="2615700"/>
            </a:xfrm>
            <a:prstGeom prst="rect">
              <a:avLst/>
            </a:prstGeom>
            <a:noFill/>
            <a:ln>
              <a:noFill/>
            </a:ln>
          </p:spPr>
          <p:txBody>
            <a:bodyPr anchorCtr="0" anchor="t" bIns="274275" lIns="274275" spcFirstLastPara="1" rIns="274275" wrap="square" tIns="274275">
              <a:noAutofit/>
            </a:bodyPr>
            <a:lstStyle/>
            <a:p>
              <a:pPr indent="-419100" lvl="0" marL="457200" marR="0" rtl="0" algn="l">
                <a:lnSpc>
                  <a:spcPct val="100000"/>
                </a:lnSpc>
                <a:spcBef>
                  <a:spcPts val="0"/>
                </a:spcBef>
                <a:spcAft>
                  <a:spcPts val="0"/>
                </a:spcAft>
                <a:buClr>
                  <a:srgbClr val="EFEFEF"/>
                </a:buClr>
                <a:buSzPts val="3000"/>
                <a:buFont typeface="Open Sans"/>
                <a:buChar char="●"/>
              </a:pPr>
              <a:r>
                <a:rPr b="0" i="0" lang="en" sz="3000" u="none" cap="none" strike="noStrike">
                  <a:solidFill>
                    <a:srgbClr val="EFEFEF"/>
                  </a:solidFill>
                  <a:latin typeface="Open Sans"/>
                  <a:ea typeface="Open Sans"/>
                  <a:cs typeface="Open Sans"/>
                  <a:sym typeface="Open Sans"/>
                </a:rPr>
                <a:t>Given a list of potential projects and clients, we chose the top 5 that interested us, then client was assigned. </a:t>
              </a:r>
              <a:endParaRPr b="0" i="0" sz="3000" u="none" cap="none" strike="noStrike">
                <a:solidFill>
                  <a:srgbClr val="EFEFEF"/>
                </a:solidFill>
                <a:latin typeface="Open Sans"/>
                <a:ea typeface="Open Sans"/>
                <a:cs typeface="Open Sans"/>
                <a:sym typeface="Open Sans"/>
              </a:endParaRPr>
            </a:p>
            <a:p>
              <a:pPr indent="-419100" lvl="0" marL="457200" marR="0" rtl="0" algn="l">
                <a:lnSpc>
                  <a:spcPct val="100000"/>
                </a:lnSpc>
                <a:spcBef>
                  <a:spcPts val="0"/>
                </a:spcBef>
                <a:spcAft>
                  <a:spcPts val="0"/>
                </a:spcAft>
                <a:buClr>
                  <a:srgbClr val="EFEFEF"/>
                </a:buClr>
                <a:buSzPts val="3000"/>
                <a:buFont typeface="Open Sans"/>
                <a:buChar char="●"/>
              </a:pPr>
              <a:r>
                <a:rPr b="0" i="0" lang="en" sz="3000" u="none" cap="none" strike="noStrike">
                  <a:solidFill>
                    <a:srgbClr val="EFEFEF"/>
                  </a:solidFill>
                  <a:latin typeface="Open Sans"/>
                  <a:ea typeface="Open Sans"/>
                  <a:cs typeface="Open Sans"/>
                  <a:sym typeface="Open Sans"/>
                </a:rPr>
                <a:t>Our client gave us the creative freedom on designing a vaccine hesitancy game</a:t>
              </a:r>
              <a:endParaRPr b="0" i="0" sz="3000" u="none" cap="none" strike="noStrike">
                <a:solidFill>
                  <a:srgbClr val="EFEFEF"/>
                </a:solidFill>
                <a:latin typeface="Open Sans"/>
                <a:ea typeface="Open Sans"/>
                <a:cs typeface="Open Sans"/>
                <a:sym typeface="Open Sans"/>
              </a:endParaRPr>
            </a:p>
          </p:txBody>
        </p:sp>
      </p:grpSp>
      <p:grpSp>
        <p:nvGrpSpPr>
          <p:cNvPr id="63" name="Google Shape;63;p1"/>
          <p:cNvGrpSpPr/>
          <p:nvPr/>
        </p:nvGrpSpPr>
        <p:grpSpPr>
          <a:xfrm>
            <a:off x="9409190" y="3225988"/>
            <a:ext cx="8822927" cy="3893717"/>
            <a:chOff x="2944199" y="1189775"/>
            <a:chExt cx="3305705" cy="3152297"/>
          </a:xfrm>
        </p:grpSpPr>
        <p:sp>
          <p:nvSpPr>
            <p:cNvPr id="64" name="Google Shape;64;p1"/>
            <p:cNvSpPr/>
            <p:nvPr/>
          </p:nvSpPr>
          <p:spPr>
            <a:xfrm>
              <a:off x="2944204" y="1189775"/>
              <a:ext cx="3305700" cy="669000"/>
            </a:xfrm>
            <a:prstGeom prst="chevron">
              <a:avLst>
                <a:gd fmla="val 50000" name="adj"/>
              </a:avLst>
            </a:prstGeom>
            <a:solidFill>
              <a:srgbClr val="9C9A85"/>
            </a:solidFill>
            <a:ln>
              <a:noFill/>
            </a:ln>
          </p:spPr>
          <p:txBody>
            <a:bodyPr anchorCtr="0" anchor="ctr" bIns="274275" lIns="274275" spcFirstLastPara="1" rIns="274275" wrap="square" tIns="274275">
              <a:noAutofit/>
            </a:bodyPr>
            <a:lstStyle/>
            <a:p>
              <a:pPr indent="0" lvl="0" marL="0" marR="0" rtl="0" algn="ctr">
                <a:lnSpc>
                  <a:spcPct val="100000"/>
                </a:lnSpc>
                <a:spcBef>
                  <a:spcPts val="0"/>
                </a:spcBef>
                <a:spcAft>
                  <a:spcPts val="0"/>
                </a:spcAft>
                <a:buClr>
                  <a:srgbClr val="000000"/>
                </a:buClr>
                <a:buSzPts val="4000"/>
                <a:buFont typeface="Arial"/>
                <a:buNone/>
              </a:pPr>
              <a:r>
                <a:rPr b="0" i="0" lang="en" sz="4000" u="none" cap="none" strike="noStrike">
                  <a:solidFill>
                    <a:srgbClr val="FFFFFF"/>
                  </a:solidFill>
                  <a:latin typeface="Open Sans"/>
                  <a:ea typeface="Open Sans"/>
                  <a:cs typeface="Open Sans"/>
                  <a:sym typeface="Open Sans"/>
                </a:rPr>
                <a:t>Defining User Stories</a:t>
              </a:r>
              <a:endParaRPr b="0" i="0" sz="4000" u="none" cap="none" strike="noStrike">
                <a:solidFill>
                  <a:srgbClr val="FFFFFF"/>
                </a:solidFill>
                <a:latin typeface="Open Sans"/>
                <a:ea typeface="Open Sans"/>
                <a:cs typeface="Open Sans"/>
                <a:sym typeface="Open Sans"/>
              </a:endParaRPr>
            </a:p>
          </p:txBody>
        </p:sp>
        <p:sp>
          <p:nvSpPr>
            <p:cNvPr id="65" name="Google Shape;65;p1"/>
            <p:cNvSpPr txBox="1"/>
            <p:nvPr/>
          </p:nvSpPr>
          <p:spPr>
            <a:xfrm>
              <a:off x="2944199" y="1726372"/>
              <a:ext cx="3305700" cy="2615700"/>
            </a:xfrm>
            <a:prstGeom prst="rect">
              <a:avLst/>
            </a:prstGeom>
            <a:noFill/>
            <a:ln>
              <a:noFill/>
            </a:ln>
          </p:spPr>
          <p:txBody>
            <a:bodyPr anchorCtr="0" anchor="t" bIns="274275" lIns="274275" spcFirstLastPara="1" rIns="274275" wrap="square" tIns="274275">
              <a:noAutofit/>
            </a:bodyPr>
            <a:lstStyle/>
            <a:p>
              <a:pPr indent="-419100" lvl="0" marL="457200" marR="0" rtl="0" algn="l">
                <a:lnSpc>
                  <a:spcPct val="100000"/>
                </a:lnSpc>
                <a:spcBef>
                  <a:spcPts val="0"/>
                </a:spcBef>
                <a:spcAft>
                  <a:spcPts val="0"/>
                </a:spcAft>
                <a:buClr>
                  <a:srgbClr val="EFEFEF"/>
                </a:buClr>
                <a:buSzPts val="3000"/>
                <a:buFont typeface="Open Sans"/>
                <a:buChar char="●"/>
              </a:pPr>
              <a:r>
                <a:rPr b="0" i="0" lang="en" sz="3000" u="none" cap="none" strike="noStrike">
                  <a:solidFill>
                    <a:srgbClr val="EFEFEF"/>
                  </a:solidFill>
                  <a:latin typeface="Open Sans"/>
                  <a:ea typeface="Open Sans"/>
                  <a:cs typeface="Open Sans"/>
                  <a:sym typeface="Open Sans"/>
                </a:rPr>
                <a:t>First meeting with client established the goal and key features of the project</a:t>
              </a:r>
              <a:endParaRPr/>
            </a:p>
            <a:p>
              <a:pPr indent="-419100" lvl="0" marL="457200" marR="0" rtl="0" algn="l">
                <a:lnSpc>
                  <a:spcPct val="100000"/>
                </a:lnSpc>
                <a:spcBef>
                  <a:spcPts val="0"/>
                </a:spcBef>
                <a:spcAft>
                  <a:spcPts val="0"/>
                </a:spcAft>
                <a:buClr>
                  <a:srgbClr val="EFEFEF"/>
                </a:buClr>
                <a:buSzPts val="3000"/>
                <a:buFont typeface="Open Sans"/>
                <a:buChar char="●"/>
              </a:pPr>
              <a:r>
                <a:rPr b="0" i="0" lang="en" sz="3000" u="none" cap="none" strike="noStrike">
                  <a:solidFill>
                    <a:srgbClr val="EFEFEF"/>
                  </a:solidFill>
                  <a:latin typeface="Open Sans"/>
                  <a:ea typeface="Open Sans"/>
                  <a:cs typeface="Open Sans"/>
                  <a:sym typeface="Open Sans"/>
                </a:rPr>
                <a:t>Met with client almost weekly during the second half of semester to update on progress and obtain feedback</a:t>
              </a:r>
              <a:endParaRPr b="0" i="0" sz="3000" u="none" cap="none" strike="noStrike">
                <a:solidFill>
                  <a:srgbClr val="EFEFEF"/>
                </a:solidFill>
                <a:latin typeface="Open Sans"/>
                <a:ea typeface="Open Sans"/>
                <a:cs typeface="Open Sans"/>
                <a:sym typeface="Open Sans"/>
              </a:endParaRPr>
            </a:p>
            <a:p>
              <a:pPr indent="-419100" lvl="0" marL="457200" marR="0" rtl="0" algn="l">
                <a:lnSpc>
                  <a:spcPct val="100000"/>
                </a:lnSpc>
                <a:spcBef>
                  <a:spcPts val="0"/>
                </a:spcBef>
                <a:spcAft>
                  <a:spcPts val="0"/>
                </a:spcAft>
                <a:buClr>
                  <a:srgbClr val="EFEFEF"/>
                </a:buClr>
                <a:buSzPts val="3000"/>
                <a:buFont typeface="Open Sans"/>
                <a:buChar char="●"/>
              </a:pPr>
              <a:r>
                <a:rPr b="0" i="0" lang="en" sz="3000" u="none" cap="none" strike="noStrike">
                  <a:solidFill>
                    <a:srgbClr val="EFEFEF"/>
                  </a:solidFill>
                  <a:latin typeface="Open Sans"/>
                  <a:ea typeface="Open Sans"/>
                  <a:cs typeface="Open Sans"/>
                  <a:sym typeface="Open Sans"/>
                </a:rPr>
                <a:t>Implemented client’s user stories mentioned and discussed features to improve</a:t>
              </a:r>
              <a:endParaRPr b="0" i="0" sz="3000" u="none" cap="none" strike="noStrike">
                <a:solidFill>
                  <a:srgbClr val="EFEFEF"/>
                </a:solidFill>
                <a:latin typeface="Open Sans"/>
                <a:ea typeface="Open Sans"/>
                <a:cs typeface="Open Sans"/>
                <a:sym typeface="Open Sans"/>
              </a:endParaRPr>
            </a:p>
          </p:txBody>
        </p:sp>
      </p:grpSp>
      <p:grpSp>
        <p:nvGrpSpPr>
          <p:cNvPr id="66" name="Google Shape;66;p1"/>
          <p:cNvGrpSpPr/>
          <p:nvPr/>
        </p:nvGrpSpPr>
        <p:grpSpPr>
          <a:xfrm>
            <a:off x="462600" y="11362163"/>
            <a:ext cx="26257201" cy="4251062"/>
            <a:chOff x="462600" y="8489300"/>
            <a:chExt cx="26257201" cy="4251062"/>
          </a:xfrm>
        </p:grpSpPr>
        <p:sp>
          <p:nvSpPr>
            <p:cNvPr id="67" name="Google Shape;67;p1"/>
            <p:cNvSpPr/>
            <p:nvPr/>
          </p:nvSpPr>
          <p:spPr>
            <a:xfrm>
              <a:off x="462600" y="9359662"/>
              <a:ext cx="26257201" cy="3380700"/>
            </a:xfrm>
            <a:prstGeom prst="rect">
              <a:avLst/>
            </a:prstGeom>
            <a:noFill/>
            <a:ln>
              <a:noFill/>
            </a:ln>
          </p:spPr>
          <p:txBody>
            <a:bodyPr anchorCtr="0" anchor="ctr" bIns="274275" lIns="274275" spcFirstLastPara="1" rIns="274275" wrap="square" tIns="274275">
              <a:noAutofit/>
            </a:bodyPr>
            <a:lstStyle/>
            <a:p>
              <a:pPr indent="-419100" lvl="0" marL="457200" marR="0" rtl="0" algn="l">
                <a:lnSpc>
                  <a:spcPct val="100000"/>
                </a:lnSpc>
                <a:spcBef>
                  <a:spcPts val="0"/>
                </a:spcBef>
                <a:spcAft>
                  <a:spcPts val="0"/>
                </a:spcAft>
                <a:buClr>
                  <a:srgbClr val="EFEFEF"/>
                </a:buClr>
                <a:buSzPts val="3000"/>
                <a:buFont typeface="Open Sans"/>
                <a:buChar char="-"/>
              </a:pPr>
              <a:r>
                <a:rPr b="0" i="0" lang="en" sz="3000" u="none" cap="none" strike="noStrike">
                  <a:solidFill>
                    <a:srgbClr val="EFEFEF"/>
                  </a:solidFill>
                  <a:latin typeface="Open Sans"/>
                  <a:ea typeface="Open Sans"/>
                  <a:cs typeface="Open Sans"/>
                  <a:sym typeface="Open Sans"/>
                </a:rPr>
                <a:t>Create a JavaScript-based game that can be deployed to PEER Program WordPress site by Samiksha</a:t>
              </a:r>
              <a:endParaRPr/>
            </a:p>
            <a:p>
              <a:pPr indent="-419100" lvl="0" marL="457200" marR="0" rtl="0" algn="l">
                <a:lnSpc>
                  <a:spcPct val="100000"/>
                </a:lnSpc>
                <a:spcBef>
                  <a:spcPts val="0"/>
                </a:spcBef>
                <a:spcAft>
                  <a:spcPts val="0"/>
                </a:spcAft>
                <a:buClr>
                  <a:srgbClr val="EFEFEF"/>
                </a:buClr>
                <a:buSzPts val="3000"/>
                <a:buFont typeface="Open Sans"/>
                <a:buChar char="-"/>
              </a:pPr>
              <a:r>
                <a:rPr b="0" i="0" lang="en" sz="3000" u="none" cap="none" strike="noStrike">
                  <a:solidFill>
                    <a:srgbClr val="EFEFEF"/>
                  </a:solidFill>
                  <a:latin typeface="Open Sans"/>
                  <a:ea typeface="Open Sans"/>
                  <a:cs typeface="Open Sans"/>
                  <a:sym typeface="Open Sans"/>
                </a:rPr>
                <a:t>Game should do the following:</a:t>
              </a:r>
              <a:endParaRPr b="0" i="0" sz="3000" u="none" cap="none" strike="noStrike">
                <a:solidFill>
                  <a:srgbClr val="EFEFEF"/>
                </a:solidFill>
                <a:latin typeface="Open Sans"/>
                <a:ea typeface="Open Sans"/>
                <a:cs typeface="Open Sans"/>
                <a:sym typeface="Open Sans"/>
              </a:endParaRPr>
            </a:p>
            <a:p>
              <a:pPr indent="-419100" lvl="1" marL="914400" marR="0" rtl="0" algn="l">
                <a:lnSpc>
                  <a:spcPct val="100000"/>
                </a:lnSpc>
                <a:spcBef>
                  <a:spcPts val="0"/>
                </a:spcBef>
                <a:spcAft>
                  <a:spcPts val="0"/>
                </a:spcAft>
                <a:buClr>
                  <a:srgbClr val="EFEFEF"/>
                </a:buClr>
                <a:buSzPts val="3000"/>
                <a:buFont typeface="Open Sans"/>
                <a:buChar char="-"/>
              </a:pPr>
              <a:r>
                <a:rPr b="0" i="0" lang="en" sz="3000" u="none" cap="none" strike="noStrike">
                  <a:solidFill>
                    <a:srgbClr val="EFEFEF"/>
                  </a:solidFill>
                  <a:latin typeface="Open Sans"/>
                  <a:ea typeface="Open Sans"/>
                  <a:cs typeface="Open Sans"/>
                  <a:sym typeface="Open Sans"/>
                </a:rPr>
                <a:t>Bring awareness towards benefits of vaccines, particularly that of COVID-19, for those who are vaccine hesitant</a:t>
              </a:r>
              <a:endParaRPr b="0" i="0" sz="3000" u="none" cap="none" strike="noStrike">
                <a:solidFill>
                  <a:srgbClr val="EFEFEF"/>
                </a:solidFill>
                <a:latin typeface="Open Sans"/>
                <a:ea typeface="Open Sans"/>
                <a:cs typeface="Open Sans"/>
                <a:sym typeface="Open Sans"/>
              </a:endParaRPr>
            </a:p>
            <a:p>
              <a:pPr indent="-419100" lvl="1" marL="914400" marR="0" rtl="0" algn="l">
                <a:lnSpc>
                  <a:spcPct val="100000"/>
                </a:lnSpc>
                <a:spcBef>
                  <a:spcPts val="0"/>
                </a:spcBef>
                <a:spcAft>
                  <a:spcPts val="0"/>
                </a:spcAft>
                <a:buClr>
                  <a:srgbClr val="EFEFEF"/>
                </a:buClr>
                <a:buSzPts val="3000"/>
                <a:buFont typeface="Open Sans"/>
                <a:buChar char="-"/>
              </a:pPr>
              <a:r>
                <a:rPr b="0" i="0" lang="en" sz="3000" u="none" cap="none" strike="noStrike">
                  <a:solidFill>
                    <a:srgbClr val="EFEFEF"/>
                  </a:solidFill>
                  <a:latin typeface="Open Sans"/>
                  <a:ea typeface="Open Sans"/>
                  <a:cs typeface="Open Sans"/>
                  <a:sym typeface="Open Sans"/>
                </a:rPr>
                <a:t>Be fun to play with a theme around vaccines</a:t>
              </a:r>
              <a:endParaRPr b="0" i="0" sz="3000" u="none" cap="none" strike="noStrike">
                <a:solidFill>
                  <a:srgbClr val="EFEFEF"/>
                </a:solidFill>
                <a:latin typeface="Open Sans"/>
                <a:ea typeface="Open Sans"/>
                <a:cs typeface="Open Sans"/>
                <a:sym typeface="Open Sans"/>
              </a:endParaRPr>
            </a:p>
            <a:p>
              <a:pPr indent="-419100" lvl="1" marL="914400" marR="0" rtl="0" algn="l">
                <a:lnSpc>
                  <a:spcPct val="100000"/>
                </a:lnSpc>
                <a:spcBef>
                  <a:spcPts val="0"/>
                </a:spcBef>
                <a:spcAft>
                  <a:spcPts val="0"/>
                </a:spcAft>
                <a:buClr>
                  <a:srgbClr val="EFEFEF"/>
                </a:buClr>
                <a:buSzPts val="3000"/>
                <a:buFont typeface="Open Sans"/>
                <a:buChar char="-"/>
              </a:pPr>
              <a:r>
                <a:rPr b="0" i="0" lang="en" sz="3000" u="none" cap="none" strike="noStrike">
                  <a:solidFill>
                    <a:srgbClr val="EFEFEF"/>
                  </a:solidFill>
                  <a:latin typeface="Open Sans"/>
                  <a:ea typeface="Open Sans"/>
                  <a:cs typeface="Open Sans"/>
                  <a:sym typeface="Open Sans"/>
                </a:rPr>
                <a:t>Be compatible and working on all major browsers on desktop and mobile  </a:t>
              </a:r>
              <a:endParaRPr b="0" i="0" sz="3000" u="none" cap="none" strike="noStrike">
                <a:solidFill>
                  <a:srgbClr val="EFEFEF"/>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rgbClr val="EFEFEF"/>
                </a:solidFill>
                <a:latin typeface="Open Sans"/>
                <a:ea typeface="Open Sans"/>
                <a:cs typeface="Open Sans"/>
                <a:sym typeface="Open Sans"/>
              </a:endParaRPr>
            </a:p>
          </p:txBody>
        </p:sp>
        <p:sp>
          <p:nvSpPr>
            <p:cNvPr id="68" name="Google Shape;68;p1"/>
            <p:cNvSpPr txBox="1"/>
            <p:nvPr/>
          </p:nvSpPr>
          <p:spPr>
            <a:xfrm>
              <a:off x="462600" y="8489300"/>
              <a:ext cx="26050501" cy="870300"/>
            </a:xfrm>
            <a:prstGeom prst="rect">
              <a:avLst/>
            </a:prstGeom>
            <a:gradFill>
              <a:gsLst>
                <a:gs pos="0">
                  <a:srgbClr val="9C9A85"/>
                </a:gs>
                <a:gs pos="100000">
                  <a:srgbClr val="FFFFFF">
                    <a:alpha val="0"/>
                  </a:srgbClr>
                </a:gs>
              </a:gsLst>
              <a:lin ang="0" scaled="0"/>
            </a:gra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200"/>
                <a:buFont typeface="Arial"/>
                <a:buNone/>
              </a:pPr>
              <a:r>
                <a:rPr b="1" i="0" lang="en" sz="4200" u="none" cap="none" strike="noStrike">
                  <a:solidFill>
                    <a:srgbClr val="EFEFEF"/>
                  </a:solidFill>
                  <a:latin typeface="Open Sans"/>
                  <a:ea typeface="Open Sans"/>
                  <a:cs typeface="Open Sans"/>
                  <a:sym typeface="Open Sans"/>
                </a:rPr>
                <a:t>Problem to Solve</a:t>
              </a:r>
              <a:endParaRPr b="1" i="0" sz="2600" u="none" cap="none" strike="noStrike">
                <a:solidFill>
                  <a:srgbClr val="D9D9D9"/>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grpSp>
      <p:sp>
        <p:nvSpPr>
          <p:cNvPr id="69" name="Google Shape;69;p1"/>
          <p:cNvSpPr/>
          <p:nvPr/>
        </p:nvSpPr>
        <p:spPr>
          <a:xfrm>
            <a:off x="829926" y="30413550"/>
            <a:ext cx="5574300" cy="1514100"/>
          </a:xfrm>
          <a:prstGeom prst="rect">
            <a:avLst/>
          </a:prstGeom>
          <a:noFill/>
          <a:ln>
            <a:noFill/>
          </a:ln>
        </p:spPr>
        <p:txBody>
          <a:bodyPr anchorCtr="0" anchor="ctr" bIns="274275" lIns="274275" spcFirstLastPara="1" rIns="274275" wrap="square" tIns="274275">
            <a:noAutofit/>
          </a:bodyPr>
          <a:lstStyle/>
          <a:p>
            <a:pPr indent="0" lvl="0" marL="0" marR="0" rtl="0" algn="ctr">
              <a:lnSpc>
                <a:spcPct val="100000"/>
              </a:lnSpc>
              <a:spcBef>
                <a:spcPts val="0"/>
              </a:spcBef>
              <a:spcAft>
                <a:spcPts val="1000"/>
              </a:spcAft>
              <a:buClr>
                <a:srgbClr val="000000"/>
              </a:buClr>
              <a:buSzPts val="3600"/>
              <a:buFont typeface="Arial"/>
              <a:buNone/>
            </a:pPr>
            <a:r>
              <a:rPr b="1" i="0" lang="en" sz="3600" u="none" cap="none" strike="noStrike">
                <a:solidFill>
                  <a:srgbClr val="EFEFEF"/>
                </a:solidFill>
                <a:latin typeface="Open Sans"/>
                <a:ea typeface="Open Sans"/>
                <a:cs typeface="Open Sans"/>
                <a:sym typeface="Open Sans"/>
              </a:rPr>
              <a:t>Start Page</a:t>
            </a:r>
            <a:endParaRPr b="1" i="0" sz="3600" u="none" cap="none" strike="noStrike">
              <a:solidFill>
                <a:srgbClr val="EFEFEF"/>
              </a:solidFill>
              <a:latin typeface="Open Sans"/>
              <a:ea typeface="Open Sans"/>
              <a:cs typeface="Open Sans"/>
              <a:sym typeface="Open Sans"/>
            </a:endParaRPr>
          </a:p>
        </p:txBody>
      </p:sp>
      <p:sp>
        <p:nvSpPr>
          <p:cNvPr id="70" name="Google Shape;70;p1"/>
          <p:cNvSpPr/>
          <p:nvPr/>
        </p:nvSpPr>
        <p:spPr>
          <a:xfrm rot="740">
            <a:off x="20672892" y="29602631"/>
            <a:ext cx="5574300" cy="1514100"/>
          </a:xfrm>
          <a:prstGeom prst="rect">
            <a:avLst/>
          </a:prstGeom>
          <a:noFill/>
          <a:ln>
            <a:noFill/>
          </a:ln>
        </p:spPr>
        <p:txBody>
          <a:bodyPr anchorCtr="0" anchor="ctr" bIns="274275" lIns="274275" spcFirstLastPara="1" rIns="274275" wrap="square" tIns="274275">
            <a:noAutofit/>
          </a:bodyPr>
          <a:lstStyle/>
          <a:p>
            <a:pPr indent="0" lvl="0" marL="0" marR="0" rtl="0" algn="ctr">
              <a:lnSpc>
                <a:spcPct val="100000"/>
              </a:lnSpc>
              <a:spcBef>
                <a:spcPts val="0"/>
              </a:spcBef>
              <a:spcAft>
                <a:spcPts val="1000"/>
              </a:spcAft>
              <a:buClr>
                <a:srgbClr val="000000"/>
              </a:buClr>
              <a:buSzPts val="3600"/>
              <a:buFont typeface="Arial"/>
              <a:buNone/>
            </a:pPr>
            <a:r>
              <a:rPr b="1" i="0" lang="en" sz="3600" u="none" cap="none" strike="noStrike">
                <a:solidFill>
                  <a:srgbClr val="EFEFEF"/>
                </a:solidFill>
                <a:latin typeface="Open Sans"/>
                <a:ea typeface="Open Sans"/>
                <a:cs typeface="Open Sans"/>
                <a:sym typeface="Open Sans"/>
              </a:rPr>
              <a:t>Mobile Version</a:t>
            </a:r>
            <a:endParaRPr b="1" i="0" sz="3600" u="none" cap="none" strike="noStrike">
              <a:solidFill>
                <a:srgbClr val="EFEFEF"/>
              </a:solidFill>
              <a:latin typeface="Open Sans"/>
              <a:ea typeface="Open Sans"/>
              <a:cs typeface="Open Sans"/>
              <a:sym typeface="Open Sans"/>
            </a:endParaRPr>
          </a:p>
        </p:txBody>
      </p:sp>
      <p:sp>
        <p:nvSpPr>
          <p:cNvPr id="71" name="Google Shape;71;p1"/>
          <p:cNvSpPr/>
          <p:nvPr/>
        </p:nvSpPr>
        <p:spPr>
          <a:xfrm rot="185">
            <a:off x="7421626" y="30410497"/>
            <a:ext cx="5574300" cy="1513800"/>
          </a:xfrm>
          <a:prstGeom prst="rect">
            <a:avLst/>
          </a:prstGeom>
          <a:noFill/>
          <a:ln>
            <a:noFill/>
          </a:ln>
        </p:spPr>
        <p:txBody>
          <a:bodyPr anchorCtr="0" anchor="ctr" bIns="274275" lIns="274275" spcFirstLastPara="1" rIns="274275" wrap="square" tIns="274275">
            <a:noAutofit/>
          </a:bodyPr>
          <a:lstStyle/>
          <a:p>
            <a:pPr indent="0" lvl="0" marL="0" marR="0" rtl="0" algn="ctr">
              <a:lnSpc>
                <a:spcPct val="100000"/>
              </a:lnSpc>
              <a:spcBef>
                <a:spcPts val="0"/>
              </a:spcBef>
              <a:spcAft>
                <a:spcPts val="1000"/>
              </a:spcAft>
              <a:buClr>
                <a:srgbClr val="000000"/>
              </a:buClr>
              <a:buSzPts val="3600"/>
              <a:buFont typeface="Arial"/>
              <a:buNone/>
            </a:pPr>
            <a:r>
              <a:rPr b="1" i="0" lang="en" sz="3600" u="none" cap="none" strike="noStrike">
                <a:solidFill>
                  <a:srgbClr val="EFEFEF"/>
                </a:solidFill>
                <a:latin typeface="Open Sans"/>
                <a:ea typeface="Open Sans"/>
                <a:cs typeface="Open Sans"/>
                <a:sym typeface="Open Sans"/>
              </a:rPr>
              <a:t>Beginning of Game</a:t>
            </a:r>
            <a:endParaRPr b="1" i="0" sz="3600" u="none" cap="none" strike="noStrike">
              <a:solidFill>
                <a:srgbClr val="EFEFEF"/>
              </a:solidFill>
              <a:latin typeface="Open Sans"/>
              <a:ea typeface="Open Sans"/>
              <a:cs typeface="Open Sans"/>
              <a:sym typeface="Open Sans"/>
            </a:endParaRPr>
          </a:p>
        </p:txBody>
      </p:sp>
      <p:sp>
        <p:nvSpPr>
          <p:cNvPr id="72" name="Google Shape;72;p1"/>
          <p:cNvSpPr/>
          <p:nvPr/>
        </p:nvSpPr>
        <p:spPr>
          <a:xfrm rot="370">
            <a:off x="14013250" y="30413700"/>
            <a:ext cx="5574300" cy="1513800"/>
          </a:xfrm>
          <a:prstGeom prst="rect">
            <a:avLst/>
          </a:prstGeom>
          <a:noFill/>
          <a:ln>
            <a:noFill/>
          </a:ln>
        </p:spPr>
        <p:txBody>
          <a:bodyPr anchorCtr="0" anchor="ctr" bIns="274275" lIns="274275" spcFirstLastPara="1" rIns="274275" wrap="square" tIns="274275">
            <a:noAutofit/>
          </a:bodyPr>
          <a:lstStyle/>
          <a:p>
            <a:pPr indent="0" lvl="0" marL="0" marR="0" rtl="0" algn="ctr">
              <a:lnSpc>
                <a:spcPct val="100000"/>
              </a:lnSpc>
              <a:spcBef>
                <a:spcPts val="0"/>
              </a:spcBef>
              <a:spcAft>
                <a:spcPts val="1000"/>
              </a:spcAft>
              <a:buClr>
                <a:srgbClr val="000000"/>
              </a:buClr>
              <a:buSzPts val="3600"/>
              <a:buFont typeface="Arial"/>
              <a:buNone/>
            </a:pPr>
            <a:r>
              <a:rPr b="1" i="0" lang="en" sz="3600" u="none" cap="none" strike="noStrike">
                <a:solidFill>
                  <a:srgbClr val="EFEFEF"/>
                </a:solidFill>
                <a:latin typeface="Open Sans"/>
                <a:ea typeface="Open Sans"/>
                <a:cs typeface="Open Sans"/>
                <a:sym typeface="Open Sans"/>
              </a:rPr>
              <a:t>Vaccine Item Drops</a:t>
            </a:r>
            <a:endParaRPr b="1" i="0" sz="3600" u="none" cap="none" strike="noStrike">
              <a:solidFill>
                <a:srgbClr val="EFEFEF"/>
              </a:solidFill>
              <a:latin typeface="Open Sans"/>
              <a:ea typeface="Open Sans"/>
              <a:cs typeface="Open Sans"/>
              <a:sym typeface="Open Sans"/>
            </a:endParaRPr>
          </a:p>
        </p:txBody>
      </p:sp>
      <p:grpSp>
        <p:nvGrpSpPr>
          <p:cNvPr id="73" name="Google Shape;73;p1"/>
          <p:cNvGrpSpPr/>
          <p:nvPr/>
        </p:nvGrpSpPr>
        <p:grpSpPr>
          <a:xfrm>
            <a:off x="462600" y="7837625"/>
            <a:ext cx="26257201" cy="3215163"/>
            <a:chOff x="462600" y="8489300"/>
            <a:chExt cx="26257201" cy="3215163"/>
          </a:xfrm>
        </p:grpSpPr>
        <p:sp>
          <p:nvSpPr>
            <p:cNvPr id="74" name="Google Shape;74;p1"/>
            <p:cNvSpPr/>
            <p:nvPr/>
          </p:nvSpPr>
          <p:spPr>
            <a:xfrm>
              <a:off x="462600" y="9359663"/>
              <a:ext cx="26257201" cy="2344800"/>
            </a:xfrm>
            <a:prstGeom prst="rect">
              <a:avLst/>
            </a:prstGeom>
            <a:noFill/>
            <a:ln>
              <a:noFill/>
            </a:ln>
          </p:spPr>
          <p:txBody>
            <a:bodyPr anchorCtr="0" anchor="ctr" bIns="274275" lIns="274275" spcFirstLastPara="1" rIns="274275" wrap="square" tIns="274275">
              <a:noAutofit/>
            </a:bodyPr>
            <a:lstStyle/>
            <a:p>
              <a:pPr indent="-419100" lvl="0" marL="457200" marR="0" rtl="0" algn="l">
                <a:lnSpc>
                  <a:spcPct val="100000"/>
                </a:lnSpc>
                <a:spcBef>
                  <a:spcPts val="0"/>
                </a:spcBef>
                <a:spcAft>
                  <a:spcPts val="0"/>
                </a:spcAft>
                <a:buClr>
                  <a:srgbClr val="EFEFEF"/>
                </a:buClr>
                <a:buSzPts val="3000"/>
                <a:buFont typeface="Open Sans"/>
                <a:buChar char="-"/>
              </a:pPr>
              <a:r>
                <a:rPr b="0" i="0" lang="en" sz="3000" u="none" cap="none" strike="noStrike">
                  <a:solidFill>
                    <a:srgbClr val="EFEFEF"/>
                  </a:solidFill>
                  <a:latin typeface="Open Sans"/>
                  <a:ea typeface="Open Sans"/>
                  <a:cs typeface="Open Sans"/>
                  <a:sym typeface="Open Sans"/>
                </a:rPr>
                <a:t>Non-Profit Organization: The Partnership for Environmental Education &amp; Rural Health (PEER) Program at Texas A&amp;M College of Veterinary Medicine &amp; Biomedical Sciences (CVMBS)</a:t>
              </a:r>
              <a:endParaRPr b="0" i="0" sz="3000" u="none" cap="none" strike="noStrike">
                <a:solidFill>
                  <a:srgbClr val="EFEFEF"/>
                </a:solidFill>
                <a:latin typeface="Open Sans"/>
                <a:ea typeface="Open Sans"/>
                <a:cs typeface="Open Sans"/>
                <a:sym typeface="Open Sans"/>
              </a:endParaRPr>
            </a:p>
            <a:p>
              <a:pPr indent="-419100" lvl="0" marL="457200" marR="0" rtl="0" algn="l">
                <a:lnSpc>
                  <a:spcPct val="100000"/>
                </a:lnSpc>
                <a:spcBef>
                  <a:spcPts val="0"/>
                </a:spcBef>
                <a:spcAft>
                  <a:spcPts val="0"/>
                </a:spcAft>
                <a:buClr>
                  <a:srgbClr val="EFEFEF"/>
                </a:buClr>
                <a:buSzPts val="3000"/>
                <a:buFont typeface="Open Sans"/>
                <a:buChar char="-"/>
              </a:pPr>
              <a:r>
                <a:rPr b="0" i="0" lang="en" sz="3000" u="none" cap="none" strike="noStrike">
                  <a:solidFill>
                    <a:srgbClr val="EFEFEF"/>
                  </a:solidFill>
                  <a:latin typeface="Open Sans"/>
                  <a:ea typeface="Open Sans"/>
                  <a:cs typeface="Open Sans"/>
                  <a:sym typeface="Open Sans"/>
                </a:rPr>
                <a:t>Client Name: Dr. Walker</a:t>
              </a:r>
              <a:endParaRPr b="0" i="0" sz="3000" u="none" cap="none" strike="noStrike">
                <a:solidFill>
                  <a:srgbClr val="EFEFEF"/>
                </a:solidFill>
                <a:latin typeface="Open Sans"/>
                <a:ea typeface="Open Sans"/>
                <a:cs typeface="Open Sans"/>
                <a:sym typeface="Open Sans"/>
              </a:endParaRPr>
            </a:p>
            <a:p>
              <a:pPr indent="-419100" lvl="0" marL="457200" marR="0" rtl="0" algn="l">
                <a:lnSpc>
                  <a:spcPct val="100000"/>
                </a:lnSpc>
                <a:spcBef>
                  <a:spcPts val="0"/>
                </a:spcBef>
                <a:spcAft>
                  <a:spcPts val="0"/>
                </a:spcAft>
                <a:buClr>
                  <a:srgbClr val="EFEFEF"/>
                </a:buClr>
                <a:buSzPts val="3000"/>
                <a:buFont typeface="Open Sans"/>
                <a:buChar char="-"/>
              </a:pPr>
              <a:r>
                <a:rPr b="0" i="0" lang="en" sz="3000" u="none" cap="none" strike="noStrike">
                  <a:solidFill>
                    <a:srgbClr val="EFEFEF"/>
                  </a:solidFill>
                  <a:latin typeface="Open Sans"/>
                  <a:ea typeface="Open Sans"/>
                  <a:cs typeface="Open Sans"/>
                  <a:sym typeface="Open Sans"/>
                </a:rPr>
                <a:t>Stakeholders: PEER Program, students who will play the game</a:t>
              </a:r>
              <a:endParaRPr b="0" i="0" sz="3000" u="none" cap="none" strike="noStrike">
                <a:solidFill>
                  <a:srgbClr val="EFEFEF"/>
                </a:solidFill>
                <a:latin typeface="Open Sans"/>
                <a:ea typeface="Open Sans"/>
                <a:cs typeface="Open Sans"/>
                <a:sym typeface="Open Sans"/>
              </a:endParaRPr>
            </a:p>
          </p:txBody>
        </p:sp>
        <p:sp>
          <p:nvSpPr>
            <p:cNvPr id="75" name="Google Shape;75;p1"/>
            <p:cNvSpPr txBox="1"/>
            <p:nvPr/>
          </p:nvSpPr>
          <p:spPr>
            <a:xfrm>
              <a:off x="462600" y="8489300"/>
              <a:ext cx="26050501" cy="870300"/>
            </a:xfrm>
            <a:prstGeom prst="rect">
              <a:avLst/>
            </a:prstGeom>
            <a:gradFill>
              <a:gsLst>
                <a:gs pos="0">
                  <a:srgbClr val="9C9A85"/>
                </a:gs>
                <a:gs pos="100000">
                  <a:srgbClr val="FFFFFF">
                    <a:alpha val="0"/>
                  </a:srgbClr>
                </a:gs>
              </a:gsLst>
              <a:lin ang="0" scaled="0"/>
            </a:gra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200"/>
                <a:buFont typeface="Arial"/>
                <a:buNone/>
              </a:pPr>
              <a:r>
                <a:rPr b="1" i="0" lang="en" sz="4200" u="none" cap="none" strike="noStrike">
                  <a:solidFill>
                    <a:srgbClr val="EFEFEF"/>
                  </a:solidFill>
                  <a:latin typeface="Open Sans"/>
                  <a:ea typeface="Open Sans"/>
                  <a:cs typeface="Open Sans"/>
                  <a:sym typeface="Open Sans"/>
                </a:rPr>
                <a:t>Our Client</a:t>
              </a:r>
              <a:endParaRPr b="0" i="0" sz="1400" u="none" cap="none" strike="noStrike">
                <a:solidFill>
                  <a:srgbClr val="000000"/>
                </a:solidFill>
                <a:latin typeface="Open Sans"/>
                <a:ea typeface="Open Sans"/>
                <a:cs typeface="Open Sans"/>
                <a:sym typeface="Open Sans"/>
              </a:endParaRPr>
            </a:p>
          </p:txBody>
        </p:sp>
      </p:grpSp>
      <p:grpSp>
        <p:nvGrpSpPr>
          <p:cNvPr id="76" name="Google Shape;76;p1"/>
          <p:cNvGrpSpPr/>
          <p:nvPr/>
        </p:nvGrpSpPr>
        <p:grpSpPr>
          <a:xfrm>
            <a:off x="184775" y="18552625"/>
            <a:ext cx="26278651" cy="3905288"/>
            <a:chOff x="462600" y="7799175"/>
            <a:chExt cx="26278651" cy="3905288"/>
          </a:xfrm>
        </p:grpSpPr>
        <p:sp>
          <p:nvSpPr>
            <p:cNvPr id="77" name="Google Shape;77;p1"/>
            <p:cNvSpPr/>
            <p:nvPr/>
          </p:nvSpPr>
          <p:spPr>
            <a:xfrm>
              <a:off x="462600" y="9359663"/>
              <a:ext cx="26257201" cy="2344800"/>
            </a:xfrm>
            <a:prstGeom prst="rect">
              <a:avLst/>
            </a:prstGeom>
            <a:noFill/>
            <a:ln>
              <a:noFill/>
            </a:ln>
          </p:spPr>
          <p:txBody>
            <a:bodyPr anchorCtr="0" anchor="ctr" bIns="274275" lIns="274275" spcFirstLastPara="1" rIns="274275" wrap="square" tIns="274275">
              <a:noAutofit/>
            </a:bodyPr>
            <a:lstStyle/>
            <a:p>
              <a:pPr indent="-419100" lvl="0" marL="457200" marR="0" rtl="0" algn="l">
                <a:lnSpc>
                  <a:spcPct val="100000"/>
                </a:lnSpc>
                <a:spcBef>
                  <a:spcPts val="0"/>
                </a:spcBef>
                <a:spcAft>
                  <a:spcPts val="0"/>
                </a:spcAft>
                <a:buClr>
                  <a:srgbClr val="EFEFEF"/>
                </a:buClr>
                <a:buSzPts val="3000"/>
                <a:buFont typeface="Arial"/>
                <a:buChar char="-"/>
              </a:pPr>
              <a:r>
                <a:rPr b="0" i="0" lang="en" sz="3000" u="none" cap="none" strike="noStrike">
                  <a:solidFill>
                    <a:srgbClr val="EFEFEF"/>
                  </a:solidFill>
                  <a:latin typeface="Open Sans"/>
                  <a:ea typeface="Open Sans"/>
                  <a:cs typeface="Open Sans"/>
                  <a:sym typeface="Open Sans"/>
                </a:rPr>
                <a:t>JavaScript and Phaser: </a:t>
              </a:r>
              <a:r>
                <a:rPr b="0" i="0" lang="en" sz="3000" u="none" cap="none" strike="noStrike">
                  <a:solidFill>
                    <a:schemeClr val="lt1"/>
                  </a:solidFill>
                  <a:latin typeface="Open Sans"/>
                  <a:ea typeface="Open Sans"/>
                  <a:cs typeface="Open Sans"/>
                  <a:sym typeface="Open Sans"/>
                </a:rPr>
                <a:t>Unfamiliarity with the JavaScript language for development allocated much time spent on choosing a framework and learning and adjusting to a new environment.</a:t>
              </a:r>
              <a:endParaRPr/>
            </a:p>
            <a:p>
              <a:pPr indent="-419100" lvl="0" marL="457200" marR="0" rtl="0" algn="l">
                <a:lnSpc>
                  <a:spcPct val="100000"/>
                </a:lnSpc>
                <a:spcBef>
                  <a:spcPts val="0"/>
                </a:spcBef>
                <a:spcAft>
                  <a:spcPts val="0"/>
                </a:spcAft>
                <a:buClr>
                  <a:srgbClr val="EFEFEF"/>
                </a:buClr>
                <a:buSzPts val="3000"/>
                <a:buFont typeface="Arial"/>
                <a:buChar char="-"/>
              </a:pPr>
              <a:r>
                <a:rPr b="0" i="0" lang="en" sz="3000" u="none" cap="none" strike="noStrike">
                  <a:solidFill>
                    <a:schemeClr val="lt1"/>
                  </a:solidFill>
                  <a:latin typeface="Open Sans"/>
                  <a:ea typeface="Open Sans"/>
                  <a:cs typeface="Open Sans"/>
                  <a:sym typeface="Open Sans"/>
                </a:rPr>
                <a:t>User stories: Since we were given creative control over the game, we spent more than a week to plan and design it, causing us to change the user stories often.</a:t>
              </a:r>
              <a:endParaRPr b="0" i="0" sz="3000" u="none" cap="none" strike="noStrike">
                <a:solidFill>
                  <a:schemeClr val="lt1"/>
                </a:solidFill>
                <a:latin typeface="Open Sans"/>
                <a:ea typeface="Open Sans"/>
                <a:cs typeface="Open Sans"/>
                <a:sym typeface="Open Sans"/>
              </a:endParaRPr>
            </a:p>
            <a:p>
              <a:pPr indent="-419100" lvl="0" marL="457200" marR="0" rtl="0" algn="l">
                <a:lnSpc>
                  <a:spcPct val="100000"/>
                </a:lnSpc>
                <a:spcBef>
                  <a:spcPts val="0"/>
                </a:spcBef>
                <a:spcAft>
                  <a:spcPts val="0"/>
                </a:spcAft>
                <a:buClr>
                  <a:schemeClr val="lt1"/>
                </a:buClr>
                <a:buSzPts val="3000"/>
                <a:buFont typeface="Open Sans"/>
                <a:buChar char="-"/>
              </a:pPr>
              <a:r>
                <a:rPr b="0" i="0" lang="en" sz="3000" u="none" cap="none" strike="noStrike">
                  <a:solidFill>
                    <a:schemeClr val="lt1"/>
                  </a:solidFill>
                  <a:latin typeface="Open Sans"/>
                  <a:ea typeface="Open Sans"/>
                  <a:cs typeface="Open Sans"/>
                  <a:sym typeface="Open Sans"/>
                </a:rPr>
                <a:t>TDD/BDD: Tests are usually written before implementation, but for a game that was built </a:t>
              </a:r>
              <a:r>
                <a:rPr lang="en" sz="3000">
                  <a:solidFill>
                    <a:schemeClr val="lt1"/>
                  </a:solidFill>
                  <a:latin typeface="Open Sans"/>
                  <a:ea typeface="Open Sans"/>
                  <a:cs typeface="Open Sans"/>
                  <a:sym typeface="Open Sans"/>
                </a:rPr>
                <a:t>with the phaser </a:t>
              </a:r>
              <a:r>
                <a:rPr lang="en" sz="3000">
                  <a:solidFill>
                    <a:schemeClr val="lt1"/>
                  </a:solidFill>
                  <a:latin typeface="Open Sans"/>
                  <a:ea typeface="Open Sans"/>
                  <a:cs typeface="Open Sans"/>
                  <a:sym typeface="Open Sans"/>
                </a:rPr>
                <a:t>framework</a:t>
              </a:r>
              <a:r>
                <a:rPr lang="en" sz="3000">
                  <a:solidFill>
                    <a:schemeClr val="lt1"/>
                  </a:solidFill>
                  <a:latin typeface="Open Sans"/>
                  <a:ea typeface="Open Sans"/>
                  <a:cs typeface="Open Sans"/>
                  <a:sym typeface="Open Sans"/>
                </a:rPr>
                <a:t> and had changing implementations depending on customer input, we couldn’t really do TDD. We had to have </a:t>
              </a:r>
              <a:r>
                <a:rPr b="0" i="0" lang="en" sz="3000" u="none" cap="none" strike="noStrike">
                  <a:solidFill>
                    <a:schemeClr val="lt1"/>
                  </a:solidFill>
                  <a:latin typeface="Open Sans"/>
                  <a:ea typeface="Open Sans"/>
                  <a:cs typeface="Open Sans"/>
                  <a:sym typeface="Open Sans"/>
                </a:rPr>
                <a:t>users manually test </a:t>
              </a:r>
              <a:r>
                <a:rPr lang="en" sz="3000">
                  <a:solidFill>
                    <a:schemeClr val="lt1"/>
                  </a:solidFill>
                  <a:latin typeface="Open Sans"/>
                  <a:ea typeface="Open Sans"/>
                  <a:cs typeface="Open Sans"/>
                  <a:sym typeface="Open Sans"/>
                </a:rPr>
                <a:t>and document the features in the game </a:t>
              </a:r>
              <a:r>
                <a:rPr b="0" i="0" lang="en" sz="3000" u="none" cap="none" strike="noStrike">
                  <a:solidFill>
                    <a:schemeClr val="lt1"/>
                  </a:solidFill>
                  <a:latin typeface="Open Sans"/>
                  <a:ea typeface="Open Sans"/>
                  <a:cs typeface="Open Sans"/>
                  <a:sym typeface="Open Sans"/>
                </a:rPr>
                <a:t>because normal </a:t>
              </a:r>
              <a:r>
                <a:rPr lang="en" sz="3000">
                  <a:solidFill>
                    <a:schemeClr val="lt1"/>
                  </a:solidFill>
                  <a:latin typeface="Open Sans"/>
                  <a:ea typeface="Open Sans"/>
                  <a:cs typeface="Open Sans"/>
                  <a:sym typeface="Open Sans"/>
                </a:rPr>
                <a:t>testing frameworks doesn’t work with phaser. </a:t>
              </a:r>
              <a:r>
                <a:rPr b="0" i="0" lang="en" sz="3000" u="none" cap="none" strike="noStrike">
                  <a:solidFill>
                    <a:schemeClr val="lt1"/>
                  </a:solidFill>
                  <a:latin typeface="Open Sans"/>
                  <a:ea typeface="Open Sans"/>
                  <a:cs typeface="Open Sans"/>
                  <a:sym typeface="Open Sans"/>
                </a:rPr>
                <a:t>Thus, less TDD and more BDD was used in testing.</a:t>
              </a:r>
              <a:endParaRPr/>
            </a:p>
            <a:p>
              <a:pPr indent="-419100" lvl="0" marL="457200" marR="0" rtl="0" algn="l">
                <a:lnSpc>
                  <a:spcPct val="100000"/>
                </a:lnSpc>
                <a:spcBef>
                  <a:spcPts val="0"/>
                </a:spcBef>
                <a:spcAft>
                  <a:spcPts val="0"/>
                </a:spcAft>
                <a:buClr>
                  <a:schemeClr val="lt1"/>
                </a:buClr>
                <a:buSzPts val="3000"/>
                <a:buFont typeface="Open Sans"/>
                <a:buChar char="-"/>
              </a:pPr>
              <a:r>
                <a:rPr b="0" i="0" lang="en" sz="3000" u="none" cap="none" strike="noStrike">
                  <a:solidFill>
                    <a:schemeClr val="lt1"/>
                  </a:solidFill>
                  <a:latin typeface="Open Sans"/>
                  <a:ea typeface="Open Sans"/>
                  <a:cs typeface="Open Sans"/>
                  <a:sym typeface="Open Sans"/>
                </a:rPr>
                <a:t>Time: Not all user stories could be implemented in the short timeframe available (~1 month)</a:t>
              </a:r>
              <a:endParaRPr b="0" i="0" sz="3000" u="none" cap="none" strike="noStrike">
                <a:solidFill>
                  <a:schemeClr val="lt1"/>
                </a:solidFill>
                <a:latin typeface="Open Sans"/>
                <a:ea typeface="Open Sans"/>
                <a:cs typeface="Open Sans"/>
                <a:sym typeface="Open Sans"/>
              </a:endParaRPr>
            </a:p>
          </p:txBody>
        </p:sp>
        <p:sp>
          <p:nvSpPr>
            <p:cNvPr id="78" name="Google Shape;78;p1"/>
            <p:cNvSpPr txBox="1"/>
            <p:nvPr/>
          </p:nvSpPr>
          <p:spPr>
            <a:xfrm>
              <a:off x="690750" y="7799175"/>
              <a:ext cx="26050501" cy="870300"/>
            </a:xfrm>
            <a:prstGeom prst="rect">
              <a:avLst/>
            </a:prstGeom>
            <a:gradFill>
              <a:gsLst>
                <a:gs pos="0">
                  <a:srgbClr val="9C9A85"/>
                </a:gs>
                <a:gs pos="100000">
                  <a:srgbClr val="FFFFFF">
                    <a:alpha val="0"/>
                  </a:srgbClr>
                </a:gs>
              </a:gsLst>
              <a:lin ang="0" scaled="0"/>
            </a:gra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200"/>
                <a:buFont typeface="Arial"/>
                <a:buNone/>
              </a:pPr>
              <a:r>
                <a:rPr b="1" i="0" lang="en" sz="4200" u="none" cap="none" strike="noStrike">
                  <a:solidFill>
                    <a:srgbClr val="EFEFEF"/>
                  </a:solidFill>
                  <a:latin typeface="Open Sans"/>
                  <a:ea typeface="Open Sans"/>
                  <a:cs typeface="Open Sans"/>
                  <a:sym typeface="Open Sans"/>
                </a:rPr>
                <a:t>Challenges Encountered</a:t>
              </a:r>
              <a:endParaRPr b="1" i="0" sz="4200" u="none" cap="none" strike="noStrike">
                <a:solidFill>
                  <a:srgbClr val="EFEFEF"/>
                </a:solidFill>
                <a:latin typeface="Open Sans"/>
                <a:ea typeface="Open Sans"/>
                <a:cs typeface="Open Sans"/>
                <a:sym typeface="Open Sans"/>
              </a:endParaRPr>
            </a:p>
          </p:txBody>
        </p:sp>
      </p:grpSp>
      <p:grpSp>
        <p:nvGrpSpPr>
          <p:cNvPr id="79" name="Google Shape;79;p1"/>
          <p:cNvGrpSpPr/>
          <p:nvPr/>
        </p:nvGrpSpPr>
        <p:grpSpPr>
          <a:xfrm>
            <a:off x="462600" y="15322575"/>
            <a:ext cx="26257201" cy="2965550"/>
            <a:chOff x="462600" y="8489300"/>
            <a:chExt cx="26257201" cy="2965550"/>
          </a:xfrm>
        </p:grpSpPr>
        <p:sp>
          <p:nvSpPr>
            <p:cNvPr id="80" name="Google Shape;80;p1"/>
            <p:cNvSpPr/>
            <p:nvPr/>
          </p:nvSpPr>
          <p:spPr>
            <a:xfrm>
              <a:off x="462600" y="9359650"/>
              <a:ext cx="26257201" cy="2095200"/>
            </a:xfrm>
            <a:prstGeom prst="rect">
              <a:avLst/>
            </a:prstGeom>
            <a:noFill/>
            <a:ln>
              <a:noFill/>
            </a:ln>
          </p:spPr>
          <p:txBody>
            <a:bodyPr anchorCtr="0" anchor="ctr" bIns="274275" lIns="274275" spcFirstLastPara="1" rIns="274275" wrap="square" tIns="274275">
              <a:noAutofit/>
            </a:bodyPr>
            <a:lstStyle/>
            <a:p>
              <a:pPr indent="-419100" lvl="0" marL="457200" marR="0" rtl="0" algn="l">
                <a:lnSpc>
                  <a:spcPct val="100000"/>
                </a:lnSpc>
                <a:spcBef>
                  <a:spcPts val="0"/>
                </a:spcBef>
                <a:spcAft>
                  <a:spcPts val="0"/>
                </a:spcAft>
                <a:buClr>
                  <a:srgbClr val="EFEFEF"/>
                </a:buClr>
                <a:buSzPts val="3000"/>
                <a:buFont typeface="Open Sans"/>
                <a:buChar char="✓"/>
              </a:pPr>
              <a:r>
                <a:rPr b="0" i="0" lang="en" sz="3000" u="none" cap="none" strike="noStrike">
                  <a:solidFill>
                    <a:srgbClr val="EFEFEF"/>
                  </a:solidFill>
                  <a:latin typeface="Open Sans"/>
                  <a:ea typeface="Open Sans"/>
                  <a:cs typeface="Open Sans"/>
                  <a:sym typeface="Open Sans"/>
                </a:rPr>
                <a:t>Player moves, shoots and kills converging enemy viruses</a:t>
              </a:r>
              <a:endParaRPr/>
            </a:p>
            <a:p>
              <a:pPr indent="-419100" lvl="0" marL="457200" marR="0" rtl="0" algn="l">
                <a:lnSpc>
                  <a:spcPct val="100000"/>
                </a:lnSpc>
                <a:spcBef>
                  <a:spcPts val="0"/>
                </a:spcBef>
                <a:spcAft>
                  <a:spcPts val="0"/>
                </a:spcAft>
                <a:buClr>
                  <a:srgbClr val="EFEFEF"/>
                </a:buClr>
                <a:buSzPts val="3000"/>
                <a:buFont typeface="Open Sans"/>
                <a:buChar char="✓"/>
              </a:pPr>
              <a:r>
                <a:rPr b="0" i="0" lang="en" sz="3000" u="none" cap="none" strike="noStrike">
                  <a:solidFill>
                    <a:srgbClr val="EFEFEF"/>
                  </a:solidFill>
                  <a:latin typeface="Open Sans"/>
                  <a:ea typeface="Open Sans"/>
                  <a:cs typeface="Open Sans"/>
                  <a:sym typeface="Open Sans"/>
                </a:rPr>
                <a:t>Killing viruses drop different vaccine weapons that increase the amount of ammunition player can shoot at once</a:t>
              </a:r>
              <a:endParaRPr b="0" i="0" sz="3000" u="none" cap="none" strike="noStrike">
                <a:solidFill>
                  <a:srgbClr val="EFEFEF"/>
                </a:solidFill>
                <a:latin typeface="Open Sans"/>
                <a:ea typeface="Open Sans"/>
                <a:cs typeface="Open Sans"/>
                <a:sym typeface="Open Sans"/>
              </a:endParaRPr>
            </a:p>
            <a:p>
              <a:pPr indent="-419100" lvl="0" marL="457200" marR="0" rtl="0" algn="l">
                <a:lnSpc>
                  <a:spcPct val="100000"/>
                </a:lnSpc>
                <a:spcBef>
                  <a:spcPts val="0"/>
                </a:spcBef>
                <a:spcAft>
                  <a:spcPts val="0"/>
                </a:spcAft>
                <a:buClr>
                  <a:srgbClr val="EFEFEF"/>
                </a:buClr>
                <a:buSzPts val="3000"/>
                <a:buFont typeface="Open Sans"/>
                <a:buChar char="✓"/>
              </a:pPr>
              <a:r>
                <a:rPr b="0" i="0" lang="en" sz="3000" u="none" cap="none" strike="noStrike">
                  <a:solidFill>
                    <a:srgbClr val="EFEFEF"/>
                  </a:solidFill>
                  <a:latin typeface="Open Sans"/>
                  <a:ea typeface="Open Sans"/>
                  <a:cs typeface="Open Sans"/>
                  <a:sym typeface="Open Sans"/>
                </a:rPr>
                <a:t>More viruses spawn, move faster, and are more difficult to kill as difficulty increases</a:t>
              </a:r>
              <a:endParaRPr b="0" i="0" sz="3000" u="none" cap="none" strike="noStrike">
                <a:solidFill>
                  <a:srgbClr val="EFEFEF"/>
                </a:solidFill>
                <a:latin typeface="Open Sans"/>
                <a:ea typeface="Open Sans"/>
                <a:cs typeface="Open Sans"/>
                <a:sym typeface="Open Sans"/>
              </a:endParaRPr>
            </a:p>
            <a:p>
              <a:pPr indent="-419100" lvl="0" marL="457200" marR="0" rtl="0" algn="l">
                <a:lnSpc>
                  <a:spcPct val="100000"/>
                </a:lnSpc>
                <a:spcBef>
                  <a:spcPts val="0"/>
                </a:spcBef>
                <a:spcAft>
                  <a:spcPts val="0"/>
                </a:spcAft>
                <a:buClr>
                  <a:srgbClr val="EFEFEF"/>
                </a:buClr>
                <a:buSzPts val="3000"/>
                <a:buFont typeface="Open Sans"/>
                <a:buChar char="✓"/>
              </a:pPr>
              <a:r>
                <a:rPr b="0" i="0" lang="en" sz="3000" u="none" cap="none" strike="noStrike">
                  <a:solidFill>
                    <a:srgbClr val="EFEFEF"/>
                  </a:solidFill>
                  <a:latin typeface="Open Sans"/>
                  <a:ea typeface="Open Sans"/>
                  <a:cs typeface="Open Sans"/>
                  <a:sym typeface="Open Sans"/>
                </a:rPr>
                <a:t>Win game after reaching a certain number of points, lose game if you lose all of your lives</a:t>
              </a:r>
              <a:endParaRPr b="0" i="0" sz="3000" u="none" cap="none" strike="noStrike">
                <a:solidFill>
                  <a:srgbClr val="EFEFEF"/>
                </a:solidFill>
                <a:latin typeface="Open Sans"/>
                <a:ea typeface="Open Sans"/>
                <a:cs typeface="Open Sans"/>
                <a:sym typeface="Open Sans"/>
              </a:endParaRPr>
            </a:p>
          </p:txBody>
        </p:sp>
        <p:sp>
          <p:nvSpPr>
            <p:cNvPr id="81" name="Google Shape;81;p1"/>
            <p:cNvSpPr txBox="1"/>
            <p:nvPr/>
          </p:nvSpPr>
          <p:spPr>
            <a:xfrm>
              <a:off x="462600" y="8489300"/>
              <a:ext cx="26050501" cy="870300"/>
            </a:xfrm>
            <a:prstGeom prst="rect">
              <a:avLst/>
            </a:prstGeom>
            <a:gradFill>
              <a:gsLst>
                <a:gs pos="0">
                  <a:srgbClr val="9C9A85"/>
                </a:gs>
                <a:gs pos="100000">
                  <a:srgbClr val="FFFFFF">
                    <a:alpha val="0"/>
                  </a:srgbClr>
                </a:gs>
              </a:gsLst>
              <a:lin ang="0" scaled="0"/>
            </a:gra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200"/>
                <a:buFont typeface="Arial"/>
                <a:buNone/>
              </a:pPr>
              <a:r>
                <a:rPr b="1" i="0" lang="en" sz="4200" u="none" cap="none" strike="noStrike">
                  <a:solidFill>
                    <a:srgbClr val="EFEFEF"/>
                  </a:solidFill>
                  <a:latin typeface="Open Sans"/>
                  <a:ea typeface="Open Sans"/>
                  <a:cs typeface="Open Sans"/>
                  <a:sym typeface="Open Sans"/>
                </a:rPr>
                <a:t>Main Features Implemented</a:t>
              </a:r>
              <a:endParaRPr b="0" i="0" sz="1400" u="none" cap="none" strike="noStrike">
                <a:solidFill>
                  <a:srgbClr val="000000"/>
                </a:solidFill>
                <a:latin typeface="Open Sans"/>
                <a:ea typeface="Open Sans"/>
                <a:cs typeface="Open Sans"/>
                <a:sym typeface="Open Sans"/>
              </a:endParaRPr>
            </a:p>
          </p:txBody>
        </p:sp>
      </p:grpSp>
      <p:grpSp>
        <p:nvGrpSpPr>
          <p:cNvPr id="82" name="Google Shape;82;p1"/>
          <p:cNvGrpSpPr/>
          <p:nvPr/>
        </p:nvGrpSpPr>
        <p:grpSpPr>
          <a:xfrm>
            <a:off x="2869275" y="23416871"/>
            <a:ext cx="21366866" cy="1918416"/>
            <a:chOff x="710667" y="1323164"/>
            <a:chExt cx="7300918" cy="740844"/>
          </a:xfrm>
        </p:grpSpPr>
        <p:sp>
          <p:nvSpPr>
            <p:cNvPr id="83" name="Google Shape;83;p1"/>
            <p:cNvSpPr txBox="1"/>
            <p:nvPr/>
          </p:nvSpPr>
          <p:spPr>
            <a:xfrm>
              <a:off x="710667" y="1332308"/>
              <a:ext cx="2004300" cy="731700"/>
            </a:xfrm>
            <a:prstGeom prst="rect">
              <a:avLst/>
            </a:prstGeom>
            <a:solidFill>
              <a:srgbClr val="B7B7B7"/>
            </a:solidFill>
            <a:ln cap="flat" cmpd="sng" w="9525">
              <a:solidFill>
                <a:srgbClr val="000000"/>
              </a:solidFill>
              <a:prstDash val="solid"/>
              <a:round/>
              <a:headEnd len="sm" w="sm" type="none"/>
              <a:tailEnd len="sm" w="sm" type="none"/>
            </a:ln>
          </p:spPr>
          <p:txBody>
            <a:bodyPr anchorCtr="0" anchor="ctr" bIns="137100" lIns="274275" spcFirstLastPara="1" rIns="274275" wrap="square" tIns="137100">
              <a:noAutofit/>
            </a:bodyPr>
            <a:lstStyle/>
            <a:p>
              <a:pPr indent="0" lvl="0" marL="0" marR="0" rtl="0" algn="r">
                <a:lnSpc>
                  <a:spcPct val="90000"/>
                </a:lnSpc>
                <a:spcBef>
                  <a:spcPts val="0"/>
                </a:spcBef>
                <a:spcAft>
                  <a:spcPts val="0"/>
                </a:spcAft>
                <a:buClr>
                  <a:srgbClr val="000000"/>
                </a:buClr>
                <a:buSzPts val="4800"/>
                <a:buFont typeface="Arial"/>
                <a:buNone/>
              </a:pPr>
              <a:r>
                <a:rPr b="0" i="0" lang="en" sz="4800" u="none" cap="none" strike="noStrike">
                  <a:solidFill>
                    <a:srgbClr val="FFFFFF"/>
                  </a:solidFill>
                  <a:latin typeface="Roboto Medium"/>
                  <a:ea typeface="Roboto Medium"/>
                  <a:cs typeface="Roboto Medium"/>
                  <a:sym typeface="Roboto Medium"/>
                </a:rPr>
                <a:t>Development Environment</a:t>
              </a:r>
              <a:endParaRPr b="0" i="0" sz="4800" u="none" cap="none" strike="noStrike">
                <a:solidFill>
                  <a:srgbClr val="FFFFFF"/>
                </a:solidFill>
                <a:latin typeface="Roboto Medium"/>
                <a:ea typeface="Roboto Medium"/>
                <a:cs typeface="Roboto Medium"/>
                <a:sym typeface="Roboto Medium"/>
              </a:endParaRPr>
            </a:p>
          </p:txBody>
        </p:sp>
        <p:sp>
          <p:nvSpPr>
            <p:cNvPr id="84" name="Google Shape;84;p1"/>
            <p:cNvSpPr/>
            <p:nvPr/>
          </p:nvSpPr>
          <p:spPr>
            <a:xfrm>
              <a:off x="2789785" y="1323164"/>
              <a:ext cx="5221800" cy="731700"/>
            </a:xfrm>
            <a:prstGeom prst="rect">
              <a:avLst/>
            </a:prstGeom>
            <a:solidFill>
              <a:srgbClr val="B7B7B7"/>
            </a:solidFill>
            <a:ln>
              <a:noFill/>
            </a:ln>
          </p:spPr>
          <p:txBody>
            <a:bodyPr anchorCtr="0" anchor="ctr" bIns="137100" lIns="274275" spcFirstLastPara="1" rIns="274275" wrap="square" tIns="1371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
            <p:cNvSpPr txBox="1"/>
            <p:nvPr/>
          </p:nvSpPr>
          <p:spPr>
            <a:xfrm>
              <a:off x="2914389" y="1407440"/>
              <a:ext cx="4765800" cy="575400"/>
            </a:xfrm>
            <a:prstGeom prst="rect">
              <a:avLst/>
            </a:prstGeom>
            <a:solidFill>
              <a:srgbClr val="B7B7B7"/>
            </a:solidFill>
            <a:ln>
              <a:noFill/>
            </a:ln>
          </p:spPr>
          <p:txBody>
            <a:bodyPr anchorCtr="0" anchor="ctr" bIns="137100" lIns="274275" spcFirstLastPara="1" rIns="274275" wrap="square" tIns="137100">
              <a:noAutofit/>
            </a:bodyPr>
            <a:lstStyle/>
            <a:p>
              <a:pPr indent="-419100" lvl="0" marL="457200" marR="0" rtl="0" algn="l">
                <a:lnSpc>
                  <a:spcPct val="100000"/>
                </a:lnSpc>
                <a:spcBef>
                  <a:spcPts val="0"/>
                </a:spcBef>
                <a:spcAft>
                  <a:spcPts val="0"/>
                </a:spcAft>
                <a:buClr>
                  <a:srgbClr val="EFEFEF"/>
                </a:buClr>
                <a:buSzPts val="3000"/>
                <a:buFont typeface="Arial"/>
                <a:buChar char="-"/>
              </a:pPr>
              <a:r>
                <a:rPr b="0" i="0" lang="en" sz="3000" u="none" cap="none" strike="noStrike">
                  <a:solidFill>
                    <a:srgbClr val="EFEFEF"/>
                  </a:solidFill>
                  <a:latin typeface="Open Sans"/>
                  <a:ea typeface="Open Sans"/>
                  <a:cs typeface="Open Sans"/>
                  <a:sym typeface="Open Sans"/>
                </a:rPr>
                <a:t>Familiarity with the language, framework and development environment is important to have prior to development.</a:t>
              </a:r>
              <a:endParaRPr/>
            </a:p>
            <a:p>
              <a:pPr indent="-419100" lvl="0" marL="457200" marR="0" rtl="0" algn="l">
                <a:lnSpc>
                  <a:spcPct val="100000"/>
                </a:lnSpc>
                <a:spcBef>
                  <a:spcPts val="0"/>
                </a:spcBef>
                <a:spcAft>
                  <a:spcPts val="0"/>
                </a:spcAft>
                <a:buClr>
                  <a:srgbClr val="EFEFEF"/>
                </a:buClr>
                <a:buSzPts val="3000"/>
                <a:buFont typeface="Arial"/>
                <a:buChar char="-"/>
              </a:pPr>
              <a:r>
                <a:rPr b="0" i="0" lang="en" sz="3000" u="none" cap="none" strike="noStrike">
                  <a:solidFill>
                    <a:srgbClr val="EFEFEF"/>
                  </a:solidFill>
                  <a:latin typeface="Open Sans"/>
                  <a:ea typeface="Open Sans"/>
                  <a:cs typeface="Open Sans"/>
                  <a:sym typeface="Open Sans"/>
                </a:rPr>
                <a:t>Communication with client and documenting helps us understand the client’s needs and stay on the right path.</a:t>
              </a:r>
              <a:endParaRPr b="0" i="0" sz="3600" u="none" cap="none" strike="noStrike">
                <a:solidFill>
                  <a:srgbClr val="FFFFFF"/>
                </a:solidFill>
                <a:latin typeface="Roboto"/>
                <a:ea typeface="Roboto"/>
                <a:cs typeface="Roboto"/>
                <a:sym typeface="Roboto"/>
              </a:endParaRPr>
            </a:p>
          </p:txBody>
        </p:sp>
      </p:grpSp>
      <p:grpSp>
        <p:nvGrpSpPr>
          <p:cNvPr id="86" name="Google Shape;86;p1"/>
          <p:cNvGrpSpPr/>
          <p:nvPr/>
        </p:nvGrpSpPr>
        <p:grpSpPr>
          <a:xfrm>
            <a:off x="2880174" y="25605196"/>
            <a:ext cx="21366866" cy="2246017"/>
            <a:chOff x="710667" y="1323164"/>
            <a:chExt cx="7300918" cy="740844"/>
          </a:xfrm>
        </p:grpSpPr>
        <p:sp>
          <p:nvSpPr>
            <p:cNvPr id="87" name="Google Shape;87;p1"/>
            <p:cNvSpPr txBox="1"/>
            <p:nvPr/>
          </p:nvSpPr>
          <p:spPr>
            <a:xfrm>
              <a:off x="710667" y="1332308"/>
              <a:ext cx="2004300" cy="731700"/>
            </a:xfrm>
            <a:prstGeom prst="rect">
              <a:avLst/>
            </a:prstGeom>
            <a:solidFill>
              <a:srgbClr val="B7B7B7"/>
            </a:solidFill>
            <a:ln cap="flat" cmpd="sng" w="9525">
              <a:solidFill>
                <a:srgbClr val="000000"/>
              </a:solidFill>
              <a:prstDash val="solid"/>
              <a:round/>
              <a:headEnd len="sm" w="sm" type="none"/>
              <a:tailEnd len="sm" w="sm" type="none"/>
            </a:ln>
          </p:spPr>
          <p:txBody>
            <a:bodyPr anchorCtr="0" anchor="ctr" bIns="137100" lIns="274275" spcFirstLastPara="1" rIns="274275" wrap="square" tIns="137100">
              <a:noAutofit/>
            </a:bodyPr>
            <a:lstStyle/>
            <a:p>
              <a:pPr indent="0" lvl="0" marL="0" marR="0" rtl="0" algn="r">
                <a:lnSpc>
                  <a:spcPct val="90000"/>
                </a:lnSpc>
                <a:spcBef>
                  <a:spcPts val="0"/>
                </a:spcBef>
                <a:spcAft>
                  <a:spcPts val="0"/>
                </a:spcAft>
                <a:buClr>
                  <a:srgbClr val="000000"/>
                </a:buClr>
                <a:buSzPts val="4800"/>
                <a:buFont typeface="Arial"/>
                <a:buNone/>
              </a:pPr>
              <a:r>
                <a:rPr lang="en" sz="4800">
                  <a:solidFill>
                    <a:srgbClr val="FFFFFF"/>
                  </a:solidFill>
                  <a:latin typeface="Roboto Medium"/>
                  <a:ea typeface="Roboto Medium"/>
                  <a:cs typeface="Roboto Medium"/>
                  <a:sym typeface="Roboto Medium"/>
                </a:rPr>
                <a:t>Testing</a:t>
              </a:r>
              <a:endParaRPr b="0" i="0" sz="4800" u="none" cap="none" strike="noStrike">
                <a:solidFill>
                  <a:srgbClr val="FFFFFF"/>
                </a:solidFill>
                <a:latin typeface="Roboto Medium"/>
                <a:ea typeface="Roboto Medium"/>
                <a:cs typeface="Roboto Medium"/>
                <a:sym typeface="Roboto Medium"/>
              </a:endParaRPr>
            </a:p>
          </p:txBody>
        </p:sp>
        <p:sp>
          <p:nvSpPr>
            <p:cNvPr id="88" name="Google Shape;88;p1"/>
            <p:cNvSpPr/>
            <p:nvPr/>
          </p:nvSpPr>
          <p:spPr>
            <a:xfrm>
              <a:off x="2789785" y="1323164"/>
              <a:ext cx="5221800" cy="731700"/>
            </a:xfrm>
            <a:prstGeom prst="rect">
              <a:avLst/>
            </a:prstGeom>
            <a:solidFill>
              <a:srgbClr val="B7B7B7"/>
            </a:solidFill>
            <a:ln>
              <a:noFill/>
            </a:ln>
          </p:spPr>
          <p:txBody>
            <a:bodyPr anchorCtr="0" anchor="ctr" bIns="137100" lIns="274275" spcFirstLastPara="1" rIns="274275" wrap="square" tIns="137100">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Arial"/>
                <a:ea typeface="Arial"/>
                <a:cs typeface="Arial"/>
                <a:sym typeface="Arial"/>
              </a:endParaRPr>
            </a:p>
          </p:txBody>
        </p:sp>
        <p:sp>
          <p:nvSpPr>
            <p:cNvPr id="89" name="Google Shape;89;p1"/>
            <p:cNvSpPr txBox="1"/>
            <p:nvPr/>
          </p:nvSpPr>
          <p:spPr>
            <a:xfrm>
              <a:off x="2914389" y="1407440"/>
              <a:ext cx="4765800" cy="575400"/>
            </a:xfrm>
            <a:prstGeom prst="rect">
              <a:avLst/>
            </a:prstGeom>
            <a:solidFill>
              <a:srgbClr val="B7B7B7"/>
            </a:solidFill>
            <a:ln>
              <a:noFill/>
            </a:ln>
          </p:spPr>
          <p:txBody>
            <a:bodyPr anchorCtr="0" anchor="ctr" bIns="137100" lIns="274275" spcFirstLastPara="1" rIns="274275" wrap="square" tIns="137100">
              <a:noAutofit/>
            </a:bodyPr>
            <a:lstStyle/>
            <a:p>
              <a:pPr indent="-406400" lvl="0" marL="457200" marR="0" rtl="0" algn="l">
                <a:lnSpc>
                  <a:spcPct val="100000"/>
                </a:lnSpc>
                <a:spcBef>
                  <a:spcPts val="0"/>
                </a:spcBef>
                <a:spcAft>
                  <a:spcPts val="0"/>
                </a:spcAft>
                <a:buClr>
                  <a:schemeClr val="lt1"/>
                </a:buClr>
                <a:buSzPts val="2800"/>
                <a:buFont typeface="Open Sans"/>
                <a:buChar char="-"/>
              </a:pPr>
              <a:r>
                <a:rPr lang="en" sz="2800">
                  <a:solidFill>
                    <a:schemeClr val="lt1"/>
                  </a:solidFill>
                  <a:latin typeface="Open Sans"/>
                  <a:ea typeface="Open Sans"/>
                  <a:cs typeface="Open Sans"/>
                  <a:sym typeface="Open Sans"/>
                </a:rPr>
                <a:t>Testing is essential in making the game works as implemented however since it’s not compatible with TDD, we had to manually test and use mostly BDD. Testing by playing the game makes sure the features work as </a:t>
              </a:r>
              <a:r>
                <a:rPr lang="en" sz="2800">
                  <a:solidFill>
                    <a:schemeClr val="lt1"/>
                  </a:solidFill>
                  <a:latin typeface="Open Sans"/>
                  <a:ea typeface="Open Sans"/>
                  <a:cs typeface="Open Sans"/>
                  <a:sym typeface="Open Sans"/>
                </a:rPr>
                <a:t>implemented, makes finding glitches faster and also we gain knowledge on possible improvements to the game.</a:t>
              </a:r>
              <a:endParaRPr b="0" i="0" sz="3000" u="none" cap="none" strike="noStrike">
                <a:solidFill>
                  <a:srgbClr val="EFEFEF"/>
                </a:solidFill>
                <a:latin typeface="Open Sans"/>
                <a:ea typeface="Open Sans"/>
                <a:cs typeface="Open Sans"/>
                <a:sym typeface="Open Sans"/>
              </a:endParaRPr>
            </a:p>
          </p:txBody>
        </p:sp>
      </p:grpSp>
      <p:grpSp>
        <p:nvGrpSpPr>
          <p:cNvPr id="90" name="Google Shape;90;p1"/>
          <p:cNvGrpSpPr/>
          <p:nvPr/>
        </p:nvGrpSpPr>
        <p:grpSpPr>
          <a:xfrm>
            <a:off x="2869275" y="28084996"/>
            <a:ext cx="21366866" cy="1918416"/>
            <a:chOff x="710667" y="1323164"/>
            <a:chExt cx="7300918" cy="740844"/>
          </a:xfrm>
        </p:grpSpPr>
        <p:sp>
          <p:nvSpPr>
            <p:cNvPr id="91" name="Google Shape;91;p1"/>
            <p:cNvSpPr txBox="1"/>
            <p:nvPr/>
          </p:nvSpPr>
          <p:spPr>
            <a:xfrm>
              <a:off x="710667" y="1332308"/>
              <a:ext cx="2004300" cy="731700"/>
            </a:xfrm>
            <a:prstGeom prst="rect">
              <a:avLst/>
            </a:prstGeom>
            <a:solidFill>
              <a:srgbClr val="B7B7B7"/>
            </a:solidFill>
            <a:ln cap="flat" cmpd="sng" w="9525">
              <a:solidFill>
                <a:srgbClr val="000000"/>
              </a:solidFill>
              <a:prstDash val="solid"/>
              <a:round/>
              <a:headEnd len="sm" w="sm" type="none"/>
              <a:tailEnd len="sm" w="sm" type="none"/>
            </a:ln>
          </p:spPr>
          <p:txBody>
            <a:bodyPr anchorCtr="0" anchor="ctr" bIns="137100" lIns="274275" spcFirstLastPara="1" rIns="274275" wrap="square" tIns="137100">
              <a:noAutofit/>
            </a:bodyPr>
            <a:lstStyle/>
            <a:p>
              <a:pPr indent="0" lvl="0" marL="0" marR="0" rtl="0" algn="r">
                <a:lnSpc>
                  <a:spcPct val="90000"/>
                </a:lnSpc>
                <a:spcBef>
                  <a:spcPts val="0"/>
                </a:spcBef>
                <a:spcAft>
                  <a:spcPts val="0"/>
                </a:spcAft>
                <a:buClr>
                  <a:srgbClr val="000000"/>
                </a:buClr>
                <a:buSzPts val="4800"/>
                <a:buFont typeface="Arial"/>
                <a:buNone/>
              </a:pPr>
              <a:r>
                <a:rPr b="0" i="0" lang="en" sz="4800" u="none" cap="none" strike="noStrike">
                  <a:solidFill>
                    <a:srgbClr val="FFFFFF"/>
                  </a:solidFill>
                  <a:latin typeface="Roboto Medium"/>
                  <a:ea typeface="Roboto Medium"/>
                  <a:cs typeface="Roboto Medium"/>
                  <a:sym typeface="Roboto Medium"/>
                </a:rPr>
                <a:t>Prioritization</a:t>
              </a:r>
              <a:endParaRPr b="0" i="0" sz="4800" u="none" cap="none" strike="noStrike">
                <a:solidFill>
                  <a:srgbClr val="FFFFFF"/>
                </a:solidFill>
                <a:latin typeface="Roboto Medium"/>
                <a:ea typeface="Roboto Medium"/>
                <a:cs typeface="Roboto Medium"/>
                <a:sym typeface="Roboto Medium"/>
              </a:endParaRPr>
            </a:p>
          </p:txBody>
        </p:sp>
        <p:sp>
          <p:nvSpPr>
            <p:cNvPr id="92" name="Google Shape;92;p1"/>
            <p:cNvSpPr/>
            <p:nvPr/>
          </p:nvSpPr>
          <p:spPr>
            <a:xfrm>
              <a:off x="2789785" y="1323164"/>
              <a:ext cx="5221800" cy="731700"/>
            </a:xfrm>
            <a:prstGeom prst="rect">
              <a:avLst/>
            </a:prstGeom>
            <a:solidFill>
              <a:srgbClr val="B7B7B7"/>
            </a:solidFill>
            <a:ln>
              <a:noFill/>
            </a:ln>
          </p:spPr>
          <p:txBody>
            <a:bodyPr anchorCtr="0" anchor="ctr" bIns="137100" lIns="274275" spcFirstLastPara="1" rIns="274275" wrap="square" tIns="1371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
            <p:cNvSpPr txBox="1"/>
            <p:nvPr/>
          </p:nvSpPr>
          <p:spPr>
            <a:xfrm>
              <a:off x="2914389" y="1407440"/>
              <a:ext cx="4765800" cy="575400"/>
            </a:xfrm>
            <a:prstGeom prst="rect">
              <a:avLst/>
            </a:prstGeom>
            <a:solidFill>
              <a:srgbClr val="B7B7B7"/>
            </a:solidFill>
            <a:ln>
              <a:noFill/>
            </a:ln>
          </p:spPr>
          <p:txBody>
            <a:bodyPr anchorCtr="0" anchor="ctr" bIns="137100" lIns="274275" spcFirstLastPara="1" rIns="274275" wrap="square" tIns="137100">
              <a:noAutofit/>
            </a:bodyPr>
            <a:lstStyle/>
            <a:p>
              <a:pPr indent="-419100" lvl="0" marL="457200" marR="0" rtl="0" algn="l">
                <a:lnSpc>
                  <a:spcPct val="100000"/>
                </a:lnSpc>
                <a:spcBef>
                  <a:spcPts val="0"/>
                </a:spcBef>
                <a:spcAft>
                  <a:spcPts val="0"/>
                </a:spcAft>
                <a:buClr>
                  <a:srgbClr val="EFEFEF"/>
                </a:buClr>
                <a:buSzPts val="3000"/>
                <a:buFont typeface="Arial"/>
                <a:buChar char="-"/>
              </a:pPr>
              <a:r>
                <a:rPr b="0" i="0" lang="en" sz="3000" u="none" cap="none" strike="noStrike">
                  <a:solidFill>
                    <a:schemeClr val="lt1"/>
                  </a:solidFill>
                  <a:latin typeface="Open Sans"/>
                  <a:ea typeface="Open Sans"/>
                  <a:cs typeface="Open Sans"/>
                  <a:sym typeface="Open Sans"/>
                </a:rPr>
                <a:t>Learning how to prioritize the features important to our client is key to delivering a working product that meets the client’s needs within a short timeframe.</a:t>
              </a:r>
              <a:endParaRPr b="0" i="0" sz="3600" u="none" cap="none" strike="noStrike">
                <a:solidFill>
                  <a:srgbClr val="FFFFFF"/>
                </a:solidFill>
                <a:latin typeface="Roboto"/>
                <a:ea typeface="Roboto"/>
                <a:cs typeface="Roboto"/>
                <a:sym typeface="Roboto"/>
              </a:endParaRPr>
            </a:p>
          </p:txBody>
        </p:sp>
      </p:grpSp>
      <p:pic>
        <p:nvPicPr>
          <p:cNvPr descr="A picture containing text&#10;&#10;Description automatically generated" id="94" name="Google Shape;94;p1"/>
          <p:cNvPicPr preferRelativeResize="0"/>
          <p:nvPr/>
        </p:nvPicPr>
        <p:blipFill rotWithShape="1">
          <a:blip r:embed="rId4">
            <a:alphaModFix/>
          </a:blip>
          <a:srcRect b="0" l="0" r="0" t="0"/>
          <a:stretch/>
        </p:blipFill>
        <p:spPr>
          <a:xfrm>
            <a:off x="719155" y="31699200"/>
            <a:ext cx="5865783" cy="4390417"/>
          </a:xfrm>
          <a:prstGeom prst="rect">
            <a:avLst/>
          </a:prstGeom>
          <a:noFill/>
          <a:ln>
            <a:noFill/>
          </a:ln>
        </p:spPr>
      </p:pic>
      <p:pic>
        <p:nvPicPr>
          <p:cNvPr descr="Shape, arrow&#10;&#10;Description automatically generated" id="95" name="Google Shape;95;p1"/>
          <p:cNvPicPr preferRelativeResize="0"/>
          <p:nvPr/>
        </p:nvPicPr>
        <p:blipFill rotWithShape="1">
          <a:blip r:embed="rId5">
            <a:alphaModFix/>
          </a:blip>
          <a:srcRect b="0" l="0" r="0" t="0"/>
          <a:stretch/>
        </p:blipFill>
        <p:spPr>
          <a:xfrm>
            <a:off x="7213032" y="31699200"/>
            <a:ext cx="5838348" cy="4390417"/>
          </a:xfrm>
          <a:prstGeom prst="rect">
            <a:avLst/>
          </a:prstGeom>
          <a:noFill/>
          <a:ln>
            <a:noFill/>
          </a:ln>
        </p:spPr>
      </p:pic>
      <p:pic>
        <p:nvPicPr>
          <p:cNvPr descr="A picture containing application&#10;&#10;Description automatically generated" id="96" name="Google Shape;96;p1"/>
          <p:cNvPicPr preferRelativeResize="0"/>
          <p:nvPr/>
        </p:nvPicPr>
        <p:blipFill rotWithShape="1">
          <a:blip r:embed="rId6">
            <a:alphaModFix/>
          </a:blip>
          <a:srcRect b="0" l="0" r="0" t="0"/>
          <a:stretch/>
        </p:blipFill>
        <p:spPr>
          <a:xfrm>
            <a:off x="13888027" y="31699200"/>
            <a:ext cx="6087130" cy="4390417"/>
          </a:xfrm>
          <a:prstGeom prst="rect">
            <a:avLst/>
          </a:prstGeom>
          <a:noFill/>
          <a:ln>
            <a:noFill/>
          </a:ln>
        </p:spPr>
      </p:pic>
      <p:pic>
        <p:nvPicPr>
          <p:cNvPr descr="Graphical user interface&#10;&#10;Description automatically generated with medium confidence" id="97" name="Google Shape;97;p1"/>
          <p:cNvPicPr preferRelativeResize="0"/>
          <p:nvPr/>
        </p:nvPicPr>
        <p:blipFill rotWithShape="1">
          <a:blip r:embed="rId7">
            <a:alphaModFix/>
          </a:blip>
          <a:srcRect b="0" l="0" r="0" t="0"/>
          <a:stretch/>
        </p:blipFill>
        <p:spPr>
          <a:xfrm>
            <a:off x="20993306" y="30532791"/>
            <a:ext cx="4567720" cy="553220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