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7" r:id="rId6"/>
    <p:sldId id="285" r:id="rId7"/>
    <p:sldId id="298" r:id="rId8"/>
    <p:sldId id="299" r:id="rId9"/>
    <p:sldId id="294" r:id="rId10"/>
    <p:sldId id="295" r:id="rId11"/>
    <p:sldId id="289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E72A78"/>
    <a:srgbClr val="6A2383"/>
    <a:srgbClr val="DA291C"/>
    <a:srgbClr val="A2260B"/>
    <a:srgbClr val="E42313"/>
    <a:srgbClr val="702F8A"/>
    <a:srgbClr val="E53012"/>
    <a:srgbClr val="E57200"/>
    <a:srgbClr val="682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6255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61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E7A0D-FB21-4FA3-B099-446C27713A9B}" type="datetimeFigureOut">
              <a:rPr lang="en-GB" smtClean="0"/>
              <a:t>05/10/2018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A1786-8E03-483C-A1E5-BEB4AC9DB5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521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986"/>
            <a:ext cx="9144000" cy="5890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901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808764" y="1"/>
            <a:ext cx="2335237" cy="4403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8F5152A1-045A-4E57-B721-D2C6951BC1B9}" type="datetimeFigureOut">
              <a:rPr lang="en-GB" smtClean="0"/>
              <a:pPr/>
              <a:t>05/10/2018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450607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89D4AC-EC07-4FC3-9EE2-018D603397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00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 bwMode="auto">
          <a:xfrm>
            <a:off x="4382711" y="132"/>
            <a:ext cx="7809289" cy="6857868"/>
          </a:xfrm>
          <a:custGeom>
            <a:avLst/>
            <a:gdLst>
              <a:gd name="connsiteX0" fmla="*/ 5861923 w 5861923"/>
              <a:gd name="connsiteY0" fmla="*/ 0 h 6861393"/>
              <a:gd name="connsiteX1" fmla="*/ 5861923 w 5861923"/>
              <a:gd name="connsiteY1" fmla="*/ 6861393 h 6861393"/>
              <a:gd name="connsiteX2" fmla="*/ 3554057 w 5861923"/>
              <a:gd name="connsiteY2" fmla="*/ 6858759 h 6861393"/>
              <a:gd name="connsiteX3" fmla="*/ 0 w 5861923"/>
              <a:gd name="connsiteY3" fmla="*/ 696122 h 6861393"/>
              <a:gd name="connsiteX4" fmla="*/ 1204184 w 5861923"/>
              <a:gd name="connsiteY4" fmla="*/ 2065 h 6861393"/>
              <a:gd name="connsiteX5" fmla="*/ 5861923 w 5861923"/>
              <a:gd name="connsiteY5" fmla="*/ 0 h 6861393"/>
              <a:gd name="connsiteX0" fmla="*/ 5861923 w 5861923"/>
              <a:gd name="connsiteY0" fmla="*/ 0 h 6861393"/>
              <a:gd name="connsiteX1" fmla="*/ 5861923 w 5861923"/>
              <a:gd name="connsiteY1" fmla="*/ 6861393 h 6861393"/>
              <a:gd name="connsiteX2" fmla="*/ 3554057 w 5861923"/>
              <a:gd name="connsiteY2" fmla="*/ 6858759 h 6861393"/>
              <a:gd name="connsiteX3" fmla="*/ 0 w 5861923"/>
              <a:gd name="connsiteY3" fmla="*/ 696122 h 6861393"/>
              <a:gd name="connsiteX4" fmla="*/ 746984 w 5861923"/>
              <a:gd name="connsiteY4" fmla="*/ 2065 h 6861393"/>
              <a:gd name="connsiteX5" fmla="*/ 5861923 w 5861923"/>
              <a:gd name="connsiteY5" fmla="*/ 0 h 6861393"/>
              <a:gd name="connsiteX0" fmla="*/ 5861923 w 5861923"/>
              <a:gd name="connsiteY0" fmla="*/ 0 h 6879925"/>
              <a:gd name="connsiteX1" fmla="*/ 5861923 w 5861923"/>
              <a:gd name="connsiteY1" fmla="*/ 6861393 h 6879925"/>
              <a:gd name="connsiteX2" fmla="*/ 3566757 w 5861923"/>
              <a:gd name="connsiteY2" fmla="*/ 6879925 h 6879925"/>
              <a:gd name="connsiteX3" fmla="*/ 0 w 5861923"/>
              <a:gd name="connsiteY3" fmla="*/ 696122 h 6879925"/>
              <a:gd name="connsiteX4" fmla="*/ 746984 w 5861923"/>
              <a:gd name="connsiteY4" fmla="*/ 2065 h 6879925"/>
              <a:gd name="connsiteX5" fmla="*/ 5861923 w 5861923"/>
              <a:gd name="connsiteY5" fmla="*/ 0 h 6879925"/>
              <a:gd name="connsiteX0" fmla="*/ 5861923 w 5861923"/>
              <a:gd name="connsiteY0" fmla="*/ 0 h 6882560"/>
              <a:gd name="connsiteX1" fmla="*/ 5861923 w 5861923"/>
              <a:gd name="connsiteY1" fmla="*/ 6882560 h 6882560"/>
              <a:gd name="connsiteX2" fmla="*/ 3566757 w 5861923"/>
              <a:gd name="connsiteY2" fmla="*/ 6879925 h 6882560"/>
              <a:gd name="connsiteX3" fmla="*/ 0 w 5861923"/>
              <a:gd name="connsiteY3" fmla="*/ 696122 h 6882560"/>
              <a:gd name="connsiteX4" fmla="*/ 746984 w 5861923"/>
              <a:gd name="connsiteY4" fmla="*/ 2065 h 6882560"/>
              <a:gd name="connsiteX5" fmla="*/ 5861923 w 5861923"/>
              <a:gd name="connsiteY5" fmla="*/ 0 h 6882560"/>
              <a:gd name="connsiteX0" fmla="*/ 6350384 w 6350384"/>
              <a:gd name="connsiteY0" fmla="*/ 0 h 6882560"/>
              <a:gd name="connsiteX1" fmla="*/ 6350384 w 6350384"/>
              <a:gd name="connsiteY1" fmla="*/ 6882560 h 6882560"/>
              <a:gd name="connsiteX2" fmla="*/ 4055218 w 6350384"/>
              <a:gd name="connsiteY2" fmla="*/ 6879925 h 6882560"/>
              <a:gd name="connsiteX3" fmla="*/ 0 w 6350384"/>
              <a:gd name="connsiteY3" fmla="*/ 617968 h 6882560"/>
              <a:gd name="connsiteX4" fmla="*/ 1235445 w 6350384"/>
              <a:gd name="connsiteY4" fmla="*/ 2065 h 6882560"/>
              <a:gd name="connsiteX5" fmla="*/ 6350384 w 6350384"/>
              <a:gd name="connsiteY5" fmla="*/ 0 h 6882560"/>
              <a:gd name="connsiteX0" fmla="*/ 6350384 w 6350384"/>
              <a:gd name="connsiteY0" fmla="*/ 0 h 6882560"/>
              <a:gd name="connsiteX1" fmla="*/ 6350384 w 6350384"/>
              <a:gd name="connsiteY1" fmla="*/ 6882560 h 6882560"/>
              <a:gd name="connsiteX2" fmla="*/ 3605833 w 6350384"/>
              <a:gd name="connsiteY2" fmla="*/ 6864295 h 6882560"/>
              <a:gd name="connsiteX3" fmla="*/ 0 w 6350384"/>
              <a:gd name="connsiteY3" fmla="*/ 617968 h 6882560"/>
              <a:gd name="connsiteX4" fmla="*/ 1235445 w 6350384"/>
              <a:gd name="connsiteY4" fmla="*/ 2065 h 6882560"/>
              <a:gd name="connsiteX5" fmla="*/ 6350384 w 6350384"/>
              <a:gd name="connsiteY5" fmla="*/ 0 h 6882560"/>
              <a:gd name="connsiteX0" fmla="*/ 6350384 w 6350384"/>
              <a:gd name="connsiteY0" fmla="*/ 0 h 6866929"/>
              <a:gd name="connsiteX1" fmla="*/ 6264414 w 6350384"/>
              <a:gd name="connsiteY1" fmla="*/ 6866929 h 6866929"/>
              <a:gd name="connsiteX2" fmla="*/ 3605833 w 6350384"/>
              <a:gd name="connsiteY2" fmla="*/ 6864295 h 6866929"/>
              <a:gd name="connsiteX3" fmla="*/ 0 w 6350384"/>
              <a:gd name="connsiteY3" fmla="*/ 617968 h 6866929"/>
              <a:gd name="connsiteX4" fmla="*/ 1235445 w 6350384"/>
              <a:gd name="connsiteY4" fmla="*/ 2065 h 6866929"/>
              <a:gd name="connsiteX5" fmla="*/ 6350384 w 6350384"/>
              <a:gd name="connsiteY5" fmla="*/ 0 h 6866929"/>
              <a:gd name="connsiteX0" fmla="*/ 6350384 w 7456260"/>
              <a:gd name="connsiteY0" fmla="*/ 0 h 6864295"/>
              <a:gd name="connsiteX1" fmla="*/ 7456260 w 7456260"/>
              <a:gd name="connsiteY1" fmla="*/ 6859114 h 6864295"/>
              <a:gd name="connsiteX2" fmla="*/ 3605833 w 7456260"/>
              <a:gd name="connsiteY2" fmla="*/ 6864295 h 6864295"/>
              <a:gd name="connsiteX3" fmla="*/ 0 w 7456260"/>
              <a:gd name="connsiteY3" fmla="*/ 617968 h 6864295"/>
              <a:gd name="connsiteX4" fmla="*/ 1235445 w 7456260"/>
              <a:gd name="connsiteY4" fmla="*/ 2065 h 6864295"/>
              <a:gd name="connsiteX5" fmla="*/ 6350384 w 7456260"/>
              <a:gd name="connsiteY5" fmla="*/ 0 h 6864295"/>
              <a:gd name="connsiteX0" fmla="*/ 7452353 w 7456260"/>
              <a:gd name="connsiteY0" fmla="*/ 0 h 6872110"/>
              <a:gd name="connsiteX1" fmla="*/ 7456260 w 7456260"/>
              <a:gd name="connsiteY1" fmla="*/ 6866929 h 6872110"/>
              <a:gd name="connsiteX2" fmla="*/ 3605833 w 7456260"/>
              <a:gd name="connsiteY2" fmla="*/ 6872110 h 6872110"/>
              <a:gd name="connsiteX3" fmla="*/ 0 w 7456260"/>
              <a:gd name="connsiteY3" fmla="*/ 625783 h 6872110"/>
              <a:gd name="connsiteX4" fmla="*/ 1235445 w 7456260"/>
              <a:gd name="connsiteY4" fmla="*/ 9880 h 6872110"/>
              <a:gd name="connsiteX5" fmla="*/ 7452353 w 7456260"/>
              <a:gd name="connsiteY5" fmla="*/ 0 h 6872110"/>
              <a:gd name="connsiteX0" fmla="*/ 7452353 w 7456260"/>
              <a:gd name="connsiteY0" fmla="*/ 132 h 6872242"/>
              <a:gd name="connsiteX1" fmla="*/ 7456260 w 7456260"/>
              <a:gd name="connsiteY1" fmla="*/ 6867061 h 6872242"/>
              <a:gd name="connsiteX2" fmla="*/ 3605833 w 7456260"/>
              <a:gd name="connsiteY2" fmla="*/ 6872242 h 6872242"/>
              <a:gd name="connsiteX3" fmla="*/ 0 w 7456260"/>
              <a:gd name="connsiteY3" fmla="*/ 625915 h 6872242"/>
              <a:gd name="connsiteX4" fmla="*/ 981816 w 7456260"/>
              <a:gd name="connsiteY4" fmla="*/ 0 h 6872242"/>
              <a:gd name="connsiteX5" fmla="*/ 7452353 w 7456260"/>
              <a:gd name="connsiteY5" fmla="*/ 132 h 6872242"/>
              <a:gd name="connsiteX0" fmla="*/ 7452353 w 7456260"/>
              <a:gd name="connsiteY0" fmla="*/ 132 h 6872242"/>
              <a:gd name="connsiteX1" fmla="*/ 7456260 w 7456260"/>
              <a:gd name="connsiteY1" fmla="*/ 6869447 h 6872242"/>
              <a:gd name="connsiteX2" fmla="*/ 3605833 w 7456260"/>
              <a:gd name="connsiteY2" fmla="*/ 6872242 h 6872242"/>
              <a:gd name="connsiteX3" fmla="*/ 0 w 7456260"/>
              <a:gd name="connsiteY3" fmla="*/ 625915 h 6872242"/>
              <a:gd name="connsiteX4" fmla="*/ 981816 w 7456260"/>
              <a:gd name="connsiteY4" fmla="*/ 0 h 6872242"/>
              <a:gd name="connsiteX5" fmla="*/ 7452353 w 7456260"/>
              <a:gd name="connsiteY5" fmla="*/ 132 h 6872242"/>
              <a:gd name="connsiteX0" fmla="*/ 7452353 w 7452357"/>
              <a:gd name="connsiteY0" fmla="*/ 132 h 6872242"/>
              <a:gd name="connsiteX1" fmla="*/ 7146220 w 7452357"/>
              <a:gd name="connsiteY1" fmla="*/ 6578332 h 6872242"/>
              <a:gd name="connsiteX2" fmla="*/ 3605833 w 7452357"/>
              <a:gd name="connsiteY2" fmla="*/ 6872242 h 6872242"/>
              <a:gd name="connsiteX3" fmla="*/ 0 w 7452357"/>
              <a:gd name="connsiteY3" fmla="*/ 625915 h 6872242"/>
              <a:gd name="connsiteX4" fmla="*/ 981816 w 7452357"/>
              <a:gd name="connsiteY4" fmla="*/ 0 h 6872242"/>
              <a:gd name="connsiteX5" fmla="*/ 7452353 w 7452357"/>
              <a:gd name="connsiteY5" fmla="*/ 132 h 6872242"/>
              <a:gd name="connsiteX0" fmla="*/ 7452353 w 7456260"/>
              <a:gd name="connsiteY0" fmla="*/ 132 h 6874220"/>
              <a:gd name="connsiteX1" fmla="*/ 7456260 w 7456260"/>
              <a:gd name="connsiteY1" fmla="*/ 6874220 h 6874220"/>
              <a:gd name="connsiteX2" fmla="*/ 3605833 w 7456260"/>
              <a:gd name="connsiteY2" fmla="*/ 6872242 h 6874220"/>
              <a:gd name="connsiteX3" fmla="*/ 0 w 7456260"/>
              <a:gd name="connsiteY3" fmla="*/ 625915 h 6874220"/>
              <a:gd name="connsiteX4" fmla="*/ 981816 w 7456260"/>
              <a:gd name="connsiteY4" fmla="*/ 0 h 6874220"/>
              <a:gd name="connsiteX5" fmla="*/ 7452353 w 7456260"/>
              <a:gd name="connsiteY5" fmla="*/ 132 h 6874220"/>
              <a:gd name="connsiteX0" fmla="*/ 7452353 w 7456260"/>
              <a:gd name="connsiteY0" fmla="*/ 132 h 6874628"/>
              <a:gd name="connsiteX1" fmla="*/ 7456260 w 7456260"/>
              <a:gd name="connsiteY1" fmla="*/ 6874220 h 6874628"/>
              <a:gd name="connsiteX2" fmla="*/ 3605833 w 7456260"/>
              <a:gd name="connsiteY2" fmla="*/ 6874628 h 6874628"/>
              <a:gd name="connsiteX3" fmla="*/ 0 w 7456260"/>
              <a:gd name="connsiteY3" fmla="*/ 625915 h 6874628"/>
              <a:gd name="connsiteX4" fmla="*/ 981816 w 7456260"/>
              <a:gd name="connsiteY4" fmla="*/ 0 h 6874628"/>
              <a:gd name="connsiteX5" fmla="*/ 7452353 w 7456260"/>
              <a:gd name="connsiteY5" fmla="*/ 132 h 6874628"/>
              <a:gd name="connsiteX0" fmla="*/ 7454738 w 7456260"/>
              <a:gd name="connsiteY0" fmla="*/ 2518 h 6874628"/>
              <a:gd name="connsiteX1" fmla="*/ 7456260 w 7456260"/>
              <a:gd name="connsiteY1" fmla="*/ 6874220 h 6874628"/>
              <a:gd name="connsiteX2" fmla="*/ 3605833 w 7456260"/>
              <a:gd name="connsiteY2" fmla="*/ 6874628 h 6874628"/>
              <a:gd name="connsiteX3" fmla="*/ 0 w 7456260"/>
              <a:gd name="connsiteY3" fmla="*/ 625915 h 6874628"/>
              <a:gd name="connsiteX4" fmla="*/ 981816 w 7456260"/>
              <a:gd name="connsiteY4" fmla="*/ 0 h 6874628"/>
              <a:gd name="connsiteX5" fmla="*/ 7454738 w 7456260"/>
              <a:gd name="connsiteY5" fmla="*/ 2518 h 6874628"/>
              <a:gd name="connsiteX0" fmla="*/ 7454739 w 7456260"/>
              <a:gd name="connsiteY0" fmla="*/ 2518 h 6874628"/>
              <a:gd name="connsiteX1" fmla="*/ 7456260 w 7456260"/>
              <a:gd name="connsiteY1" fmla="*/ 6874220 h 6874628"/>
              <a:gd name="connsiteX2" fmla="*/ 3605833 w 7456260"/>
              <a:gd name="connsiteY2" fmla="*/ 6874628 h 6874628"/>
              <a:gd name="connsiteX3" fmla="*/ 0 w 7456260"/>
              <a:gd name="connsiteY3" fmla="*/ 625915 h 6874628"/>
              <a:gd name="connsiteX4" fmla="*/ 981816 w 7456260"/>
              <a:gd name="connsiteY4" fmla="*/ 0 h 6874628"/>
              <a:gd name="connsiteX5" fmla="*/ 7454739 w 7456260"/>
              <a:gd name="connsiteY5" fmla="*/ 2518 h 6874628"/>
              <a:gd name="connsiteX0" fmla="*/ 7454740 w 7456260"/>
              <a:gd name="connsiteY0" fmla="*/ 132 h 6874628"/>
              <a:gd name="connsiteX1" fmla="*/ 7456260 w 7456260"/>
              <a:gd name="connsiteY1" fmla="*/ 6874220 h 6874628"/>
              <a:gd name="connsiteX2" fmla="*/ 3605833 w 7456260"/>
              <a:gd name="connsiteY2" fmla="*/ 6874628 h 6874628"/>
              <a:gd name="connsiteX3" fmla="*/ 0 w 7456260"/>
              <a:gd name="connsiteY3" fmla="*/ 625915 h 6874628"/>
              <a:gd name="connsiteX4" fmla="*/ 981816 w 7456260"/>
              <a:gd name="connsiteY4" fmla="*/ 0 h 6874628"/>
              <a:gd name="connsiteX5" fmla="*/ 7454740 w 7456260"/>
              <a:gd name="connsiteY5" fmla="*/ 132 h 6874628"/>
              <a:gd name="connsiteX0" fmla="*/ 7461896 w 7462036"/>
              <a:gd name="connsiteY0" fmla="*/ 132 h 6874628"/>
              <a:gd name="connsiteX1" fmla="*/ 7456260 w 7462036"/>
              <a:gd name="connsiteY1" fmla="*/ 6874220 h 6874628"/>
              <a:gd name="connsiteX2" fmla="*/ 3605833 w 7462036"/>
              <a:gd name="connsiteY2" fmla="*/ 6874628 h 6874628"/>
              <a:gd name="connsiteX3" fmla="*/ 0 w 7462036"/>
              <a:gd name="connsiteY3" fmla="*/ 625915 h 6874628"/>
              <a:gd name="connsiteX4" fmla="*/ 981816 w 7462036"/>
              <a:gd name="connsiteY4" fmla="*/ 0 h 6874628"/>
              <a:gd name="connsiteX5" fmla="*/ 7461896 w 7462036"/>
              <a:gd name="connsiteY5" fmla="*/ 132 h 6874628"/>
              <a:gd name="connsiteX0" fmla="*/ 7461896 w 7462036"/>
              <a:gd name="connsiteY0" fmla="*/ 132 h 6874628"/>
              <a:gd name="connsiteX1" fmla="*/ 7456260 w 7462036"/>
              <a:gd name="connsiteY1" fmla="*/ 6874220 h 6874628"/>
              <a:gd name="connsiteX2" fmla="*/ 3605833 w 7462036"/>
              <a:gd name="connsiteY2" fmla="*/ 6874628 h 6874628"/>
              <a:gd name="connsiteX3" fmla="*/ 0 w 7462036"/>
              <a:gd name="connsiteY3" fmla="*/ 625915 h 6874628"/>
              <a:gd name="connsiteX4" fmla="*/ 1248039 w 7462036"/>
              <a:gd name="connsiteY4" fmla="*/ 0 h 6874628"/>
              <a:gd name="connsiteX5" fmla="*/ 7461896 w 7462036"/>
              <a:gd name="connsiteY5" fmla="*/ 132 h 6874628"/>
              <a:gd name="connsiteX0" fmla="*/ 7461896 w 7462036"/>
              <a:gd name="connsiteY0" fmla="*/ 132 h 6874628"/>
              <a:gd name="connsiteX1" fmla="*/ 7456260 w 7462036"/>
              <a:gd name="connsiteY1" fmla="*/ 6874220 h 6874628"/>
              <a:gd name="connsiteX2" fmla="*/ 3605833 w 7462036"/>
              <a:gd name="connsiteY2" fmla="*/ 6874628 h 6874628"/>
              <a:gd name="connsiteX3" fmla="*/ 0 w 7462036"/>
              <a:gd name="connsiteY3" fmla="*/ 625915 h 6874628"/>
              <a:gd name="connsiteX4" fmla="*/ 1259964 w 7462036"/>
              <a:gd name="connsiteY4" fmla="*/ 0 h 6874628"/>
              <a:gd name="connsiteX5" fmla="*/ 7461896 w 7462036"/>
              <a:gd name="connsiteY5" fmla="*/ 132 h 6874628"/>
              <a:gd name="connsiteX0" fmla="*/ 7440432 w 7440572"/>
              <a:gd name="connsiteY0" fmla="*/ 132 h 6874628"/>
              <a:gd name="connsiteX1" fmla="*/ 7434796 w 7440572"/>
              <a:gd name="connsiteY1" fmla="*/ 6874220 h 6874628"/>
              <a:gd name="connsiteX2" fmla="*/ 3584369 w 7440572"/>
              <a:gd name="connsiteY2" fmla="*/ 6874628 h 6874628"/>
              <a:gd name="connsiteX3" fmla="*/ 0 w 7440572"/>
              <a:gd name="connsiteY3" fmla="*/ 678429 h 6874628"/>
              <a:gd name="connsiteX4" fmla="*/ 1238500 w 7440572"/>
              <a:gd name="connsiteY4" fmla="*/ 0 h 6874628"/>
              <a:gd name="connsiteX5" fmla="*/ 7440432 w 7440572"/>
              <a:gd name="connsiteY5" fmla="*/ 132 h 6874628"/>
              <a:gd name="connsiteX0" fmla="*/ 7459511 w 7459651"/>
              <a:gd name="connsiteY0" fmla="*/ 132 h 6874628"/>
              <a:gd name="connsiteX1" fmla="*/ 7453875 w 7459651"/>
              <a:gd name="connsiteY1" fmla="*/ 6874220 h 6874628"/>
              <a:gd name="connsiteX2" fmla="*/ 3603448 w 7459651"/>
              <a:gd name="connsiteY2" fmla="*/ 6874628 h 6874628"/>
              <a:gd name="connsiteX3" fmla="*/ 0 w 7459651"/>
              <a:gd name="connsiteY3" fmla="*/ 635462 h 6874628"/>
              <a:gd name="connsiteX4" fmla="*/ 1257579 w 7459651"/>
              <a:gd name="connsiteY4" fmla="*/ 0 h 6874628"/>
              <a:gd name="connsiteX5" fmla="*/ 7459511 w 7459651"/>
              <a:gd name="connsiteY5" fmla="*/ 132 h 6874628"/>
              <a:gd name="connsiteX0" fmla="*/ 7826788 w 7826928"/>
              <a:gd name="connsiteY0" fmla="*/ 132 h 6874628"/>
              <a:gd name="connsiteX1" fmla="*/ 7821152 w 7826928"/>
              <a:gd name="connsiteY1" fmla="*/ 6874220 h 6874628"/>
              <a:gd name="connsiteX2" fmla="*/ 3970725 w 7826928"/>
              <a:gd name="connsiteY2" fmla="*/ 6874628 h 6874628"/>
              <a:gd name="connsiteX3" fmla="*/ 0 w 7826928"/>
              <a:gd name="connsiteY3" fmla="*/ 2901 h 6874628"/>
              <a:gd name="connsiteX4" fmla="*/ 1624856 w 7826928"/>
              <a:gd name="connsiteY4" fmla="*/ 0 h 6874628"/>
              <a:gd name="connsiteX5" fmla="*/ 7826788 w 7826928"/>
              <a:gd name="connsiteY5" fmla="*/ 132 h 6874628"/>
              <a:gd name="connsiteX0" fmla="*/ 7826788 w 7826928"/>
              <a:gd name="connsiteY0" fmla="*/ 0 h 6874496"/>
              <a:gd name="connsiteX1" fmla="*/ 7821152 w 7826928"/>
              <a:gd name="connsiteY1" fmla="*/ 6874088 h 6874496"/>
              <a:gd name="connsiteX2" fmla="*/ 3970725 w 7826928"/>
              <a:gd name="connsiteY2" fmla="*/ 6874496 h 6874496"/>
              <a:gd name="connsiteX3" fmla="*/ 0 w 7826928"/>
              <a:gd name="connsiteY3" fmla="*/ 2769 h 6874496"/>
              <a:gd name="connsiteX4" fmla="*/ 7826788 w 7826928"/>
              <a:gd name="connsiteY4" fmla="*/ 0 h 6874496"/>
              <a:gd name="connsiteX0" fmla="*/ 7826788 w 7826928"/>
              <a:gd name="connsiteY0" fmla="*/ 0 h 6874496"/>
              <a:gd name="connsiteX1" fmla="*/ 7821152 w 7826928"/>
              <a:gd name="connsiteY1" fmla="*/ 6874088 h 6874496"/>
              <a:gd name="connsiteX2" fmla="*/ 3970725 w 7826928"/>
              <a:gd name="connsiteY2" fmla="*/ 6874496 h 6874496"/>
              <a:gd name="connsiteX3" fmla="*/ 0 w 7826928"/>
              <a:gd name="connsiteY3" fmla="*/ 2769 h 6874496"/>
              <a:gd name="connsiteX4" fmla="*/ 7826788 w 7826928"/>
              <a:gd name="connsiteY4" fmla="*/ 0 h 6874496"/>
              <a:gd name="connsiteX0" fmla="*/ 7821169 w 7821309"/>
              <a:gd name="connsiteY0" fmla="*/ 0 h 6874496"/>
              <a:gd name="connsiteX1" fmla="*/ 7815533 w 7821309"/>
              <a:gd name="connsiteY1" fmla="*/ 6874088 h 6874496"/>
              <a:gd name="connsiteX2" fmla="*/ 3965106 w 7821309"/>
              <a:gd name="connsiteY2" fmla="*/ 6874496 h 6874496"/>
              <a:gd name="connsiteX3" fmla="*/ 0 w 7821309"/>
              <a:gd name="connsiteY3" fmla="*/ 2769 h 6874496"/>
              <a:gd name="connsiteX4" fmla="*/ 7821169 w 7821309"/>
              <a:gd name="connsiteY4" fmla="*/ 0 h 6874496"/>
              <a:gd name="connsiteX0" fmla="*/ 7821169 w 7821309"/>
              <a:gd name="connsiteY0" fmla="*/ 0 h 6874496"/>
              <a:gd name="connsiteX1" fmla="*/ 7815533 w 7821309"/>
              <a:gd name="connsiteY1" fmla="*/ 6874088 h 6874496"/>
              <a:gd name="connsiteX2" fmla="*/ 3965106 w 7821309"/>
              <a:gd name="connsiteY2" fmla="*/ 6874496 h 6874496"/>
              <a:gd name="connsiteX3" fmla="*/ 0 w 7821309"/>
              <a:gd name="connsiteY3" fmla="*/ 382 h 6874496"/>
              <a:gd name="connsiteX4" fmla="*/ 7821169 w 7821309"/>
              <a:gd name="connsiteY4" fmla="*/ 0 h 687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1309" h="6874496">
                <a:moveTo>
                  <a:pt x="7821169" y="0"/>
                </a:moveTo>
                <a:cubicBezTo>
                  <a:pt x="7822471" y="2288976"/>
                  <a:pt x="7814231" y="4585112"/>
                  <a:pt x="7815533" y="6874088"/>
                </a:cubicBezTo>
                <a:lnTo>
                  <a:pt x="3965106" y="6874496"/>
                </a:lnTo>
                <a:lnTo>
                  <a:pt x="0" y="382"/>
                </a:lnTo>
                <a:lnTo>
                  <a:pt x="7821169" y="0"/>
                </a:lnTo>
                <a:close/>
              </a:path>
            </a:pathLst>
          </a:custGeom>
          <a:gradFill>
            <a:gsLst>
              <a:gs pos="84000">
                <a:schemeClr val="bg2"/>
              </a:gs>
              <a:gs pos="60000">
                <a:schemeClr val="accent1"/>
              </a:gs>
              <a:gs pos="30000">
                <a:schemeClr val="tx2"/>
              </a:gs>
              <a:gs pos="0">
                <a:schemeClr val="accent5"/>
              </a:gs>
            </a:gsLst>
            <a:lin ang="19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Freeform 25"/>
          <p:cNvSpPr/>
          <p:nvPr userDrawn="1"/>
        </p:nvSpPr>
        <p:spPr bwMode="auto">
          <a:xfrm>
            <a:off x="-3735" y="0"/>
            <a:ext cx="6000753" cy="3014357"/>
          </a:xfrm>
          <a:custGeom>
            <a:avLst/>
            <a:gdLst>
              <a:gd name="connsiteX0" fmla="*/ 0 w 4500116"/>
              <a:gd name="connsiteY0" fmla="*/ 0 h 2593736"/>
              <a:gd name="connsiteX1" fmla="*/ 4500116 w 4500116"/>
              <a:gd name="connsiteY1" fmla="*/ 0 h 2593736"/>
              <a:gd name="connsiteX2" fmla="*/ 4496532 w 4500116"/>
              <a:gd name="connsiteY2" fmla="*/ 2066 h 2593736"/>
              <a:gd name="connsiteX3" fmla="*/ 2892488 w 4500116"/>
              <a:gd name="connsiteY3" fmla="*/ 2777 h 2593736"/>
              <a:gd name="connsiteX4" fmla="*/ 3292348 w 4500116"/>
              <a:gd name="connsiteY4" fmla="*/ 696123 h 2593736"/>
              <a:gd name="connsiteX5" fmla="*/ 0 w 4500116"/>
              <a:gd name="connsiteY5" fmla="*/ 2593736 h 2593736"/>
              <a:gd name="connsiteX6" fmla="*/ 0 w 4500116"/>
              <a:gd name="connsiteY6" fmla="*/ 0 h 2593736"/>
              <a:gd name="connsiteX0" fmla="*/ 0 w 4500116"/>
              <a:gd name="connsiteY0" fmla="*/ 0 h 2593736"/>
              <a:gd name="connsiteX1" fmla="*/ 4500116 w 4500116"/>
              <a:gd name="connsiteY1" fmla="*/ 0 h 2593736"/>
              <a:gd name="connsiteX2" fmla="*/ 3447340 w 4500116"/>
              <a:gd name="connsiteY2" fmla="*/ 2066 h 2593736"/>
              <a:gd name="connsiteX3" fmla="*/ 2892488 w 4500116"/>
              <a:gd name="connsiteY3" fmla="*/ 2777 h 2593736"/>
              <a:gd name="connsiteX4" fmla="*/ 3292348 w 4500116"/>
              <a:gd name="connsiteY4" fmla="*/ 696123 h 2593736"/>
              <a:gd name="connsiteX5" fmla="*/ 0 w 4500116"/>
              <a:gd name="connsiteY5" fmla="*/ 2593736 h 2593736"/>
              <a:gd name="connsiteX6" fmla="*/ 0 w 4500116"/>
              <a:gd name="connsiteY6" fmla="*/ 0 h 2593736"/>
              <a:gd name="connsiteX0" fmla="*/ 0 w 3447340"/>
              <a:gd name="connsiteY0" fmla="*/ 0 h 2593736"/>
              <a:gd name="connsiteX1" fmla="*/ 2019214 w 3447340"/>
              <a:gd name="connsiteY1" fmla="*/ 0 h 2593736"/>
              <a:gd name="connsiteX2" fmla="*/ 3447340 w 3447340"/>
              <a:gd name="connsiteY2" fmla="*/ 2066 h 2593736"/>
              <a:gd name="connsiteX3" fmla="*/ 2892488 w 3447340"/>
              <a:gd name="connsiteY3" fmla="*/ 2777 h 2593736"/>
              <a:gd name="connsiteX4" fmla="*/ 3292348 w 3447340"/>
              <a:gd name="connsiteY4" fmla="*/ 696123 h 2593736"/>
              <a:gd name="connsiteX5" fmla="*/ 0 w 3447340"/>
              <a:gd name="connsiteY5" fmla="*/ 2593736 h 2593736"/>
              <a:gd name="connsiteX6" fmla="*/ 0 w 3447340"/>
              <a:gd name="connsiteY6" fmla="*/ 0 h 2593736"/>
              <a:gd name="connsiteX0" fmla="*/ 0 w 3292348"/>
              <a:gd name="connsiteY0" fmla="*/ 1577 h 2595313"/>
              <a:gd name="connsiteX1" fmla="*/ 2019214 w 3292348"/>
              <a:gd name="connsiteY1" fmla="*/ 1577 h 2595313"/>
              <a:gd name="connsiteX2" fmla="*/ 2857170 w 3292348"/>
              <a:gd name="connsiteY2" fmla="*/ 0 h 2595313"/>
              <a:gd name="connsiteX3" fmla="*/ 2892488 w 3292348"/>
              <a:gd name="connsiteY3" fmla="*/ 4354 h 2595313"/>
              <a:gd name="connsiteX4" fmla="*/ 3292348 w 3292348"/>
              <a:gd name="connsiteY4" fmla="*/ 697700 h 2595313"/>
              <a:gd name="connsiteX5" fmla="*/ 0 w 3292348"/>
              <a:gd name="connsiteY5" fmla="*/ 2595313 h 2595313"/>
              <a:gd name="connsiteX6" fmla="*/ 0 w 3292348"/>
              <a:gd name="connsiteY6" fmla="*/ 1577 h 2595313"/>
              <a:gd name="connsiteX0" fmla="*/ 0 w 3292348"/>
              <a:gd name="connsiteY0" fmla="*/ 1577 h 2595313"/>
              <a:gd name="connsiteX1" fmla="*/ 2019214 w 3292348"/>
              <a:gd name="connsiteY1" fmla="*/ 1577 h 2595313"/>
              <a:gd name="connsiteX2" fmla="*/ 2857170 w 3292348"/>
              <a:gd name="connsiteY2" fmla="*/ 0 h 2595313"/>
              <a:gd name="connsiteX3" fmla="*/ 3052781 w 3292348"/>
              <a:gd name="connsiteY3" fmla="*/ 711 h 2595313"/>
              <a:gd name="connsiteX4" fmla="*/ 3292348 w 3292348"/>
              <a:gd name="connsiteY4" fmla="*/ 697700 h 2595313"/>
              <a:gd name="connsiteX5" fmla="*/ 0 w 3292348"/>
              <a:gd name="connsiteY5" fmla="*/ 2595313 h 2595313"/>
              <a:gd name="connsiteX6" fmla="*/ 0 w 3292348"/>
              <a:gd name="connsiteY6" fmla="*/ 1577 h 2595313"/>
              <a:gd name="connsiteX0" fmla="*/ 0 w 3503644"/>
              <a:gd name="connsiteY0" fmla="*/ 1577 h 2595313"/>
              <a:gd name="connsiteX1" fmla="*/ 2019214 w 3503644"/>
              <a:gd name="connsiteY1" fmla="*/ 1577 h 2595313"/>
              <a:gd name="connsiteX2" fmla="*/ 2857170 w 3503644"/>
              <a:gd name="connsiteY2" fmla="*/ 0 h 2595313"/>
              <a:gd name="connsiteX3" fmla="*/ 3052781 w 3503644"/>
              <a:gd name="connsiteY3" fmla="*/ 711 h 2595313"/>
              <a:gd name="connsiteX4" fmla="*/ 3503644 w 3503644"/>
              <a:gd name="connsiteY4" fmla="*/ 577480 h 2595313"/>
              <a:gd name="connsiteX5" fmla="*/ 0 w 3503644"/>
              <a:gd name="connsiteY5" fmla="*/ 2595313 h 2595313"/>
              <a:gd name="connsiteX6" fmla="*/ 0 w 3503644"/>
              <a:gd name="connsiteY6" fmla="*/ 1577 h 2595313"/>
              <a:gd name="connsiteX0" fmla="*/ 21166 w 3524810"/>
              <a:gd name="connsiteY0" fmla="*/ 1577 h 2612247"/>
              <a:gd name="connsiteX1" fmla="*/ 2040380 w 3524810"/>
              <a:gd name="connsiteY1" fmla="*/ 1577 h 2612247"/>
              <a:gd name="connsiteX2" fmla="*/ 2878336 w 3524810"/>
              <a:gd name="connsiteY2" fmla="*/ 0 h 2612247"/>
              <a:gd name="connsiteX3" fmla="*/ 3073947 w 3524810"/>
              <a:gd name="connsiteY3" fmla="*/ 711 h 2612247"/>
              <a:gd name="connsiteX4" fmla="*/ 3524810 w 3524810"/>
              <a:gd name="connsiteY4" fmla="*/ 577480 h 2612247"/>
              <a:gd name="connsiteX5" fmla="*/ 0 w 3524810"/>
              <a:gd name="connsiteY5" fmla="*/ 2612247 h 2612247"/>
              <a:gd name="connsiteX6" fmla="*/ 21166 w 3524810"/>
              <a:gd name="connsiteY6" fmla="*/ 1577 h 2612247"/>
              <a:gd name="connsiteX0" fmla="*/ 0 w 3529044"/>
              <a:gd name="connsiteY0" fmla="*/ 1577 h 2612247"/>
              <a:gd name="connsiteX1" fmla="*/ 2044614 w 3529044"/>
              <a:gd name="connsiteY1" fmla="*/ 1577 h 2612247"/>
              <a:gd name="connsiteX2" fmla="*/ 2882570 w 3529044"/>
              <a:gd name="connsiteY2" fmla="*/ 0 h 2612247"/>
              <a:gd name="connsiteX3" fmla="*/ 3078181 w 3529044"/>
              <a:gd name="connsiteY3" fmla="*/ 711 h 2612247"/>
              <a:gd name="connsiteX4" fmla="*/ 3529044 w 3529044"/>
              <a:gd name="connsiteY4" fmla="*/ 577480 h 2612247"/>
              <a:gd name="connsiteX5" fmla="*/ 4234 w 3529044"/>
              <a:gd name="connsiteY5" fmla="*/ 2612247 h 2612247"/>
              <a:gd name="connsiteX6" fmla="*/ 0 w 3529044"/>
              <a:gd name="connsiteY6" fmla="*/ 1577 h 2612247"/>
              <a:gd name="connsiteX0" fmla="*/ 0 w 3529044"/>
              <a:gd name="connsiteY0" fmla="*/ 1577 h 3014583"/>
              <a:gd name="connsiteX1" fmla="*/ 2044614 w 3529044"/>
              <a:gd name="connsiteY1" fmla="*/ 1577 h 3014583"/>
              <a:gd name="connsiteX2" fmla="*/ 2882570 w 3529044"/>
              <a:gd name="connsiteY2" fmla="*/ 0 h 3014583"/>
              <a:gd name="connsiteX3" fmla="*/ 3078181 w 3529044"/>
              <a:gd name="connsiteY3" fmla="*/ 711 h 3014583"/>
              <a:gd name="connsiteX4" fmla="*/ 3529044 w 3529044"/>
              <a:gd name="connsiteY4" fmla="*/ 577480 h 3014583"/>
              <a:gd name="connsiteX5" fmla="*/ 4234 w 3529044"/>
              <a:gd name="connsiteY5" fmla="*/ 3014583 h 3014583"/>
              <a:gd name="connsiteX6" fmla="*/ 0 w 3529044"/>
              <a:gd name="connsiteY6" fmla="*/ 1577 h 3014583"/>
              <a:gd name="connsiteX0" fmla="*/ 0 w 4891500"/>
              <a:gd name="connsiteY0" fmla="*/ 1577 h 3014583"/>
              <a:gd name="connsiteX1" fmla="*/ 2044614 w 4891500"/>
              <a:gd name="connsiteY1" fmla="*/ 1577 h 3014583"/>
              <a:gd name="connsiteX2" fmla="*/ 2882570 w 4891500"/>
              <a:gd name="connsiteY2" fmla="*/ 0 h 3014583"/>
              <a:gd name="connsiteX3" fmla="*/ 3078181 w 4891500"/>
              <a:gd name="connsiteY3" fmla="*/ 711 h 3014583"/>
              <a:gd name="connsiteX4" fmla="*/ 4891500 w 4891500"/>
              <a:gd name="connsiteY4" fmla="*/ 522616 h 3014583"/>
              <a:gd name="connsiteX5" fmla="*/ 4234 w 4891500"/>
              <a:gd name="connsiteY5" fmla="*/ 3014583 h 3014583"/>
              <a:gd name="connsiteX6" fmla="*/ 0 w 4891500"/>
              <a:gd name="connsiteY6" fmla="*/ 1577 h 3014583"/>
              <a:gd name="connsiteX0" fmla="*/ 0 w 4891500"/>
              <a:gd name="connsiteY0" fmla="*/ 1577 h 3014583"/>
              <a:gd name="connsiteX1" fmla="*/ 2044614 w 4891500"/>
              <a:gd name="connsiteY1" fmla="*/ 1577 h 3014583"/>
              <a:gd name="connsiteX2" fmla="*/ 2882570 w 4891500"/>
              <a:gd name="connsiteY2" fmla="*/ 0 h 3014583"/>
              <a:gd name="connsiteX3" fmla="*/ 4797253 w 4891500"/>
              <a:gd name="connsiteY3" fmla="*/ 711 h 3014583"/>
              <a:gd name="connsiteX4" fmla="*/ 4891500 w 4891500"/>
              <a:gd name="connsiteY4" fmla="*/ 522616 h 3014583"/>
              <a:gd name="connsiteX5" fmla="*/ 4234 w 4891500"/>
              <a:gd name="connsiteY5" fmla="*/ 3014583 h 3014583"/>
              <a:gd name="connsiteX6" fmla="*/ 0 w 4891500"/>
              <a:gd name="connsiteY6" fmla="*/ 1577 h 3014583"/>
              <a:gd name="connsiteX0" fmla="*/ 0 w 4891500"/>
              <a:gd name="connsiteY0" fmla="*/ 19154 h 3032160"/>
              <a:gd name="connsiteX1" fmla="*/ 2044614 w 4891500"/>
              <a:gd name="connsiteY1" fmla="*/ 19154 h 3032160"/>
              <a:gd name="connsiteX2" fmla="*/ 2882570 w 4891500"/>
              <a:gd name="connsiteY2" fmla="*/ 17577 h 3032160"/>
              <a:gd name="connsiteX3" fmla="*/ 4769821 w 4891500"/>
              <a:gd name="connsiteY3" fmla="*/ 0 h 3032160"/>
              <a:gd name="connsiteX4" fmla="*/ 4891500 w 4891500"/>
              <a:gd name="connsiteY4" fmla="*/ 540193 h 3032160"/>
              <a:gd name="connsiteX5" fmla="*/ 4234 w 4891500"/>
              <a:gd name="connsiteY5" fmla="*/ 3032160 h 3032160"/>
              <a:gd name="connsiteX6" fmla="*/ 0 w 4891500"/>
              <a:gd name="connsiteY6" fmla="*/ 19154 h 3032160"/>
              <a:gd name="connsiteX0" fmla="*/ 0 w 4785992"/>
              <a:gd name="connsiteY0" fmla="*/ 19154 h 3032160"/>
              <a:gd name="connsiteX1" fmla="*/ 2044614 w 4785992"/>
              <a:gd name="connsiteY1" fmla="*/ 19154 h 3032160"/>
              <a:gd name="connsiteX2" fmla="*/ 2882570 w 4785992"/>
              <a:gd name="connsiteY2" fmla="*/ 17577 h 3032160"/>
              <a:gd name="connsiteX3" fmla="*/ 4769821 w 4785992"/>
              <a:gd name="connsiteY3" fmla="*/ 0 h 3032160"/>
              <a:gd name="connsiteX4" fmla="*/ 4785992 w 4785992"/>
              <a:gd name="connsiteY4" fmla="*/ 630070 h 3032160"/>
              <a:gd name="connsiteX5" fmla="*/ 4234 w 4785992"/>
              <a:gd name="connsiteY5" fmla="*/ 3032160 h 3032160"/>
              <a:gd name="connsiteX6" fmla="*/ 0 w 4785992"/>
              <a:gd name="connsiteY6" fmla="*/ 19154 h 3032160"/>
              <a:gd name="connsiteX0" fmla="*/ 0 w 4785992"/>
              <a:gd name="connsiteY0" fmla="*/ 19154 h 3032160"/>
              <a:gd name="connsiteX1" fmla="*/ 2044614 w 4785992"/>
              <a:gd name="connsiteY1" fmla="*/ 19154 h 3032160"/>
              <a:gd name="connsiteX2" fmla="*/ 2882570 w 4785992"/>
              <a:gd name="connsiteY2" fmla="*/ 17577 h 3032160"/>
              <a:gd name="connsiteX3" fmla="*/ 4769821 w 4785992"/>
              <a:gd name="connsiteY3" fmla="*/ 0 h 3032160"/>
              <a:gd name="connsiteX4" fmla="*/ 4785992 w 4785992"/>
              <a:gd name="connsiteY4" fmla="*/ 630070 h 3032160"/>
              <a:gd name="connsiteX5" fmla="*/ 4234 w 4785992"/>
              <a:gd name="connsiteY5" fmla="*/ 3032160 h 3032160"/>
              <a:gd name="connsiteX6" fmla="*/ 0 w 4785992"/>
              <a:gd name="connsiteY6" fmla="*/ 19154 h 3032160"/>
              <a:gd name="connsiteX0" fmla="*/ 0 w 4785992"/>
              <a:gd name="connsiteY0" fmla="*/ 19154 h 3032160"/>
              <a:gd name="connsiteX1" fmla="*/ 2044614 w 4785992"/>
              <a:gd name="connsiteY1" fmla="*/ 19154 h 3032160"/>
              <a:gd name="connsiteX2" fmla="*/ 2882570 w 4785992"/>
              <a:gd name="connsiteY2" fmla="*/ 17577 h 3032160"/>
              <a:gd name="connsiteX3" fmla="*/ 4769821 w 4785992"/>
              <a:gd name="connsiteY3" fmla="*/ 0 h 3032160"/>
              <a:gd name="connsiteX4" fmla="*/ 4785992 w 4785992"/>
              <a:gd name="connsiteY4" fmla="*/ 630070 h 3032160"/>
              <a:gd name="connsiteX5" fmla="*/ 4234 w 4785992"/>
              <a:gd name="connsiteY5" fmla="*/ 3032160 h 3032160"/>
              <a:gd name="connsiteX6" fmla="*/ 0 w 4785992"/>
              <a:gd name="connsiteY6" fmla="*/ 19154 h 3032160"/>
              <a:gd name="connsiteX0" fmla="*/ 0 w 4785992"/>
              <a:gd name="connsiteY0" fmla="*/ 3523 h 3016529"/>
              <a:gd name="connsiteX1" fmla="*/ 2044614 w 4785992"/>
              <a:gd name="connsiteY1" fmla="*/ 3523 h 3016529"/>
              <a:gd name="connsiteX2" fmla="*/ 2882570 w 4785992"/>
              <a:gd name="connsiteY2" fmla="*/ 1946 h 3016529"/>
              <a:gd name="connsiteX3" fmla="*/ 4765913 w 4785992"/>
              <a:gd name="connsiteY3" fmla="*/ 0 h 3016529"/>
              <a:gd name="connsiteX4" fmla="*/ 4785992 w 4785992"/>
              <a:gd name="connsiteY4" fmla="*/ 614439 h 3016529"/>
              <a:gd name="connsiteX5" fmla="*/ 4234 w 4785992"/>
              <a:gd name="connsiteY5" fmla="*/ 3016529 h 3016529"/>
              <a:gd name="connsiteX6" fmla="*/ 0 w 4785992"/>
              <a:gd name="connsiteY6" fmla="*/ 3523 h 3016529"/>
              <a:gd name="connsiteX0" fmla="*/ 0 w 6004163"/>
              <a:gd name="connsiteY0" fmla="*/ 1577 h 3014583"/>
              <a:gd name="connsiteX1" fmla="*/ 2044614 w 6004163"/>
              <a:gd name="connsiteY1" fmla="*/ 1577 h 3014583"/>
              <a:gd name="connsiteX2" fmla="*/ 2882570 w 6004163"/>
              <a:gd name="connsiteY2" fmla="*/ 0 h 3014583"/>
              <a:gd name="connsiteX3" fmla="*/ 6004163 w 6004163"/>
              <a:gd name="connsiteY3" fmla="*/ 7579 h 3014583"/>
              <a:gd name="connsiteX4" fmla="*/ 4785992 w 6004163"/>
              <a:gd name="connsiteY4" fmla="*/ 612493 h 3014583"/>
              <a:gd name="connsiteX5" fmla="*/ 4234 w 6004163"/>
              <a:gd name="connsiteY5" fmla="*/ 3014583 h 3014583"/>
              <a:gd name="connsiteX6" fmla="*/ 0 w 6004163"/>
              <a:gd name="connsiteY6" fmla="*/ 1577 h 3014583"/>
              <a:gd name="connsiteX0" fmla="*/ 0 w 6004163"/>
              <a:gd name="connsiteY0" fmla="*/ 1577 h 3014583"/>
              <a:gd name="connsiteX1" fmla="*/ 2044614 w 6004163"/>
              <a:gd name="connsiteY1" fmla="*/ 1577 h 3014583"/>
              <a:gd name="connsiteX2" fmla="*/ 2882570 w 6004163"/>
              <a:gd name="connsiteY2" fmla="*/ 0 h 3014583"/>
              <a:gd name="connsiteX3" fmla="*/ 6004163 w 6004163"/>
              <a:gd name="connsiteY3" fmla="*/ 115 h 3014583"/>
              <a:gd name="connsiteX4" fmla="*/ 4785992 w 6004163"/>
              <a:gd name="connsiteY4" fmla="*/ 612493 h 3014583"/>
              <a:gd name="connsiteX5" fmla="*/ 4234 w 6004163"/>
              <a:gd name="connsiteY5" fmla="*/ 3014583 h 3014583"/>
              <a:gd name="connsiteX6" fmla="*/ 0 w 6004163"/>
              <a:gd name="connsiteY6" fmla="*/ 1577 h 3014583"/>
              <a:gd name="connsiteX0" fmla="*/ 0 w 6004163"/>
              <a:gd name="connsiteY0" fmla="*/ 5195 h 3018201"/>
              <a:gd name="connsiteX1" fmla="*/ 2044614 w 6004163"/>
              <a:gd name="connsiteY1" fmla="*/ 5195 h 3018201"/>
              <a:gd name="connsiteX2" fmla="*/ 2882570 w 6004163"/>
              <a:gd name="connsiteY2" fmla="*/ 3618 h 3018201"/>
              <a:gd name="connsiteX3" fmla="*/ 6004163 w 6004163"/>
              <a:gd name="connsiteY3" fmla="*/ 0 h 3018201"/>
              <a:gd name="connsiteX4" fmla="*/ 4785992 w 6004163"/>
              <a:gd name="connsiteY4" fmla="*/ 616111 h 3018201"/>
              <a:gd name="connsiteX5" fmla="*/ 4234 w 6004163"/>
              <a:gd name="connsiteY5" fmla="*/ 3018201 h 3018201"/>
              <a:gd name="connsiteX6" fmla="*/ 0 w 6004163"/>
              <a:gd name="connsiteY6" fmla="*/ 5195 h 3018201"/>
              <a:gd name="connsiteX0" fmla="*/ 0 w 6004163"/>
              <a:gd name="connsiteY0" fmla="*/ 1463 h 3018201"/>
              <a:gd name="connsiteX1" fmla="*/ 2044614 w 6004163"/>
              <a:gd name="connsiteY1" fmla="*/ 5195 h 3018201"/>
              <a:gd name="connsiteX2" fmla="*/ 2882570 w 6004163"/>
              <a:gd name="connsiteY2" fmla="*/ 3618 h 3018201"/>
              <a:gd name="connsiteX3" fmla="*/ 6004163 w 6004163"/>
              <a:gd name="connsiteY3" fmla="*/ 0 h 3018201"/>
              <a:gd name="connsiteX4" fmla="*/ 4785992 w 6004163"/>
              <a:gd name="connsiteY4" fmla="*/ 616111 h 3018201"/>
              <a:gd name="connsiteX5" fmla="*/ 4234 w 6004163"/>
              <a:gd name="connsiteY5" fmla="*/ 3018201 h 3018201"/>
              <a:gd name="connsiteX6" fmla="*/ 0 w 6004163"/>
              <a:gd name="connsiteY6" fmla="*/ 1463 h 3018201"/>
              <a:gd name="connsiteX0" fmla="*/ 59238 w 5999953"/>
              <a:gd name="connsiteY0" fmla="*/ 292578 h 3018201"/>
              <a:gd name="connsiteX1" fmla="*/ 2040404 w 5999953"/>
              <a:gd name="connsiteY1" fmla="*/ 5195 h 3018201"/>
              <a:gd name="connsiteX2" fmla="*/ 2878360 w 5999953"/>
              <a:gd name="connsiteY2" fmla="*/ 3618 h 3018201"/>
              <a:gd name="connsiteX3" fmla="*/ 5999953 w 5999953"/>
              <a:gd name="connsiteY3" fmla="*/ 0 h 3018201"/>
              <a:gd name="connsiteX4" fmla="*/ 4781782 w 5999953"/>
              <a:gd name="connsiteY4" fmla="*/ 616111 h 3018201"/>
              <a:gd name="connsiteX5" fmla="*/ 24 w 5999953"/>
              <a:gd name="connsiteY5" fmla="*/ 3018201 h 3018201"/>
              <a:gd name="connsiteX6" fmla="*/ 59238 w 5999953"/>
              <a:gd name="connsiteY6" fmla="*/ 292578 h 3018201"/>
              <a:gd name="connsiteX0" fmla="*/ 0 w 6007896"/>
              <a:gd name="connsiteY0" fmla="*/ 1463 h 3018201"/>
              <a:gd name="connsiteX1" fmla="*/ 2048347 w 6007896"/>
              <a:gd name="connsiteY1" fmla="*/ 5195 h 3018201"/>
              <a:gd name="connsiteX2" fmla="*/ 2886303 w 6007896"/>
              <a:gd name="connsiteY2" fmla="*/ 3618 h 3018201"/>
              <a:gd name="connsiteX3" fmla="*/ 6007896 w 6007896"/>
              <a:gd name="connsiteY3" fmla="*/ 0 h 3018201"/>
              <a:gd name="connsiteX4" fmla="*/ 4789725 w 6007896"/>
              <a:gd name="connsiteY4" fmla="*/ 616111 h 3018201"/>
              <a:gd name="connsiteX5" fmla="*/ 7967 w 6007896"/>
              <a:gd name="connsiteY5" fmla="*/ 3018201 h 3018201"/>
              <a:gd name="connsiteX6" fmla="*/ 0 w 6007896"/>
              <a:gd name="connsiteY6" fmla="*/ 1463 h 3018201"/>
              <a:gd name="connsiteX0" fmla="*/ 0 w 6007896"/>
              <a:gd name="connsiteY0" fmla="*/ 1463 h 3018201"/>
              <a:gd name="connsiteX1" fmla="*/ 2886303 w 6007896"/>
              <a:gd name="connsiteY1" fmla="*/ 3618 h 3018201"/>
              <a:gd name="connsiteX2" fmla="*/ 6007896 w 6007896"/>
              <a:gd name="connsiteY2" fmla="*/ 0 h 3018201"/>
              <a:gd name="connsiteX3" fmla="*/ 4789725 w 6007896"/>
              <a:gd name="connsiteY3" fmla="*/ 616111 h 3018201"/>
              <a:gd name="connsiteX4" fmla="*/ 7967 w 6007896"/>
              <a:gd name="connsiteY4" fmla="*/ 3018201 h 3018201"/>
              <a:gd name="connsiteX5" fmla="*/ 0 w 6007896"/>
              <a:gd name="connsiteY5" fmla="*/ 1463 h 3018201"/>
              <a:gd name="connsiteX0" fmla="*/ 68254 w 5999950"/>
              <a:gd name="connsiteY0" fmla="*/ 415801 h 3018201"/>
              <a:gd name="connsiteX1" fmla="*/ 2878357 w 5999950"/>
              <a:gd name="connsiteY1" fmla="*/ 3618 h 3018201"/>
              <a:gd name="connsiteX2" fmla="*/ 5999950 w 5999950"/>
              <a:gd name="connsiteY2" fmla="*/ 0 h 3018201"/>
              <a:gd name="connsiteX3" fmla="*/ 4781779 w 5999950"/>
              <a:gd name="connsiteY3" fmla="*/ 616111 h 3018201"/>
              <a:gd name="connsiteX4" fmla="*/ 21 w 5999950"/>
              <a:gd name="connsiteY4" fmla="*/ 3018201 h 3018201"/>
              <a:gd name="connsiteX5" fmla="*/ 68254 w 5999950"/>
              <a:gd name="connsiteY5" fmla="*/ 415801 h 3018201"/>
              <a:gd name="connsiteX0" fmla="*/ 68254 w 5999950"/>
              <a:gd name="connsiteY0" fmla="*/ 415801 h 3018201"/>
              <a:gd name="connsiteX1" fmla="*/ 5999950 w 5999950"/>
              <a:gd name="connsiteY1" fmla="*/ 0 h 3018201"/>
              <a:gd name="connsiteX2" fmla="*/ 4781779 w 5999950"/>
              <a:gd name="connsiteY2" fmla="*/ 616111 h 3018201"/>
              <a:gd name="connsiteX3" fmla="*/ 21 w 5999950"/>
              <a:gd name="connsiteY3" fmla="*/ 3018201 h 3018201"/>
              <a:gd name="connsiteX4" fmla="*/ 68254 w 5999950"/>
              <a:gd name="connsiteY4" fmla="*/ 415801 h 3018201"/>
              <a:gd name="connsiteX0" fmla="*/ 0 w 6007897"/>
              <a:gd name="connsiteY0" fmla="*/ 3844 h 3018201"/>
              <a:gd name="connsiteX1" fmla="*/ 6007897 w 6007897"/>
              <a:gd name="connsiteY1" fmla="*/ 0 h 3018201"/>
              <a:gd name="connsiteX2" fmla="*/ 4789726 w 6007897"/>
              <a:gd name="connsiteY2" fmla="*/ 616111 h 3018201"/>
              <a:gd name="connsiteX3" fmla="*/ 7968 w 6007897"/>
              <a:gd name="connsiteY3" fmla="*/ 3018201 h 3018201"/>
              <a:gd name="connsiteX4" fmla="*/ 0 w 6007897"/>
              <a:gd name="connsiteY4" fmla="*/ 3844 h 3018201"/>
              <a:gd name="connsiteX0" fmla="*/ 0 w 6000753"/>
              <a:gd name="connsiteY0" fmla="*/ 0 h 3014357"/>
              <a:gd name="connsiteX1" fmla="*/ 6000753 w 6000753"/>
              <a:gd name="connsiteY1" fmla="*/ 918 h 3014357"/>
              <a:gd name="connsiteX2" fmla="*/ 4789726 w 6000753"/>
              <a:gd name="connsiteY2" fmla="*/ 612267 h 3014357"/>
              <a:gd name="connsiteX3" fmla="*/ 7968 w 6000753"/>
              <a:gd name="connsiteY3" fmla="*/ 3014357 h 3014357"/>
              <a:gd name="connsiteX4" fmla="*/ 0 w 6000753"/>
              <a:gd name="connsiteY4" fmla="*/ 0 h 301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3" h="3014357">
                <a:moveTo>
                  <a:pt x="0" y="0"/>
                </a:moveTo>
                <a:lnTo>
                  <a:pt x="6000753" y="918"/>
                </a:lnTo>
                <a:lnTo>
                  <a:pt x="4789726" y="612267"/>
                </a:lnTo>
                <a:lnTo>
                  <a:pt x="7968" y="3014357"/>
                </a:lnTo>
                <a:cubicBezTo>
                  <a:pt x="6557" y="2144134"/>
                  <a:pt x="1411" y="870223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bg2"/>
              </a:gs>
              <a:gs pos="74000">
                <a:schemeClr val="accent1"/>
              </a:gs>
              <a:gs pos="47000">
                <a:schemeClr val="tx2"/>
              </a:gs>
              <a:gs pos="22000">
                <a:schemeClr val="accent5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381202" y="241"/>
            <a:ext cx="1618202" cy="629826"/>
          </a:xfrm>
          <a:custGeom>
            <a:avLst/>
            <a:gdLst>
              <a:gd name="connsiteX0" fmla="*/ 1604044 w 1604044"/>
              <a:gd name="connsiteY0" fmla="*/ 0 h 694057"/>
              <a:gd name="connsiteX1" fmla="*/ 399860 w 1604044"/>
              <a:gd name="connsiteY1" fmla="*/ 694057 h 694057"/>
              <a:gd name="connsiteX2" fmla="*/ 0 w 1604044"/>
              <a:gd name="connsiteY2" fmla="*/ 711 h 694057"/>
              <a:gd name="connsiteX3" fmla="*/ 1604044 w 1604044"/>
              <a:gd name="connsiteY3" fmla="*/ 0 h 694057"/>
              <a:gd name="connsiteX0" fmla="*/ 1627365 w 1627365"/>
              <a:gd name="connsiteY0" fmla="*/ 69253 h 693346"/>
              <a:gd name="connsiteX1" fmla="*/ 399860 w 1627365"/>
              <a:gd name="connsiteY1" fmla="*/ 693346 h 693346"/>
              <a:gd name="connsiteX2" fmla="*/ 0 w 1627365"/>
              <a:gd name="connsiteY2" fmla="*/ 0 h 693346"/>
              <a:gd name="connsiteX3" fmla="*/ 1627365 w 1627365"/>
              <a:gd name="connsiteY3" fmla="*/ 69253 h 693346"/>
              <a:gd name="connsiteX0" fmla="*/ 1409702 w 1409702"/>
              <a:gd name="connsiteY0" fmla="*/ 0 h 624093"/>
              <a:gd name="connsiteX1" fmla="*/ 182197 w 1409702"/>
              <a:gd name="connsiteY1" fmla="*/ 624093 h 624093"/>
              <a:gd name="connsiteX2" fmla="*/ 0 w 1409702"/>
              <a:gd name="connsiteY2" fmla="*/ 55125 h 624093"/>
              <a:gd name="connsiteX3" fmla="*/ 1409702 w 1409702"/>
              <a:gd name="connsiteY3" fmla="*/ 0 h 624093"/>
              <a:gd name="connsiteX0" fmla="*/ 1588497 w 1588497"/>
              <a:gd name="connsiteY0" fmla="*/ 0 h 624093"/>
              <a:gd name="connsiteX1" fmla="*/ 360992 w 1588497"/>
              <a:gd name="connsiteY1" fmla="*/ 624093 h 624093"/>
              <a:gd name="connsiteX2" fmla="*/ 0 w 1588497"/>
              <a:gd name="connsiteY2" fmla="*/ 710 h 624093"/>
              <a:gd name="connsiteX3" fmla="*/ 1588497 w 1588497"/>
              <a:gd name="connsiteY3" fmla="*/ 0 h 624093"/>
              <a:gd name="connsiteX0" fmla="*/ 1596270 w 1596270"/>
              <a:gd name="connsiteY0" fmla="*/ 0 h 624093"/>
              <a:gd name="connsiteX1" fmla="*/ 360992 w 1596270"/>
              <a:gd name="connsiteY1" fmla="*/ 624093 h 624093"/>
              <a:gd name="connsiteX2" fmla="*/ 0 w 1596270"/>
              <a:gd name="connsiteY2" fmla="*/ 710 h 624093"/>
              <a:gd name="connsiteX3" fmla="*/ 1596270 w 1596270"/>
              <a:gd name="connsiteY3" fmla="*/ 0 h 624093"/>
              <a:gd name="connsiteX0" fmla="*/ 1602909 w 1602909"/>
              <a:gd name="connsiteY0" fmla="*/ 9248 h 633341"/>
              <a:gd name="connsiteX1" fmla="*/ 367631 w 1602909"/>
              <a:gd name="connsiteY1" fmla="*/ 633341 h 633341"/>
              <a:gd name="connsiteX2" fmla="*/ 0 w 1602909"/>
              <a:gd name="connsiteY2" fmla="*/ 0 h 633341"/>
              <a:gd name="connsiteX3" fmla="*/ 1602909 w 1602909"/>
              <a:gd name="connsiteY3" fmla="*/ 9248 h 633341"/>
              <a:gd name="connsiteX0" fmla="*/ 1626144 w 1626144"/>
              <a:gd name="connsiteY0" fmla="*/ 2609 h 633341"/>
              <a:gd name="connsiteX1" fmla="*/ 367631 w 1626144"/>
              <a:gd name="connsiteY1" fmla="*/ 633341 h 633341"/>
              <a:gd name="connsiteX2" fmla="*/ 0 w 1626144"/>
              <a:gd name="connsiteY2" fmla="*/ 0 h 633341"/>
              <a:gd name="connsiteX3" fmla="*/ 1626144 w 1626144"/>
              <a:gd name="connsiteY3" fmla="*/ 2609 h 633341"/>
              <a:gd name="connsiteX0" fmla="*/ 1626144 w 1626144"/>
              <a:gd name="connsiteY0" fmla="*/ 2609 h 457412"/>
              <a:gd name="connsiteX1" fmla="*/ 357672 w 1626144"/>
              <a:gd name="connsiteY1" fmla="*/ 457412 h 457412"/>
              <a:gd name="connsiteX2" fmla="*/ 0 w 1626144"/>
              <a:gd name="connsiteY2" fmla="*/ 0 h 457412"/>
              <a:gd name="connsiteX3" fmla="*/ 1626144 w 1626144"/>
              <a:gd name="connsiteY3" fmla="*/ 2609 h 457412"/>
              <a:gd name="connsiteX0" fmla="*/ 1626144 w 1626144"/>
              <a:gd name="connsiteY0" fmla="*/ 2609 h 626702"/>
              <a:gd name="connsiteX1" fmla="*/ 370950 w 1626144"/>
              <a:gd name="connsiteY1" fmla="*/ 626702 h 626702"/>
              <a:gd name="connsiteX2" fmla="*/ 0 w 1626144"/>
              <a:gd name="connsiteY2" fmla="*/ 0 h 626702"/>
              <a:gd name="connsiteX3" fmla="*/ 1626144 w 1626144"/>
              <a:gd name="connsiteY3" fmla="*/ 2609 h 626702"/>
              <a:gd name="connsiteX0" fmla="*/ 1626144 w 1626144"/>
              <a:gd name="connsiteY0" fmla="*/ 0 h 631199"/>
              <a:gd name="connsiteX1" fmla="*/ 370950 w 1626144"/>
              <a:gd name="connsiteY1" fmla="*/ 631199 h 631199"/>
              <a:gd name="connsiteX2" fmla="*/ 0 w 1626144"/>
              <a:gd name="connsiteY2" fmla="*/ 4497 h 631199"/>
              <a:gd name="connsiteX3" fmla="*/ 1626144 w 1626144"/>
              <a:gd name="connsiteY3" fmla="*/ 0 h 631199"/>
              <a:gd name="connsiteX0" fmla="*/ 1626144 w 1626144"/>
              <a:gd name="connsiteY0" fmla="*/ 2609 h 626702"/>
              <a:gd name="connsiteX1" fmla="*/ 370950 w 1626144"/>
              <a:gd name="connsiteY1" fmla="*/ 626702 h 626702"/>
              <a:gd name="connsiteX2" fmla="*/ 0 w 1626144"/>
              <a:gd name="connsiteY2" fmla="*/ 0 h 626702"/>
              <a:gd name="connsiteX3" fmla="*/ 1626144 w 1626144"/>
              <a:gd name="connsiteY3" fmla="*/ 2609 h 626702"/>
              <a:gd name="connsiteX0" fmla="*/ 1623775 w 1623775"/>
              <a:gd name="connsiteY0" fmla="*/ 240 h 626702"/>
              <a:gd name="connsiteX1" fmla="*/ 370950 w 1623775"/>
              <a:gd name="connsiteY1" fmla="*/ 626702 h 626702"/>
              <a:gd name="connsiteX2" fmla="*/ 0 w 1623775"/>
              <a:gd name="connsiteY2" fmla="*/ 0 h 626702"/>
              <a:gd name="connsiteX3" fmla="*/ 1623775 w 1623775"/>
              <a:gd name="connsiteY3" fmla="*/ 240 h 626702"/>
              <a:gd name="connsiteX0" fmla="*/ 1623775 w 1623775"/>
              <a:gd name="connsiteY0" fmla="*/ 240 h 619597"/>
              <a:gd name="connsiteX1" fmla="*/ 375687 w 1623775"/>
              <a:gd name="connsiteY1" fmla="*/ 619597 h 619597"/>
              <a:gd name="connsiteX2" fmla="*/ 0 w 1623775"/>
              <a:gd name="connsiteY2" fmla="*/ 0 h 619597"/>
              <a:gd name="connsiteX3" fmla="*/ 1623775 w 1623775"/>
              <a:gd name="connsiteY3" fmla="*/ 240 h 619597"/>
              <a:gd name="connsiteX0" fmla="*/ 1623775 w 1623775"/>
              <a:gd name="connsiteY0" fmla="*/ 240 h 626703"/>
              <a:gd name="connsiteX1" fmla="*/ 378055 w 1623775"/>
              <a:gd name="connsiteY1" fmla="*/ 626703 h 626703"/>
              <a:gd name="connsiteX2" fmla="*/ 0 w 1623775"/>
              <a:gd name="connsiteY2" fmla="*/ 0 h 626703"/>
              <a:gd name="connsiteX3" fmla="*/ 1623775 w 1623775"/>
              <a:gd name="connsiteY3" fmla="*/ 240 h 626703"/>
              <a:gd name="connsiteX0" fmla="*/ 1609564 w 1609564"/>
              <a:gd name="connsiteY0" fmla="*/ 0 h 626463"/>
              <a:gd name="connsiteX1" fmla="*/ 363844 w 1609564"/>
              <a:gd name="connsiteY1" fmla="*/ 626463 h 626463"/>
              <a:gd name="connsiteX2" fmla="*/ 0 w 1609564"/>
              <a:gd name="connsiteY2" fmla="*/ 2128 h 626463"/>
              <a:gd name="connsiteX3" fmla="*/ 1609564 w 1609564"/>
              <a:gd name="connsiteY3" fmla="*/ 0 h 62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564" h="626463">
                <a:moveTo>
                  <a:pt x="1609564" y="0"/>
                </a:moveTo>
                <a:lnTo>
                  <a:pt x="363844" y="626463"/>
                </a:lnTo>
                <a:lnTo>
                  <a:pt x="0" y="2128"/>
                </a:lnTo>
                <a:lnTo>
                  <a:pt x="1609564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65000">
                <a:schemeClr val="tx2"/>
              </a:gs>
              <a:gs pos="0">
                <a:schemeClr val="accent5"/>
              </a:gs>
            </a:gsLst>
            <a:lin ang="17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356052" y="3148242"/>
            <a:ext cx="5898613" cy="1261715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B913"/>
              </a:buClr>
              <a:buSzTx/>
              <a:buFont typeface="Wingdings" pitchFamily="2" charset="2"/>
              <a:buNone/>
              <a:tabLst/>
              <a:defRPr sz="2400" baseline="0">
                <a:solidFill>
                  <a:srgbClr val="E57200"/>
                </a:solidFill>
              </a:defRPr>
            </a:lvl1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>
                <a:srgbClr val="FDB913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dirty="0"/>
              <a:t>Presentation title goes here, </a:t>
            </a:r>
            <a:br>
              <a:rPr lang="en-GB" dirty="0"/>
            </a:br>
            <a:r>
              <a:rPr lang="en-GB" dirty="0"/>
              <a:t>presentation title goes here, </a:t>
            </a:r>
            <a:br>
              <a:rPr lang="en-GB" dirty="0"/>
            </a:br>
            <a:r>
              <a:rPr lang="en-GB" dirty="0"/>
              <a:t>presentation title goes here.</a:t>
            </a:r>
          </a:p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>
                <a:srgbClr val="FDB913"/>
              </a:buClr>
              <a:buSzTx/>
              <a:buFont typeface="Wingdings" pitchFamily="2" charset="2"/>
              <a:buNone/>
              <a:tabLst/>
              <a:defRPr/>
            </a:pPr>
            <a:endParaRPr lang="en-GB" dirty="0"/>
          </a:p>
        </p:txBody>
      </p:sp>
      <p:sp>
        <p:nvSpPr>
          <p:cNvPr id="9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56052" y="4525630"/>
            <a:ext cx="5898613" cy="1261715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>
                <a:srgbClr val="FDB913"/>
              </a:buClr>
              <a:buSzTx/>
              <a:buFont typeface="Wingdings" pitchFamily="2" charset="2"/>
              <a:buNone/>
              <a:tabLst/>
              <a:defRPr sz="18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>
                <a:srgbClr val="FDB913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dirty="0" err="1"/>
              <a:t>Subheader</a:t>
            </a:r>
            <a:r>
              <a:rPr lang="en-GB" dirty="0"/>
              <a:t> title goes here, </a:t>
            </a:r>
            <a:r>
              <a:rPr lang="en-GB" dirty="0" err="1"/>
              <a:t>subheader</a:t>
            </a:r>
            <a:r>
              <a:rPr lang="en-GB" dirty="0"/>
              <a:t> title goes here, </a:t>
            </a:r>
            <a:r>
              <a:rPr lang="en-GB" dirty="0" err="1"/>
              <a:t>subheader</a:t>
            </a:r>
            <a:r>
              <a:rPr lang="en-GB" dirty="0"/>
              <a:t> title goes here.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1" y="401080"/>
            <a:ext cx="1331866" cy="94738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1276384" y="6301853"/>
            <a:ext cx="64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EF0A7C0-C8F1-954C-8761-BCEDD6DEA53A}" type="slidenum">
              <a:rPr lang="en-US" sz="1400" baseline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l"/>
              <a:t>‹#›</a:t>
            </a:fld>
            <a:endParaRPr lang="en-US" sz="1400" baseline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45" y="6351372"/>
            <a:ext cx="180273" cy="208737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744762" y="0"/>
            <a:ext cx="7447238" cy="6858000"/>
          </a:xfrm>
          <a:custGeom>
            <a:avLst/>
            <a:gdLst>
              <a:gd name="connsiteX0" fmla="*/ 0 w 6619874"/>
              <a:gd name="connsiteY0" fmla="*/ 0 h 6858000"/>
              <a:gd name="connsiteX1" fmla="*/ 6619874 w 6619874"/>
              <a:gd name="connsiteY1" fmla="*/ 0 h 6858000"/>
              <a:gd name="connsiteX2" fmla="*/ 6619874 w 6619874"/>
              <a:gd name="connsiteY2" fmla="*/ 6858000 h 6858000"/>
              <a:gd name="connsiteX3" fmla="*/ 0 w 6619874"/>
              <a:gd name="connsiteY3" fmla="*/ 6858000 h 6858000"/>
              <a:gd name="connsiteX4" fmla="*/ 0 w 6619874"/>
              <a:gd name="connsiteY4" fmla="*/ 0 h 6858000"/>
              <a:gd name="connsiteX0" fmla="*/ 0 w 6619874"/>
              <a:gd name="connsiteY0" fmla="*/ 0 h 6866092"/>
              <a:gd name="connsiteX1" fmla="*/ 6619874 w 6619874"/>
              <a:gd name="connsiteY1" fmla="*/ 0 h 6866092"/>
              <a:gd name="connsiteX2" fmla="*/ 6619874 w 6619874"/>
              <a:gd name="connsiteY2" fmla="*/ 6858000 h 6866092"/>
              <a:gd name="connsiteX3" fmla="*/ 4296871 w 6619874"/>
              <a:gd name="connsiteY3" fmla="*/ 6866092 h 6866092"/>
              <a:gd name="connsiteX4" fmla="*/ 0 w 6619874"/>
              <a:gd name="connsiteY4" fmla="*/ 0 h 6866092"/>
              <a:gd name="connsiteX0" fmla="*/ 0 w 6288100"/>
              <a:gd name="connsiteY0" fmla="*/ 0 h 6874184"/>
              <a:gd name="connsiteX1" fmla="*/ 6288100 w 6288100"/>
              <a:gd name="connsiteY1" fmla="*/ 8092 h 6874184"/>
              <a:gd name="connsiteX2" fmla="*/ 6288100 w 6288100"/>
              <a:gd name="connsiteY2" fmla="*/ 6866092 h 6874184"/>
              <a:gd name="connsiteX3" fmla="*/ 3965097 w 6288100"/>
              <a:gd name="connsiteY3" fmla="*/ 6874184 h 6874184"/>
              <a:gd name="connsiteX4" fmla="*/ 0 w 6288100"/>
              <a:gd name="connsiteY4" fmla="*/ 0 h 6874184"/>
              <a:gd name="connsiteX0" fmla="*/ 0 w 6288100"/>
              <a:gd name="connsiteY0" fmla="*/ 0 h 6874184"/>
              <a:gd name="connsiteX1" fmla="*/ 6288100 w 6288100"/>
              <a:gd name="connsiteY1" fmla="*/ 8092 h 6874184"/>
              <a:gd name="connsiteX2" fmla="*/ 6288100 w 6288100"/>
              <a:gd name="connsiteY2" fmla="*/ 6866092 h 6874184"/>
              <a:gd name="connsiteX3" fmla="*/ 3965097 w 6288100"/>
              <a:gd name="connsiteY3" fmla="*/ 6874184 h 6874184"/>
              <a:gd name="connsiteX4" fmla="*/ 0 w 6288100"/>
              <a:gd name="connsiteY4" fmla="*/ 0 h 6874184"/>
              <a:gd name="connsiteX0" fmla="*/ 0 w 6288100"/>
              <a:gd name="connsiteY0" fmla="*/ 0 h 6866092"/>
              <a:gd name="connsiteX1" fmla="*/ 6288100 w 6288100"/>
              <a:gd name="connsiteY1" fmla="*/ 8092 h 6866092"/>
              <a:gd name="connsiteX2" fmla="*/ 6288100 w 6288100"/>
              <a:gd name="connsiteY2" fmla="*/ 6866092 h 6866092"/>
              <a:gd name="connsiteX3" fmla="*/ 3973189 w 6288100"/>
              <a:gd name="connsiteY3" fmla="*/ 6866082 h 6866092"/>
              <a:gd name="connsiteX4" fmla="*/ 0 w 6288100"/>
              <a:gd name="connsiteY4" fmla="*/ 0 h 6866092"/>
              <a:gd name="connsiteX0" fmla="*/ 0 w 5888773"/>
              <a:gd name="connsiteY0" fmla="*/ 675619 h 6858000"/>
              <a:gd name="connsiteX1" fmla="*/ 5888773 w 5888773"/>
              <a:gd name="connsiteY1" fmla="*/ 0 h 6858000"/>
              <a:gd name="connsiteX2" fmla="*/ 5888773 w 5888773"/>
              <a:gd name="connsiteY2" fmla="*/ 6858000 h 6858000"/>
              <a:gd name="connsiteX3" fmla="*/ 3573862 w 5888773"/>
              <a:gd name="connsiteY3" fmla="*/ 6857990 h 6858000"/>
              <a:gd name="connsiteX4" fmla="*/ 0 w 5888773"/>
              <a:gd name="connsiteY4" fmla="*/ 675619 h 6858000"/>
              <a:gd name="connsiteX0" fmla="*/ 0 w 5888773"/>
              <a:gd name="connsiteY0" fmla="*/ 675619 h 6858000"/>
              <a:gd name="connsiteX1" fmla="*/ 1467244 w 5888773"/>
              <a:gd name="connsiteY1" fmla="*/ 507588 h 6858000"/>
              <a:gd name="connsiteX2" fmla="*/ 5888773 w 5888773"/>
              <a:gd name="connsiteY2" fmla="*/ 0 h 6858000"/>
              <a:gd name="connsiteX3" fmla="*/ 5888773 w 5888773"/>
              <a:gd name="connsiteY3" fmla="*/ 6858000 h 6858000"/>
              <a:gd name="connsiteX4" fmla="*/ 3573862 w 5888773"/>
              <a:gd name="connsiteY4" fmla="*/ 6857990 h 6858000"/>
              <a:gd name="connsiteX5" fmla="*/ 0 w 5888773"/>
              <a:gd name="connsiteY5" fmla="*/ 675619 h 6858000"/>
              <a:gd name="connsiteX0" fmla="*/ 0 w 5888773"/>
              <a:gd name="connsiteY0" fmla="*/ 683711 h 6866092"/>
              <a:gd name="connsiteX1" fmla="*/ 1212601 w 5888773"/>
              <a:gd name="connsiteY1" fmla="*/ 0 h 6866092"/>
              <a:gd name="connsiteX2" fmla="*/ 5888773 w 5888773"/>
              <a:gd name="connsiteY2" fmla="*/ 8092 h 6866092"/>
              <a:gd name="connsiteX3" fmla="*/ 5888773 w 5888773"/>
              <a:gd name="connsiteY3" fmla="*/ 6866092 h 6866092"/>
              <a:gd name="connsiteX4" fmla="*/ 3573862 w 5888773"/>
              <a:gd name="connsiteY4" fmla="*/ 6866082 h 6866092"/>
              <a:gd name="connsiteX5" fmla="*/ 0 w 5888773"/>
              <a:gd name="connsiteY5" fmla="*/ 683711 h 6866092"/>
              <a:gd name="connsiteX0" fmla="*/ 0 w 5877198"/>
              <a:gd name="connsiteY0" fmla="*/ 683711 h 6866092"/>
              <a:gd name="connsiteX1" fmla="*/ 1201026 w 5877198"/>
              <a:gd name="connsiteY1" fmla="*/ 0 h 6866092"/>
              <a:gd name="connsiteX2" fmla="*/ 5877198 w 5877198"/>
              <a:gd name="connsiteY2" fmla="*/ 8092 h 6866092"/>
              <a:gd name="connsiteX3" fmla="*/ 5877198 w 5877198"/>
              <a:gd name="connsiteY3" fmla="*/ 6866092 h 6866092"/>
              <a:gd name="connsiteX4" fmla="*/ 3562287 w 5877198"/>
              <a:gd name="connsiteY4" fmla="*/ 6866082 h 6866092"/>
              <a:gd name="connsiteX5" fmla="*/ 0 w 5877198"/>
              <a:gd name="connsiteY5" fmla="*/ 683711 h 6866092"/>
              <a:gd name="connsiteX0" fmla="*/ 0 w 5877198"/>
              <a:gd name="connsiteY0" fmla="*/ 691215 h 6873596"/>
              <a:gd name="connsiteX1" fmla="*/ 1201026 w 5877198"/>
              <a:gd name="connsiteY1" fmla="*/ 0 h 6873596"/>
              <a:gd name="connsiteX2" fmla="*/ 5877198 w 5877198"/>
              <a:gd name="connsiteY2" fmla="*/ 15596 h 6873596"/>
              <a:gd name="connsiteX3" fmla="*/ 5877198 w 5877198"/>
              <a:gd name="connsiteY3" fmla="*/ 6873596 h 6873596"/>
              <a:gd name="connsiteX4" fmla="*/ 3562287 w 5877198"/>
              <a:gd name="connsiteY4" fmla="*/ 6873586 h 6873596"/>
              <a:gd name="connsiteX5" fmla="*/ 0 w 5877198"/>
              <a:gd name="connsiteY5" fmla="*/ 691215 h 6873596"/>
              <a:gd name="connsiteX0" fmla="*/ 0 w 5877198"/>
              <a:gd name="connsiteY0" fmla="*/ 676207 h 6858588"/>
              <a:gd name="connsiteX1" fmla="*/ 1320948 w 5877198"/>
              <a:gd name="connsiteY1" fmla="*/ 0 h 6858588"/>
              <a:gd name="connsiteX2" fmla="*/ 5877198 w 5877198"/>
              <a:gd name="connsiteY2" fmla="*/ 588 h 6858588"/>
              <a:gd name="connsiteX3" fmla="*/ 5877198 w 5877198"/>
              <a:gd name="connsiteY3" fmla="*/ 6858588 h 6858588"/>
              <a:gd name="connsiteX4" fmla="*/ 3562287 w 5877198"/>
              <a:gd name="connsiteY4" fmla="*/ 6858578 h 6858588"/>
              <a:gd name="connsiteX5" fmla="*/ 0 w 5877198"/>
              <a:gd name="connsiteY5" fmla="*/ 676207 h 6858588"/>
              <a:gd name="connsiteX0" fmla="*/ 0 w 5877198"/>
              <a:gd name="connsiteY0" fmla="*/ 691215 h 6873596"/>
              <a:gd name="connsiteX1" fmla="*/ 1223512 w 5877198"/>
              <a:gd name="connsiteY1" fmla="*/ 0 h 6873596"/>
              <a:gd name="connsiteX2" fmla="*/ 5877198 w 5877198"/>
              <a:gd name="connsiteY2" fmla="*/ 15596 h 6873596"/>
              <a:gd name="connsiteX3" fmla="*/ 5877198 w 5877198"/>
              <a:gd name="connsiteY3" fmla="*/ 6873596 h 6873596"/>
              <a:gd name="connsiteX4" fmla="*/ 3562287 w 5877198"/>
              <a:gd name="connsiteY4" fmla="*/ 6873586 h 6873596"/>
              <a:gd name="connsiteX5" fmla="*/ 0 w 5877198"/>
              <a:gd name="connsiteY5" fmla="*/ 691215 h 6873596"/>
              <a:gd name="connsiteX0" fmla="*/ 0 w 5877198"/>
              <a:gd name="connsiteY0" fmla="*/ 691215 h 6873596"/>
              <a:gd name="connsiteX1" fmla="*/ 1223512 w 5877198"/>
              <a:gd name="connsiteY1" fmla="*/ 0 h 6873596"/>
              <a:gd name="connsiteX2" fmla="*/ 5877198 w 5877198"/>
              <a:gd name="connsiteY2" fmla="*/ 4340 h 6873596"/>
              <a:gd name="connsiteX3" fmla="*/ 5877198 w 5877198"/>
              <a:gd name="connsiteY3" fmla="*/ 6873596 h 6873596"/>
              <a:gd name="connsiteX4" fmla="*/ 3562287 w 5877198"/>
              <a:gd name="connsiteY4" fmla="*/ 6873586 h 6873596"/>
              <a:gd name="connsiteX5" fmla="*/ 0 w 5877198"/>
              <a:gd name="connsiteY5" fmla="*/ 691215 h 6873596"/>
              <a:gd name="connsiteX0" fmla="*/ 0 w 5877198"/>
              <a:gd name="connsiteY0" fmla="*/ 687463 h 6869844"/>
              <a:gd name="connsiteX1" fmla="*/ 1212269 w 5877198"/>
              <a:gd name="connsiteY1" fmla="*/ 0 h 6869844"/>
              <a:gd name="connsiteX2" fmla="*/ 5877198 w 5877198"/>
              <a:gd name="connsiteY2" fmla="*/ 588 h 6869844"/>
              <a:gd name="connsiteX3" fmla="*/ 5877198 w 5877198"/>
              <a:gd name="connsiteY3" fmla="*/ 6869844 h 6869844"/>
              <a:gd name="connsiteX4" fmla="*/ 3562287 w 5877198"/>
              <a:gd name="connsiteY4" fmla="*/ 6869834 h 6869844"/>
              <a:gd name="connsiteX5" fmla="*/ 0 w 5877198"/>
              <a:gd name="connsiteY5" fmla="*/ 687463 h 6869844"/>
              <a:gd name="connsiteX0" fmla="*/ 0 w 5867400"/>
              <a:gd name="connsiteY0" fmla="*/ 694002 h 6869844"/>
              <a:gd name="connsiteX1" fmla="*/ 1202471 w 5867400"/>
              <a:gd name="connsiteY1" fmla="*/ 0 h 6869844"/>
              <a:gd name="connsiteX2" fmla="*/ 5867400 w 5867400"/>
              <a:gd name="connsiteY2" fmla="*/ 588 h 6869844"/>
              <a:gd name="connsiteX3" fmla="*/ 5867400 w 5867400"/>
              <a:gd name="connsiteY3" fmla="*/ 6869844 h 6869844"/>
              <a:gd name="connsiteX4" fmla="*/ 3552489 w 5867400"/>
              <a:gd name="connsiteY4" fmla="*/ 6869834 h 6869844"/>
              <a:gd name="connsiteX5" fmla="*/ 0 w 5867400"/>
              <a:gd name="connsiteY5" fmla="*/ 694002 h 6869844"/>
              <a:gd name="connsiteX0" fmla="*/ 0 w 5867400"/>
              <a:gd name="connsiteY0" fmla="*/ 694002 h 6869844"/>
              <a:gd name="connsiteX1" fmla="*/ 1218799 w 5867400"/>
              <a:gd name="connsiteY1" fmla="*/ 0 h 6869844"/>
              <a:gd name="connsiteX2" fmla="*/ 5867400 w 5867400"/>
              <a:gd name="connsiteY2" fmla="*/ 588 h 6869844"/>
              <a:gd name="connsiteX3" fmla="*/ 5867400 w 5867400"/>
              <a:gd name="connsiteY3" fmla="*/ 6869844 h 6869844"/>
              <a:gd name="connsiteX4" fmla="*/ 3552489 w 5867400"/>
              <a:gd name="connsiteY4" fmla="*/ 6869834 h 6869844"/>
              <a:gd name="connsiteX5" fmla="*/ 0 w 5867400"/>
              <a:gd name="connsiteY5" fmla="*/ 694002 h 6869844"/>
              <a:gd name="connsiteX0" fmla="*/ 0 w 5797061"/>
              <a:gd name="connsiteY0" fmla="*/ 815283 h 6869844"/>
              <a:gd name="connsiteX1" fmla="*/ 1148460 w 5797061"/>
              <a:gd name="connsiteY1" fmla="*/ 0 h 6869844"/>
              <a:gd name="connsiteX2" fmla="*/ 5797061 w 5797061"/>
              <a:gd name="connsiteY2" fmla="*/ 588 h 6869844"/>
              <a:gd name="connsiteX3" fmla="*/ 5797061 w 5797061"/>
              <a:gd name="connsiteY3" fmla="*/ 6869844 h 6869844"/>
              <a:gd name="connsiteX4" fmla="*/ 3482150 w 5797061"/>
              <a:gd name="connsiteY4" fmla="*/ 6869834 h 6869844"/>
              <a:gd name="connsiteX5" fmla="*/ 0 w 5797061"/>
              <a:gd name="connsiteY5" fmla="*/ 815283 h 6869844"/>
              <a:gd name="connsiteX0" fmla="*/ 0 w 5847861"/>
              <a:gd name="connsiteY0" fmla="*/ 701826 h 6869844"/>
              <a:gd name="connsiteX1" fmla="*/ 1199260 w 5847861"/>
              <a:gd name="connsiteY1" fmla="*/ 0 h 6869844"/>
              <a:gd name="connsiteX2" fmla="*/ 5847861 w 5847861"/>
              <a:gd name="connsiteY2" fmla="*/ 588 h 6869844"/>
              <a:gd name="connsiteX3" fmla="*/ 5847861 w 5847861"/>
              <a:gd name="connsiteY3" fmla="*/ 6869844 h 6869844"/>
              <a:gd name="connsiteX4" fmla="*/ 3532950 w 5847861"/>
              <a:gd name="connsiteY4" fmla="*/ 6869834 h 6869844"/>
              <a:gd name="connsiteX5" fmla="*/ 0 w 5847861"/>
              <a:gd name="connsiteY5" fmla="*/ 701826 h 6869844"/>
              <a:gd name="connsiteX0" fmla="*/ 0 w 5847861"/>
              <a:gd name="connsiteY0" fmla="*/ 701238 h 6869256"/>
              <a:gd name="connsiteX1" fmla="*/ 1332121 w 5847861"/>
              <a:gd name="connsiteY1" fmla="*/ 3325 h 6869256"/>
              <a:gd name="connsiteX2" fmla="*/ 5847861 w 5847861"/>
              <a:gd name="connsiteY2" fmla="*/ 0 h 6869256"/>
              <a:gd name="connsiteX3" fmla="*/ 5847861 w 5847861"/>
              <a:gd name="connsiteY3" fmla="*/ 6869256 h 6869256"/>
              <a:gd name="connsiteX4" fmla="*/ 3532950 w 5847861"/>
              <a:gd name="connsiteY4" fmla="*/ 6869246 h 6869256"/>
              <a:gd name="connsiteX5" fmla="*/ 0 w 5847861"/>
              <a:gd name="connsiteY5" fmla="*/ 701238 h 6869256"/>
              <a:gd name="connsiteX0" fmla="*/ 0 w 5847861"/>
              <a:gd name="connsiteY0" fmla="*/ 701238 h 6869256"/>
              <a:gd name="connsiteX1" fmla="*/ 1187536 w 5847861"/>
              <a:gd name="connsiteY1" fmla="*/ 7238 h 6869256"/>
              <a:gd name="connsiteX2" fmla="*/ 5847861 w 5847861"/>
              <a:gd name="connsiteY2" fmla="*/ 0 h 6869256"/>
              <a:gd name="connsiteX3" fmla="*/ 5847861 w 5847861"/>
              <a:gd name="connsiteY3" fmla="*/ 6869256 h 6869256"/>
              <a:gd name="connsiteX4" fmla="*/ 3532950 w 5847861"/>
              <a:gd name="connsiteY4" fmla="*/ 6869246 h 6869256"/>
              <a:gd name="connsiteX5" fmla="*/ 0 w 5847861"/>
              <a:gd name="connsiteY5" fmla="*/ 701238 h 6869256"/>
              <a:gd name="connsiteX0" fmla="*/ 0 w 5859584"/>
              <a:gd name="connsiteY0" fmla="*/ 701238 h 6869256"/>
              <a:gd name="connsiteX1" fmla="*/ 1187536 w 5859584"/>
              <a:gd name="connsiteY1" fmla="*/ 7238 h 6869256"/>
              <a:gd name="connsiteX2" fmla="*/ 5859584 w 5859584"/>
              <a:gd name="connsiteY2" fmla="*/ 0 h 6869256"/>
              <a:gd name="connsiteX3" fmla="*/ 5847861 w 5859584"/>
              <a:gd name="connsiteY3" fmla="*/ 6869256 h 6869256"/>
              <a:gd name="connsiteX4" fmla="*/ 3532950 w 5859584"/>
              <a:gd name="connsiteY4" fmla="*/ 6869246 h 6869256"/>
              <a:gd name="connsiteX5" fmla="*/ 0 w 5859584"/>
              <a:gd name="connsiteY5" fmla="*/ 701238 h 6869256"/>
              <a:gd name="connsiteX0" fmla="*/ 0 w 5864301"/>
              <a:gd name="connsiteY0" fmla="*/ 701238 h 6869256"/>
              <a:gd name="connsiteX1" fmla="*/ 1187536 w 5864301"/>
              <a:gd name="connsiteY1" fmla="*/ 7238 h 6869256"/>
              <a:gd name="connsiteX2" fmla="*/ 5859584 w 5864301"/>
              <a:gd name="connsiteY2" fmla="*/ 0 h 6869256"/>
              <a:gd name="connsiteX3" fmla="*/ 5863492 w 5864301"/>
              <a:gd name="connsiteY3" fmla="*/ 6869256 h 6869256"/>
              <a:gd name="connsiteX4" fmla="*/ 3532950 w 5864301"/>
              <a:gd name="connsiteY4" fmla="*/ 6869246 h 6869256"/>
              <a:gd name="connsiteX5" fmla="*/ 0 w 5864301"/>
              <a:gd name="connsiteY5" fmla="*/ 701238 h 6869256"/>
              <a:gd name="connsiteX0" fmla="*/ 0 w 5864301"/>
              <a:gd name="connsiteY0" fmla="*/ 701238 h 6869256"/>
              <a:gd name="connsiteX1" fmla="*/ 1187536 w 5864301"/>
              <a:gd name="connsiteY1" fmla="*/ 7238 h 6869256"/>
              <a:gd name="connsiteX2" fmla="*/ 5859584 w 5864301"/>
              <a:gd name="connsiteY2" fmla="*/ 0 h 6869256"/>
              <a:gd name="connsiteX3" fmla="*/ 5863492 w 5864301"/>
              <a:gd name="connsiteY3" fmla="*/ 6869256 h 6869256"/>
              <a:gd name="connsiteX4" fmla="*/ 3521227 w 5864301"/>
              <a:gd name="connsiteY4" fmla="*/ 6869246 h 6869256"/>
              <a:gd name="connsiteX5" fmla="*/ 0 w 5864301"/>
              <a:gd name="connsiteY5" fmla="*/ 701238 h 6869256"/>
              <a:gd name="connsiteX0" fmla="*/ 0 w 5870125"/>
              <a:gd name="connsiteY0" fmla="*/ 704154 h 6869256"/>
              <a:gd name="connsiteX1" fmla="*/ 1193360 w 5870125"/>
              <a:gd name="connsiteY1" fmla="*/ 7238 h 6869256"/>
              <a:gd name="connsiteX2" fmla="*/ 5865408 w 5870125"/>
              <a:gd name="connsiteY2" fmla="*/ 0 h 6869256"/>
              <a:gd name="connsiteX3" fmla="*/ 5869316 w 5870125"/>
              <a:gd name="connsiteY3" fmla="*/ 6869256 h 6869256"/>
              <a:gd name="connsiteX4" fmla="*/ 3527051 w 5870125"/>
              <a:gd name="connsiteY4" fmla="*/ 6869246 h 6869256"/>
              <a:gd name="connsiteX5" fmla="*/ 0 w 5870125"/>
              <a:gd name="connsiteY5" fmla="*/ 704154 h 6869256"/>
              <a:gd name="connsiteX0" fmla="*/ 0 w 5870125"/>
              <a:gd name="connsiteY0" fmla="*/ 704154 h 6869256"/>
              <a:gd name="connsiteX1" fmla="*/ 1193360 w 5870125"/>
              <a:gd name="connsiteY1" fmla="*/ 7238 h 6869256"/>
              <a:gd name="connsiteX2" fmla="*/ 5865408 w 5870125"/>
              <a:gd name="connsiteY2" fmla="*/ 0 h 6869256"/>
              <a:gd name="connsiteX3" fmla="*/ 5869316 w 5870125"/>
              <a:gd name="connsiteY3" fmla="*/ 6869256 h 6869256"/>
              <a:gd name="connsiteX4" fmla="*/ 3545157 w 5870125"/>
              <a:gd name="connsiteY4" fmla="*/ 6869246 h 6869256"/>
              <a:gd name="connsiteX5" fmla="*/ 0 w 5870125"/>
              <a:gd name="connsiteY5" fmla="*/ 704154 h 6869256"/>
              <a:gd name="connsiteX0" fmla="*/ 0 w 5870125"/>
              <a:gd name="connsiteY0" fmla="*/ 704741 h 6869843"/>
              <a:gd name="connsiteX1" fmla="*/ 1212898 w 5870125"/>
              <a:gd name="connsiteY1" fmla="*/ 0 h 6869843"/>
              <a:gd name="connsiteX2" fmla="*/ 5865408 w 5870125"/>
              <a:gd name="connsiteY2" fmla="*/ 587 h 6869843"/>
              <a:gd name="connsiteX3" fmla="*/ 5869316 w 5870125"/>
              <a:gd name="connsiteY3" fmla="*/ 6869843 h 6869843"/>
              <a:gd name="connsiteX4" fmla="*/ 3545157 w 5870125"/>
              <a:gd name="connsiteY4" fmla="*/ 6869833 h 6869843"/>
              <a:gd name="connsiteX5" fmla="*/ 0 w 5870125"/>
              <a:gd name="connsiteY5" fmla="*/ 704741 h 6869843"/>
              <a:gd name="connsiteX0" fmla="*/ 0 w 5869388"/>
              <a:gd name="connsiteY0" fmla="*/ 704741 h 6869843"/>
              <a:gd name="connsiteX1" fmla="*/ 1212898 w 5869388"/>
              <a:gd name="connsiteY1" fmla="*/ 0 h 6869843"/>
              <a:gd name="connsiteX2" fmla="*/ 5720824 w 5869388"/>
              <a:gd name="connsiteY2" fmla="*/ 164903 h 6869843"/>
              <a:gd name="connsiteX3" fmla="*/ 5869316 w 5869388"/>
              <a:gd name="connsiteY3" fmla="*/ 6869843 h 6869843"/>
              <a:gd name="connsiteX4" fmla="*/ 3545157 w 5869388"/>
              <a:gd name="connsiteY4" fmla="*/ 6869833 h 6869843"/>
              <a:gd name="connsiteX5" fmla="*/ 0 w 5869388"/>
              <a:gd name="connsiteY5" fmla="*/ 704741 h 6869843"/>
              <a:gd name="connsiteX0" fmla="*/ 0 w 5870444"/>
              <a:gd name="connsiteY0" fmla="*/ 708066 h 6873168"/>
              <a:gd name="connsiteX1" fmla="*/ 1212898 w 5870444"/>
              <a:gd name="connsiteY1" fmla="*/ 3325 h 6873168"/>
              <a:gd name="connsiteX2" fmla="*/ 5869316 w 5870444"/>
              <a:gd name="connsiteY2" fmla="*/ 0 h 6873168"/>
              <a:gd name="connsiteX3" fmla="*/ 5869316 w 5870444"/>
              <a:gd name="connsiteY3" fmla="*/ 6873168 h 6873168"/>
              <a:gd name="connsiteX4" fmla="*/ 3545157 w 5870444"/>
              <a:gd name="connsiteY4" fmla="*/ 6873158 h 6873168"/>
              <a:gd name="connsiteX5" fmla="*/ 0 w 5870444"/>
              <a:gd name="connsiteY5" fmla="*/ 708066 h 6873168"/>
              <a:gd name="connsiteX0" fmla="*/ 0 w 5870444"/>
              <a:gd name="connsiteY0" fmla="*/ 708066 h 6877071"/>
              <a:gd name="connsiteX1" fmla="*/ 1212898 w 5870444"/>
              <a:gd name="connsiteY1" fmla="*/ 3325 h 6877071"/>
              <a:gd name="connsiteX2" fmla="*/ 5869316 w 5870444"/>
              <a:gd name="connsiteY2" fmla="*/ 0 h 6877071"/>
              <a:gd name="connsiteX3" fmla="*/ 5869316 w 5870444"/>
              <a:gd name="connsiteY3" fmla="*/ 6873168 h 6877071"/>
              <a:gd name="connsiteX4" fmla="*/ 3545157 w 5870444"/>
              <a:gd name="connsiteY4" fmla="*/ 6877071 h 6877071"/>
              <a:gd name="connsiteX5" fmla="*/ 0 w 5870444"/>
              <a:gd name="connsiteY5" fmla="*/ 708066 h 6877071"/>
              <a:gd name="connsiteX0" fmla="*/ 0 w 5869316"/>
              <a:gd name="connsiteY0" fmla="*/ 708066 h 6877081"/>
              <a:gd name="connsiteX1" fmla="*/ 1212898 w 5869316"/>
              <a:gd name="connsiteY1" fmla="*/ 3325 h 6877081"/>
              <a:gd name="connsiteX2" fmla="*/ 5869316 w 5869316"/>
              <a:gd name="connsiteY2" fmla="*/ 0 h 6877081"/>
              <a:gd name="connsiteX3" fmla="*/ 5865408 w 5869316"/>
              <a:gd name="connsiteY3" fmla="*/ 6877081 h 6877081"/>
              <a:gd name="connsiteX4" fmla="*/ 3545157 w 5869316"/>
              <a:gd name="connsiteY4" fmla="*/ 6877071 h 6877081"/>
              <a:gd name="connsiteX5" fmla="*/ 0 w 5869316"/>
              <a:gd name="connsiteY5" fmla="*/ 708066 h 6877081"/>
              <a:gd name="connsiteX0" fmla="*/ 0 w 5874032"/>
              <a:gd name="connsiteY0" fmla="*/ 708066 h 6877071"/>
              <a:gd name="connsiteX1" fmla="*/ 1212898 w 5874032"/>
              <a:gd name="connsiteY1" fmla="*/ 3325 h 6877071"/>
              <a:gd name="connsiteX2" fmla="*/ 5869316 w 5874032"/>
              <a:gd name="connsiteY2" fmla="*/ 0 h 6877071"/>
              <a:gd name="connsiteX3" fmla="*/ 5873223 w 5874032"/>
              <a:gd name="connsiteY3" fmla="*/ 6873168 h 6877071"/>
              <a:gd name="connsiteX4" fmla="*/ 3545157 w 5874032"/>
              <a:gd name="connsiteY4" fmla="*/ 6877071 h 6877071"/>
              <a:gd name="connsiteX5" fmla="*/ 0 w 5874032"/>
              <a:gd name="connsiteY5" fmla="*/ 708066 h 6877071"/>
              <a:gd name="connsiteX0" fmla="*/ 0 w 5874032"/>
              <a:gd name="connsiteY0" fmla="*/ 708066 h 6877080"/>
              <a:gd name="connsiteX1" fmla="*/ 1212898 w 5874032"/>
              <a:gd name="connsiteY1" fmla="*/ 3325 h 6877080"/>
              <a:gd name="connsiteX2" fmla="*/ 5869316 w 5874032"/>
              <a:gd name="connsiteY2" fmla="*/ 0 h 6877080"/>
              <a:gd name="connsiteX3" fmla="*/ 5873223 w 5874032"/>
              <a:gd name="connsiteY3" fmla="*/ 6877080 h 6877080"/>
              <a:gd name="connsiteX4" fmla="*/ 3545157 w 5874032"/>
              <a:gd name="connsiteY4" fmla="*/ 6877071 h 6877080"/>
              <a:gd name="connsiteX5" fmla="*/ 0 w 5874032"/>
              <a:gd name="connsiteY5" fmla="*/ 708066 h 6877080"/>
              <a:gd name="connsiteX0" fmla="*/ 0 w 5874032"/>
              <a:gd name="connsiteY0" fmla="*/ 715890 h 6877080"/>
              <a:gd name="connsiteX1" fmla="*/ 1212898 w 5874032"/>
              <a:gd name="connsiteY1" fmla="*/ 3325 h 6877080"/>
              <a:gd name="connsiteX2" fmla="*/ 5869316 w 5874032"/>
              <a:gd name="connsiteY2" fmla="*/ 0 h 6877080"/>
              <a:gd name="connsiteX3" fmla="*/ 5873223 w 5874032"/>
              <a:gd name="connsiteY3" fmla="*/ 6877080 h 6877080"/>
              <a:gd name="connsiteX4" fmla="*/ 3545157 w 5874032"/>
              <a:gd name="connsiteY4" fmla="*/ 6877071 h 6877080"/>
              <a:gd name="connsiteX5" fmla="*/ 0 w 5874032"/>
              <a:gd name="connsiteY5" fmla="*/ 715890 h 6877080"/>
              <a:gd name="connsiteX0" fmla="*/ 0 w 5606570"/>
              <a:gd name="connsiteY0" fmla="*/ 633497 h 6877080"/>
              <a:gd name="connsiteX1" fmla="*/ 945436 w 5606570"/>
              <a:gd name="connsiteY1" fmla="*/ 3325 h 6877080"/>
              <a:gd name="connsiteX2" fmla="*/ 5601854 w 5606570"/>
              <a:gd name="connsiteY2" fmla="*/ 0 h 6877080"/>
              <a:gd name="connsiteX3" fmla="*/ 5605761 w 5606570"/>
              <a:gd name="connsiteY3" fmla="*/ 6877080 h 6877080"/>
              <a:gd name="connsiteX4" fmla="*/ 3277695 w 5606570"/>
              <a:gd name="connsiteY4" fmla="*/ 6877071 h 6877080"/>
              <a:gd name="connsiteX5" fmla="*/ 0 w 5606570"/>
              <a:gd name="connsiteY5" fmla="*/ 633497 h 6877080"/>
              <a:gd name="connsiteX0" fmla="*/ 0 w 5606570"/>
              <a:gd name="connsiteY0" fmla="*/ 633497 h 6895381"/>
              <a:gd name="connsiteX1" fmla="*/ 945436 w 5606570"/>
              <a:gd name="connsiteY1" fmla="*/ 3325 h 6895381"/>
              <a:gd name="connsiteX2" fmla="*/ 5601854 w 5606570"/>
              <a:gd name="connsiteY2" fmla="*/ 0 h 6895381"/>
              <a:gd name="connsiteX3" fmla="*/ 5605761 w 5606570"/>
              <a:gd name="connsiteY3" fmla="*/ 6877080 h 6895381"/>
              <a:gd name="connsiteX4" fmla="*/ 2694765 w 5606570"/>
              <a:gd name="connsiteY4" fmla="*/ 6895381 h 6895381"/>
              <a:gd name="connsiteX5" fmla="*/ 0 w 5606570"/>
              <a:gd name="connsiteY5" fmla="*/ 633497 h 6895381"/>
              <a:gd name="connsiteX0" fmla="*/ 0 w 5614079"/>
              <a:gd name="connsiteY0" fmla="*/ 636838 h 6895381"/>
              <a:gd name="connsiteX1" fmla="*/ 952945 w 5614079"/>
              <a:gd name="connsiteY1" fmla="*/ 3325 h 6895381"/>
              <a:gd name="connsiteX2" fmla="*/ 5609363 w 5614079"/>
              <a:gd name="connsiteY2" fmla="*/ 0 h 6895381"/>
              <a:gd name="connsiteX3" fmla="*/ 5613270 w 5614079"/>
              <a:gd name="connsiteY3" fmla="*/ 6877080 h 6895381"/>
              <a:gd name="connsiteX4" fmla="*/ 2702274 w 5614079"/>
              <a:gd name="connsiteY4" fmla="*/ 6895381 h 6895381"/>
              <a:gd name="connsiteX5" fmla="*/ 0 w 5614079"/>
              <a:gd name="connsiteY5" fmla="*/ 636838 h 6895381"/>
              <a:gd name="connsiteX0" fmla="*/ 0 w 5614079"/>
              <a:gd name="connsiteY0" fmla="*/ 627950 h 6895381"/>
              <a:gd name="connsiteX1" fmla="*/ 952945 w 5614079"/>
              <a:gd name="connsiteY1" fmla="*/ 3325 h 6895381"/>
              <a:gd name="connsiteX2" fmla="*/ 5609363 w 5614079"/>
              <a:gd name="connsiteY2" fmla="*/ 0 h 6895381"/>
              <a:gd name="connsiteX3" fmla="*/ 5613270 w 5614079"/>
              <a:gd name="connsiteY3" fmla="*/ 6877080 h 6895381"/>
              <a:gd name="connsiteX4" fmla="*/ 2702274 w 5614079"/>
              <a:gd name="connsiteY4" fmla="*/ 6895381 h 6895381"/>
              <a:gd name="connsiteX5" fmla="*/ 0 w 5614079"/>
              <a:gd name="connsiteY5" fmla="*/ 627950 h 6895381"/>
              <a:gd name="connsiteX0" fmla="*/ 0 w 5614079"/>
              <a:gd name="connsiteY0" fmla="*/ 630551 h 6897982"/>
              <a:gd name="connsiteX1" fmla="*/ 950725 w 5614079"/>
              <a:gd name="connsiteY1" fmla="*/ 0 h 6897982"/>
              <a:gd name="connsiteX2" fmla="*/ 5609363 w 5614079"/>
              <a:gd name="connsiteY2" fmla="*/ 2601 h 6897982"/>
              <a:gd name="connsiteX3" fmla="*/ 5613270 w 5614079"/>
              <a:gd name="connsiteY3" fmla="*/ 6879681 h 6897982"/>
              <a:gd name="connsiteX4" fmla="*/ 2702274 w 5614079"/>
              <a:gd name="connsiteY4" fmla="*/ 6897982 h 6897982"/>
              <a:gd name="connsiteX5" fmla="*/ 0 w 5614079"/>
              <a:gd name="connsiteY5" fmla="*/ 630551 h 6897982"/>
              <a:gd name="connsiteX0" fmla="*/ 0 w 5606584"/>
              <a:gd name="connsiteY0" fmla="*/ 663069 h 6897982"/>
              <a:gd name="connsiteX1" fmla="*/ 943230 w 5606584"/>
              <a:gd name="connsiteY1" fmla="*/ 0 h 6897982"/>
              <a:gd name="connsiteX2" fmla="*/ 5601868 w 5606584"/>
              <a:gd name="connsiteY2" fmla="*/ 2601 h 6897982"/>
              <a:gd name="connsiteX3" fmla="*/ 5605775 w 5606584"/>
              <a:gd name="connsiteY3" fmla="*/ 6879681 h 6897982"/>
              <a:gd name="connsiteX4" fmla="*/ 2694779 w 5606584"/>
              <a:gd name="connsiteY4" fmla="*/ 6897982 h 6897982"/>
              <a:gd name="connsiteX5" fmla="*/ 0 w 5606584"/>
              <a:gd name="connsiteY5" fmla="*/ 663069 h 6897982"/>
              <a:gd name="connsiteX0" fmla="*/ 0 w 5612205"/>
              <a:gd name="connsiteY0" fmla="*/ 630551 h 6897982"/>
              <a:gd name="connsiteX1" fmla="*/ 948851 w 5612205"/>
              <a:gd name="connsiteY1" fmla="*/ 0 h 6897982"/>
              <a:gd name="connsiteX2" fmla="*/ 5607489 w 5612205"/>
              <a:gd name="connsiteY2" fmla="*/ 2601 h 6897982"/>
              <a:gd name="connsiteX3" fmla="*/ 5611396 w 5612205"/>
              <a:gd name="connsiteY3" fmla="*/ 6879681 h 6897982"/>
              <a:gd name="connsiteX4" fmla="*/ 2700400 w 5612205"/>
              <a:gd name="connsiteY4" fmla="*/ 6897982 h 6897982"/>
              <a:gd name="connsiteX5" fmla="*/ 0 w 5612205"/>
              <a:gd name="connsiteY5" fmla="*/ 630551 h 6897982"/>
              <a:gd name="connsiteX0" fmla="*/ 0 w 5612205"/>
              <a:gd name="connsiteY0" fmla="*/ 635554 h 6902985"/>
              <a:gd name="connsiteX1" fmla="*/ 952599 w 5612205"/>
              <a:gd name="connsiteY1" fmla="*/ 0 h 6902985"/>
              <a:gd name="connsiteX2" fmla="*/ 5607489 w 5612205"/>
              <a:gd name="connsiteY2" fmla="*/ 7604 h 6902985"/>
              <a:gd name="connsiteX3" fmla="*/ 5611396 w 5612205"/>
              <a:gd name="connsiteY3" fmla="*/ 6884684 h 6902985"/>
              <a:gd name="connsiteX4" fmla="*/ 2700400 w 5612205"/>
              <a:gd name="connsiteY4" fmla="*/ 6902985 h 6902985"/>
              <a:gd name="connsiteX5" fmla="*/ 0 w 5612205"/>
              <a:gd name="connsiteY5" fmla="*/ 635554 h 6902985"/>
              <a:gd name="connsiteX0" fmla="*/ 0 w 5612109"/>
              <a:gd name="connsiteY0" fmla="*/ 635554 h 6902985"/>
              <a:gd name="connsiteX1" fmla="*/ 952599 w 5612109"/>
              <a:gd name="connsiteY1" fmla="*/ 0 h 6902985"/>
              <a:gd name="connsiteX2" fmla="*/ 5605615 w 5612109"/>
              <a:gd name="connsiteY2" fmla="*/ 100 h 6902985"/>
              <a:gd name="connsiteX3" fmla="*/ 5611396 w 5612109"/>
              <a:gd name="connsiteY3" fmla="*/ 6884684 h 6902985"/>
              <a:gd name="connsiteX4" fmla="*/ 2700400 w 5612109"/>
              <a:gd name="connsiteY4" fmla="*/ 6902985 h 6902985"/>
              <a:gd name="connsiteX5" fmla="*/ 0 w 5612109"/>
              <a:gd name="connsiteY5" fmla="*/ 635554 h 6902985"/>
              <a:gd name="connsiteX0" fmla="*/ 0 w 5614777"/>
              <a:gd name="connsiteY0" fmla="*/ 628430 h 6902985"/>
              <a:gd name="connsiteX1" fmla="*/ 955267 w 5614777"/>
              <a:gd name="connsiteY1" fmla="*/ 0 h 6902985"/>
              <a:gd name="connsiteX2" fmla="*/ 5608283 w 5614777"/>
              <a:gd name="connsiteY2" fmla="*/ 100 h 6902985"/>
              <a:gd name="connsiteX3" fmla="*/ 5614064 w 5614777"/>
              <a:gd name="connsiteY3" fmla="*/ 6884684 h 6902985"/>
              <a:gd name="connsiteX4" fmla="*/ 2703068 w 5614777"/>
              <a:gd name="connsiteY4" fmla="*/ 6902985 h 6902985"/>
              <a:gd name="connsiteX5" fmla="*/ 0 w 5614777"/>
              <a:gd name="connsiteY5" fmla="*/ 628430 h 6902985"/>
              <a:gd name="connsiteX0" fmla="*/ 0 w 5611206"/>
              <a:gd name="connsiteY0" fmla="*/ 635581 h 6902985"/>
              <a:gd name="connsiteX1" fmla="*/ 951696 w 5611206"/>
              <a:gd name="connsiteY1" fmla="*/ 0 h 6902985"/>
              <a:gd name="connsiteX2" fmla="*/ 5604712 w 5611206"/>
              <a:gd name="connsiteY2" fmla="*/ 100 h 6902985"/>
              <a:gd name="connsiteX3" fmla="*/ 5610493 w 5611206"/>
              <a:gd name="connsiteY3" fmla="*/ 6884684 h 6902985"/>
              <a:gd name="connsiteX4" fmla="*/ 2699497 w 5611206"/>
              <a:gd name="connsiteY4" fmla="*/ 6902985 h 6902985"/>
              <a:gd name="connsiteX5" fmla="*/ 0 w 5611206"/>
              <a:gd name="connsiteY5" fmla="*/ 635581 h 6902985"/>
              <a:gd name="connsiteX0" fmla="*/ 0 w 5611206"/>
              <a:gd name="connsiteY0" fmla="*/ 640350 h 6902985"/>
              <a:gd name="connsiteX1" fmla="*/ 951696 w 5611206"/>
              <a:gd name="connsiteY1" fmla="*/ 0 h 6902985"/>
              <a:gd name="connsiteX2" fmla="*/ 5604712 w 5611206"/>
              <a:gd name="connsiteY2" fmla="*/ 100 h 6902985"/>
              <a:gd name="connsiteX3" fmla="*/ 5610493 w 5611206"/>
              <a:gd name="connsiteY3" fmla="*/ 6884684 h 6902985"/>
              <a:gd name="connsiteX4" fmla="*/ 2699497 w 5611206"/>
              <a:gd name="connsiteY4" fmla="*/ 6902985 h 6902985"/>
              <a:gd name="connsiteX5" fmla="*/ 0 w 5611206"/>
              <a:gd name="connsiteY5" fmla="*/ 640350 h 6902985"/>
              <a:gd name="connsiteX0" fmla="*/ 0 w 5611206"/>
              <a:gd name="connsiteY0" fmla="*/ 640350 h 6902985"/>
              <a:gd name="connsiteX1" fmla="*/ 948124 w 5611206"/>
              <a:gd name="connsiteY1" fmla="*/ 0 h 6902985"/>
              <a:gd name="connsiteX2" fmla="*/ 5604712 w 5611206"/>
              <a:gd name="connsiteY2" fmla="*/ 100 h 6902985"/>
              <a:gd name="connsiteX3" fmla="*/ 5610493 w 5611206"/>
              <a:gd name="connsiteY3" fmla="*/ 6884684 h 6902985"/>
              <a:gd name="connsiteX4" fmla="*/ 2699497 w 5611206"/>
              <a:gd name="connsiteY4" fmla="*/ 6902985 h 6902985"/>
              <a:gd name="connsiteX5" fmla="*/ 0 w 5611206"/>
              <a:gd name="connsiteY5" fmla="*/ 640350 h 6902985"/>
              <a:gd name="connsiteX0" fmla="*/ 0 w 5611206"/>
              <a:gd name="connsiteY0" fmla="*/ 640350 h 6902985"/>
              <a:gd name="connsiteX1" fmla="*/ 955268 w 5611206"/>
              <a:gd name="connsiteY1" fmla="*/ 0 h 6902985"/>
              <a:gd name="connsiteX2" fmla="*/ 5604712 w 5611206"/>
              <a:gd name="connsiteY2" fmla="*/ 100 h 6902985"/>
              <a:gd name="connsiteX3" fmla="*/ 5610493 w 5611206"/>
              <a:gd name="connsiteY3" fmla="*/ 6884684 h 6902985"/>
              <a:gd name="connsiteX4" fmla="*/ 2699497 w 5611206"/>
              <a:gd name="connsiteY4" fmla="*/ 6902985 h 6902985"/>
              <a:gd name="connsiteX5" fmla="*/ 0 w 5611206"/>
              <a:gd name="connsiteY5" fmla="*/ 640350 h 6902985"/>
              <a:gd name="connsiteX0" fmla="*/ 0 w 5612992"/>
              <a:gd name="connsiteY0" fmla="*/ 637966 h 6902985"/>
              <a:gd name="connsiteX1" fmla="*/ 957054 w 5612992"/>
              <a:gd name="connsiteY1" fmla="*/ 0 h 6902985"/>
              <a:gd name="connsiteX2" fmla="*/ 5606498 w 5612992"/>
              <a:gd name="connsiteY2" fmla="*/ 100 h 6902985"/>
              <a:gd name="connsiteX3" fmla="*/ 5612279 w 5612992"/>
              <a:gd name="connsiteY3" fmla="*/ 6884684 h 6902985"/>
              <a:gd name="connsiteX4" fmla="*/ 2701283 w 5612992"/>
              <a:gd name="connsiteY4" fmla="*/ 6902985 h 6902985"/>
              <a:gd name="connsiteX5" fmla="*/ 0 w 5612992"/>
              <a:gd name="connsiteY5" fmla="*/ 637966 h 6902985"/>
              <a:gd name="connsiteX0" fmla="*/ 0 w 5611206"/>
              <a:gd name="connsiteY0" fmla="*/ 637966 h 6902985"/>
              <a:gd name="connsiteX1" fmla="*/ 955268 w 5611206"/>
              <a:gd name="connsiteY1" fmla="*/ 0 h 6902985"/>
              <a:gd name="connsiteX2" fmla="*/ 5604712 w 5611206"/>
              <a:gd name="connsiteY2" fmla="*/ 100 h 6902985"/>
              <a:gd name="connsiteX3" fmla="*/ 5610493 w 5611206"/>
              <a:gd name="connsiteY3" fmla="*/ 6884684 h 6902985"/>
              <a:gd name="connsiteX4" fmla="*/ 2699497 w 5611206"/>
              <a:gd name="connsiteY4" fmla="*/ 6902985 h 6902985"/>
              <a:gd name="connsiteX5" fmla="*/ 0 w 5611206"/>
              <a:gd name="connsiteY5" fmla="*/ 637966 h 6902985"/>
              <a:gd name="connsiteX0" fmla="*/ 0 w 5611206"/>
              <a:gd name="connsiteY0" fmla="*/ 637966 h 6902985"/>
              <a:gd name="connsiteX1" fmla="*/ 958840 w 5611206"/>
              <a:gd name="connsiteY1" fmla="*/ 0 h 6902985"/>
              <a:gd name="connsiteX2" fmla="*/ 5604712 w 5611206"/>
              <a:gd name="connsiteY2" fmla="*/ 100 h 6902985"/>
              <a:gd name="connsiteX3" fmla="*/ 5610493 w 5611206"/>
              <a:gd name="connsiteY3" fmla="*/ 6884684 h 6902985"/>
              <a:gd name="connsiteX4" fmla="*/ 2699497 w 5611206"/>
              <a:gd name="connsiteY4" fmla="*/ 6902985 h 6902985"/>
              <a:gd name="connsiteX5" fmla="*/ 0 w 5611206"/>
              <a:gd name="connsiteY5" fmla="*/ 637966 h 6902985"/>
              <a:gd name="connsiteX0" fmla="*/ 0 w 5611206"/>
              <a:gd name="connsiteY0" fmla="*/ 637966 h 6902985"/>
              <a:gd name="connsiteX1" fmla="*/ 958840 w 5611206"/>
              <a:gd name="connsiteY1" fmla="*/ 0 h 6902985"/>
              <a:gd name="connsiteX2" fmla="*/ 5604712 w 5611206"/>
              <a:gd name="connsiteY2" fmla="*/ 100 h 6902985"/>
              <a:gd name="connsiteX3" fmla="*/ 5610493 w 5611206"/>
              <a:gd name="connsiteY3" fmla="*/ 6884684 h 6902985"/>
              <a:gd name="connsiteX4" fmla="*/ 2699497 w 5611206"/>
              <a:gd name="connsiteY4" fmla="*/ 6902985 h 6902985"/>
              <a:gd name="connsiteX5" fmla="*/ 0 w 5611206"/>
              <a:gd name="connsiteY5" fmla="*/ 637966 h 6902985"/>
              <a:gd name="connsiteX0" fmla="*/ 0 w 5609420"/>
              <a:gd name="connsiteY0" fmla="*/ 640350 h 6902985"/>
              <a:gd name="connsiteX1" fmla="*/ 957054 w 5609420"/>
              <a:gd name="connsiteY1" fmla="*/ 0 h 6902985"/>
              <a:gd name="connsiteX2" fmla="*/ 5602926 w 5609420"/>
              <a:gd name="connsiteY2" fmla="*/ 100 h 6902985"/>
              <a:gd name="connsiteX3" fmla="*/ 5608707 w 5609420"/>
              <a:gd name="connsiteY3" fmla="*/ 6884684 h 6902985"/>
              <a:gd name="connsiteX4" fmla="*/ 2697711 w 5609420"/>
              <a:gd name="connsiteY4" fmla="*/ 6902985 h 6902985"/>
              <a:gd name="connsiteX5" fmla="*/ 0 w 5609420"/>
              <a:gd name="connsiteY5" fmla="*/ 640350 h 6902985"/>
              <a:gd name="connsiteX0" fmla="*/ 0 w 5611206"/>
              <a:gd name="connsiteY0" fmla="*/ 640350 h 6902985"/>
              <a:gd name="connsiteX1" fmla="*/ 958840 w 5611206"/>
              <a:gd name="connsiteY1" fmla="*/ 0 h 6902985"/>
              <a:gd name="connsiteX2" fmla="*/ 5604712 w 5611206"/>
              <a:gd name="connsiteY2" fmla="*/ 100 h 6902985"/>
              <a:gd name="connsiteX3" fmla="*/ 5610493 w 5611206"/>
              <a:gd name="connsiteY3" fmla="*/ 6884684 h 6902985"/>
              <a:gd name="connsiteX4" fmla="*/ 2699497 w 5611206"/>
              <a:gd name="connsiteY4" fmla="*/ 6902985 h 6902985"/>
              <a:gd name="connsiteX5" fmla="*/ 0 w 5611206"/>
              <a:gd name="connsiteY5" fmla="*/ 640350 h 6902985"/>
              <a:gd name="connsiteX0" fmla="*/ 0 w 5605825"/>
              <a:gd name="connsiteY0" fmla="*/ 635558 h 6902985"/>
              <a:gd name="connsiteX1" fmla="*/ 953459 w 5605825"/>
              <a:gd name="connsiteY1" fmla="*/ 0 h 6902985"/>
              <a:gd name="connsiteX2" fmla="*/ 5599331 w 5605825"/>
              <a:gd name="connsiteY2" fmla="*/ 100 h 6902985"/>
              <a:gd name="connsiteX3" fmla="*/ 5605112 w 5605825"/>
              <a:gd name="connsiteY3" fmla="*/ 6884684 h 6902985"/>
              <a:gd name="connsiteX4" fmla="*/ 2694116 w 5605825"/>
              <a:gd name="connsiteY4" fmla="*/ 6902985 h 6902985"/>
              <a:gd name="connsiteX5" fmla="*/ 0 w 5605825"/>
              <a:gd name="connsiteY5" fmla="*/ 635558 h 6902985"/>
              <a:gd name="connsiteX0" fmla="*/ 0 w 5606507"/>
              <a:gd name="connsiteY0" fmla="*/ 635558 h 6902985"/>
              <a:gd name="connsiteX1" fmla="*/ 953459 w 5606507"/>
              <a:gd name="connsiteY1" fmla="*/ 0 h 6902985"/>
              <a:gd name="connsiteX2" fmla="*/ 5606507 w 5606507"/>
              <a:gd name="connsiteY2" fmla="*/ 100 h 6902985"/>
              <a:gd name="connsiteX3" fmla="*/ 5605112 w 5606507"/>
              <a:gd name="connsiteY3" fmla="*/ 6884684 h 6902985"/>
              <a:gd name="connsiteX4" fmla="*/ 2694116 w 5606507"/>
              <a:gd name="connsiteY4" fmla="*/ 6902985 h 6902985"/>
              <a:gd name="connsiteX5" fmla="*/ 0 w 5606507"/>
              <a:gd name="connsiteY5" fmla="*/ 635558 h 6902985"/>
              <a:gd name="connsiteX0" fmla="*/ 0 w 5606507"/>
              <a:gd name="connsiteY0" fmla="*/ 635558 h 6902985"/>
              <a:gd name="connsiteX1" fmla="*/ 953459 w 5606507"/>
              <a:gd name="connsiteY1" fmla="*/ 0 h 6902985"/>
              <a:gd name="connsiteX2" fmla="*/ 5606507 w 5606507"/>
              <a:gd name="connsiteY2" fmla="*/ 100 h 6902985"/>
              <a:gd name="connsiteX3" fmla="*/ 5605113 w 5606507"/>
              <a:gd name="connsiteY3" fmla="*/ 6901454 h 6902985"/>
              <a:gd name="connsiteX4" fmla="*/ 2694116 w 5606507"/>
              <a:gd name="connsiteY4" fmla="*/ 6902985 h 6902985"/>
              <a:gd name="connsiteX5" fmla="*/ 0 w 5606507"/>
              <a:gd name="connsiteY5" fmla="*/ 635558 h 6902985"/>
              <a:gd name="connsiteX0" fmla="*/ 0 w 5606507"/>
              <a:gd name="connsiteY0" fmla="*/ 635558 h 6902985"/>
              <a:gd name="connsiteX1" fmla="*/ 953459 w 5606507"/>
              <a:gd name="connsiteY1" fmla="*/ 0 h 6902985"/>
              <a:gd name="connsiteX2" fmla="*/ 5606507 w 5606507"/>
              <a:gd name="connsiteY2" fmla="*/ 100 h 6902985"/>
              <a:gd name="connsiteX3" fmla="*/ 5605113 w 5606507"/>
              <a:gd name="connsiteY3" fmla="*/ 6901454 h 6902985"/>
              <a:gd name="connsiteX4" fmla="*/ 2706673 w 5606507"/>
              <a:gd name="connsiteY4" fmla="*/ 6902985 h 6902985"/>
              <a:gd name="connsiteX5" fmla="*/ 0 w 5606507"/>
              <a:gd name="connsiteY5" fmla="*/ 635558 h 6902985"/>
              <a:gd name="connsiteX0" fmla="*/ 0 w 5606507"/>
              <a:gd name="connsiteY0" fmla="*/ 635458 h 6902885"/>
              <a:gd name="connsiteX1" fmla="*/ 949876 w 5606507"/>
              <a:gd name="connsiteY1" fmla="*/ 2297 h 6902885"/>
              <a:gd name="connsiteX2" fmla="*/ 5606507 w 5606507"/>
              <a:gd name="connsiteY2" fmla="*/ 0 h 6902885"/>
              <a:gd name="connsiteX3" fmla="*/ 5605113 w 5606507"/>
              <a:gd name="connsiteY3" fmla="*/ 6901354 h 6902885"/>
              <a:gd name="connsiteX4" fmla="*/ 2706673 w 5606507"/>
              <a:gd name="connsiteY4" fmla="*/ 6902885 h 6902885"/>
              <a:gd name="connsiteX5" fmla="*/ 0 w 5606507"/>
              <a:gd name="connsiteY5" fmla="*/ 635458 h 6902885"/>
              <a:gd name="connsiteX0" fmla="*/ 0 w 5606507"/>
              <a:gd name="connsiteY0" fmla="*/ 635458 h 6902885"/>
              <a:gd name="connsiteX1" fmla="*/ 948085 w 5606507"/>
              <a:gd name="connsiteY1" fmla="*/ 2297 h 6902885"/>
              <a:gd name="connsiteX2" fmla="*/ 5606507 w 5606507"/>
              <a:gd name="connsiteY2" fmla="*/ 0 h 6902885"/>
              <a:gd name="connsiteX3" fmla="*/ 5605113 w 5606507"/>
              <a:gd name="connsiteY3" fmla="*/ 6901354 h 6902885"/>
              <a:gd name="connsiteX4" fmla="*/ 2706673 w 5606507"/>
              <a:gd name="connsiteY4" fmla="*/ 6902885 h 6902885"/>
              <a:gd name="connsiteX5" fmla="*/ 0 w 5606507"/>
              <a:gd name="connsiteY5" fmla="*/ 635458 h 6902885"/>
              <a:gd name="connsiteX0" fmla="*/ 0 w 5606507"/>
              <a:gd name="connsiteY0" fmla="*/ 635458 h 6902885"/>
              <a:gd name="connsiteX1" fmla="*/ 944502 w 5606507"/>
              <a:gd name="connsiteY1" fmla="*/ 2297 h 6902885"/>
              <a:gd name="connsiteX2" fmla="*/ 5606507 w 5606507"/>
              <a:gd name="connsiteY2" fmla="*/ 0 h 6902885"/>
              <a:gd name="connsiteX3" fmla="*/ 5605113 w 5606507"/>
              <a:gd name="connsiteY3" fmla="*/ 6901354 h 6902885"/>
              <a:gd name="connsiteX4" fmla="*/ 2706673 w 5606507"/>
              <a:gd name="connsiteY4" fmla="*/ 6902885 h 6902885"/>
              <a:gd name="connsiteX5" fmla="*/ 0 w 5606507"/>
              <a:gd name="connsiteY5" fmla="*/ 635458 h 6902885"/>
              <a:gd name="connsiteX0" fmla="*/ 0 w 5606507"/>
              <a:gd name="connsiteY0" fmla="*/ 635558 h 6902985"/>
              <a:gd name="connsiteX1" fmla="*/ 946294 w 5606507"/>
              <a:gd name="connsiteY1" fmla="*/ 0 h 6902985"/>
              <a:gd name="connsiteX2" fmla="*/ 5606507 w 5606507"/>
              <a:gd name="connsiteY2" fmla="*/ 100 h 6902985"/>
              <a:gd name="connsiteX3" fmla="*/ 5605113 w 5606507"/>
              <a:gd name="connsiteY3" fmla="*/ 6901454 h 6902985"/>
              <a:gd name="connsiteX4" fmla="*/ 2706673 w 5606507"/>
              <a:gd name="connsiteY4" fmla="*/ 6902985 h 6902985"/>
              <a:gd name="connsiteX5" fmla="*/ 0 w 5606507"/>
              <a:gd name="connsiteY5" fmla="*/ 635558 h 6902985"/>
              <a:gd name="connsiteX0" fmla="*/ 0 w 5602924"/>
              <a:gd name="connsiteY0" fmla="*/ 633160 h 6902985"/>
              <a:gd name="connsiteX1" fmla="*/ 942711 w 5602924"/>
              <a:gd name="connsiteY1" fmla="*/ 0 h 6902985"/>
              <a:gd name="connsiteX2" fmla="*/ 5602924 w 5602924"/>
              <a:gd name="connsiteY2" fmla="*/ 100 h 6902985"/>
              <a:gd name="connsiteX3" fmla="*/ 5601530 w 5602924"/>
              <a:gd name="connsiteY3" fmla="*/ 6901454 h 6902985"/>
              <a:gd name="connsiteX4" fmla="*/ 2703090 w 5602924"/>
              <a:gd name="connsiteY4" fmla="*/ 6902985 h 6902985"/>
              <a:gd name="connsiteX5" fmla="*/ 0 w 5602924"/>
              <a:gd name="connsiteY5" fmla="*/ 633160 h 6902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02924" h="6902985">
                <a:moveTo>
                  <a:pt x="0" y="633160"/>
                </a:moveTo>
                <a:lnTo>
                  <a:pt x="942711" y="0"/>
                </a:lnTo>
                <a:lnTo>
                  <a:pt x="5602924" y="100"/>
                </a:lnTo>
                <a:cubicBezTo>
                  <a:pt x="5599016" y="2289852"/>
                  <a:pt x="5605438" y="4611702"/>
                  <a:pt x="5601530" y="6901454"/>
                </a:cubicBezTo>
                <a:lnTo>
                  <a:pt x="2703090" y="6902985"/>
                </a:lnTo>
                <a:lnTo>
                  <a:pt x="0" y="633160"/>
                </a:lnTo>
                <a:close/>
              </a:path>
            </a:pathLst>
          </a:custGeom>
          <a:noFill/>
        </p:spPr>
        <p:txBody>
          <a:bodyPr anchor="ctr"/>
          <a:lstStyle>
            <a:lvl1pPr marL="0" indent="0" algn="r" font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5285554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 bwMode="auto">
          <a:xfrm>
            <a:off x="4381200" y="0"/>
            <a:ext cx="7819675" cy="6872242"/>
          </a:xfrm>
          <a:custGeom>
            <a:avLst/>
            <a:gdLst>
              <a:gd name="connsiteX0" fmla="*/ 5861923 w 5861923"/>
              <a:gd name="connsiteY0" fmla="*/ 0 h 6861393"/>
              <a:gd name="connsiteX1" fmla="*/ 5861923 w 5861923"/>
              <a:gd name="connsiteY1" fmla="*/ 6861393 h 6861393"/>
              <a:gd name="connsiteX2" fmla="*/ 3554057 w 5861923"/>
              <a:gd name="connsiteY2" fmla="*/ 6858759 h 6861393"/>
              <a:gd name="connsiteX3" fmla="*/ 0 w 5861923"/>
              <a:gd name="connsiteY3" fmla="*/ 696122 h 6861393"/>
              <a:gd name="connsiteX4" fmla="*/ 1204184 w 5861923"/>
              <a:gd name="connsiteY4" fmla="*/ 2065 h 6861393"/>
              <a:gd name="connsiteX5" fmla="*/ 5861923 w 5861923"/>
              <a:gd name="connsiteY5" fmla="*/ 0 h 6861393"/>
              <a:gd name="connsiteX0" fmla="*/ 5861923 w 5861923"/>
              <a:gd name="connsiteY0" fmla="*/ 0 h 6861393"/>
              <a:gd name="connsiteX1" fmla="*/ 5861923 w 5861923"/>
              <a:gd name="connsiteY1" fmla="*/ 6861393 h 6861393"/>
              <a:gd name="connsiteX2" fmla="*/ 3554057 w 5861923"/>
              <a:gd name="connsiteY2" fmla="*/ 6858759 h 6861393"/>
              <a:gd name="connsiteX3" fmla="*/ 0 w 5861923"/>
              <a:gd name="connsiteY3" fmla="*/ 696122 h 6861393"/>
              <a:gd name="connsiteX4" fmla="*/ 746984 w 5861923"/>
              <a:gd name="connsiteY4" fmla="*/ 2065 h 6861393"/>
              <a:gd name="connsiteX5" fmla="*/ 5861923 w 5861923"/>
              <a:gd name="connsiteY5" fmla="*/ 0 h 6861393"/>
              <a:gd name="connsiteX0" fmla="*/ 5861923 w 5861923"/>
              <a:gd name="connsiteY0" fmla="*/ 0 h 6879925"/>
              <a:gd name="connsiteX1" fmla="*/ 5861923 w 5861923"/>
              <a:gd name="connsiteY1" fmla="*/ 6861393 h 6879925"/>
              <a:gd name="connsiteX2" fmla="*/ 3566757 w 5861923"/>
              <a:gd name="connsiteY2" fmla="*/ 6879925 h 6879925"/>
              <a:gd name="connsiteX3" fmla="*/ 0 w 5861923"/>
              <a:gd name="connsiteY3" fmla="*/ 696122 h 6879925"/>
              <a:gd name="connsiteX4" fmla="*/ 746984 w 5861923"/>
              <a:gd name="connsiteY4" fmla="*/ 2065 h 6879925"/>
              <a:gd name="connsiteX5" fmla="*/ 5861923 w 5861923"/>
              <a:gd name="connsiteY5" fmla="*/ 0 h 6879925"/>
              <a:gd name="connsiteX0" fmla="*/ 5861923 w 5861923"/>
              <a:gd name="connsiteY0" fmla="*/ 0 h 6882560"/>
              <a:gd name="connsiteX1" fmla="*/ 5861923 w 5861923"/>
              <a:gd name="connsiteY1" fmla="*/ 6882560 h 6882560"/>
              <a:gd name="connsiteX2" fmla="*/ 3566757 w 5861923"/>
              <a:gd name="connsiteY2" fmla="*/ 6879925 h 6882560"/>
              <a:gd name="connsiteX3" fmla="*/ 0 w 5861923"/>
              <a:gd name="connsiteY3" fmla="*/ 696122 h 6882560"/>
              <a:gd name="connsiteX4" fmla="*/ 746984 w 5861923"/>
              <a:gd name="connsiteY4" fmla="*/ 2065 h 6882560"/>
              <a:gd name="connsiteX5" fmla="*/ 5861923 w 5861923"/>
              <a:gd name="connsiteY5" fmla="*/ 0 h 6882560"/>
              <a:gd name="connsiteX0" fmla="*/ 6350384 w 6350384"/>
              <a:gd name="connsiteY0" fmla="*/ 0 h 6882560"/>
              <a:gd name="connsiteX1" fmla="*/ 6350384 w 6350384"/>
              <a:gd name="connsiteY1" fmla="*/ 6882560 h 6882560"/>
              <a:gd name="connsiteX2" fmla="*/ 4055218 w 6350384"/>
              <a:gd name="connsiteY2" fmla="*/ 6879925 h 6882560"/>
              <a:gd name="connsiteX3" fmla="*/ 0 w 6350384"/>
              <a:gd name="connsiteY3" fmla="*/ 617968 h 6882560"/>
              <a:gd name="connsiteX4" fmla="*/ 1235445 w 6350384"/>
              <a:gd name="connsiteY4" fmla="*/ 2065 h 6882560"/>
              <a:gd name="connsiteX5" fmla="*/ 6350384 w 6350384"/>
              <a:gd name="connsiteY5" fmla="*/ 0 h 6882560"/>
              <a:gd name="connsiteX0" fmla="*/ 6350384 w 6350384"/>
              <a:gd name="connsiteY0" fmla="*/ 0 h 6882560"/>
              <a:gd name="connsiteX1" fmla="*/ 6350384 w 6350384"/>
              <a:gd name="connsiteY1" fmla="*/ 6882560 h 6882560"/>
              <a:gd name="connsiteX2" fmla="*/ 3605833 w 6350384"/>
              <a:gd name="connsiteY2" fmla="*/ 6864295 h 6882560"/>
              <a:gd name="connsiteX3" fmla="*/ 0 w 6350384"/>
              <a:gd name="connsiteY3" fmla="*/ 617968 h 6882560"/>
              <a:gd name="connsiteX4" fmla="*/ 1235445 w 6350384"/>
              <a:gd name="connsiteY4" fmla="*/ 2065 h 6882560"/>
              <a:gd name="connsiteX5" fmla="*/ 6350384 w 6350384"/>
              <a:gd name="connsiteY5" fmla="*/ 0 h 6882560"/>
              <a:gd name="connsiteX0" fmla="*/ 6350384 w 6350384"/>
              <a:gd name="connsiteY0" fmla="*/ 0 h 6866929"/>
              <a:gd name="connsiteX1" fmla="*/ 6264414 w 6350384"/>
              <a:gd name="connsiteY1" fmla="*/ 6866929 h 6866929"/>
              <a:gd name="connsiteX2" fmla="*/ 3605833 w 6350384"/>
              <a:gd name="connsiteY2" fmla="*/ 6864295 h 6866929"/>
              <a:gd name="connsiteX3" fmla="*/ 0 w 6350384"/>
              <a:gd name="connsiteY3" fmla="*/ 617968 h 6866929"/>
              <a:gd name="connsiteX4" fmla="*/ 1235445 w 6350384"/>
              <a:gd name="connsiteY4" fmla="*/ 2065 h 6866929"/>
              <a:gd name="connsiteX5" fmla="*/ 6350384 w 6350384"/>
              <a:gd name="connsiteY5" fmla="*/ 0 h 6866929"/>
              <a:gd name="connsiteX0" fmla="*/ 6350384 w 7456260"/>
              <a:gd name="connsiteY0" fmla="*/ 0 h 6864295"/>
              <a:gd name="connsiteX1" fmla="*/ 7456260 w 7456260"/>
              <a:gd name="connsiteY1" fmla="*/ 6859114 h 6864295"/>
              <a:gd name="connsiteX2" fmla="*/ 3605833 w 7456260"/>
              <a:gd name="connsiteY2" fmla="*/ 6864295 h 6864295"/>
              <a:gd name="connsiteX3" fmla="*/ 0 w 7456260"/>
              <a:gd name="connsiteY3" fmla="*/ 617968 h 6864295"/>
              <a:gd name="connsiteX4" fmla="*/ 1235445 w 7456260"/>
              <a:gd name="connsiteY4" fmla="*/ 2065 h 6864295"/>
              <a:gd name="connsiteX5" fmla="*/ 6350384 w 7456260"/>
              <a:gd name="connsiteY5" fmla="*/ 0 h 6864295"/>
              <a:gd name="connsiteX0" fmla="*/ 7452353 w 7456260"/>
              <a:gd name="connsiteY0" fmla="*/ 0 h 6872110"/>
              <a:gd name="connsiteX1" fmla="*/ 7456260 w 7456260"/>
              <a:gd name="connsiteY1" fmla="*/ 6866929 h 6872110"/>
              <a:gd name="connsiteX2" fmla="*/ 3605833 w 7456260"/>
              <a:gd name="connsiteY2" fmla="*/ 6872110 h 6872110"/>
              <a:gd name="connsiteX3" fmla="*/ 0 w 7456260"/>
              <a:gd name="connsiteY3" fmla="*/ 625783 h 6872110"/>
              <a:gd name="connsiteX4" fmla="*/ 1235445 w 7456260"/>
              <a:gd name="connsiteY4" fmla="*/ 9880 h 6872110"/>
              <a:gd name="connsiteX5" fmla="*/ 7452353 w 7456260"/>
              <a:gd name="connsiteY5" fmla="*/ 0 h 6872110"/>
              <a:gd name="connsiteX0" fmla="*/ 7452353 w 7456260"/>
              <a:gd name="connsiteY0" fmla="*/ 132 h 6872242"/>
              <a:gd name="connsiteX1" fmla="*/ 7456260 w 7456260"/>
              <a:gd name="connsiteY1" fmla="*/ 6867061 h 6872242"/>
              <a:gd name="connsiteX2" fmla="*/ 3605833 w 7456260"/>
              <a:gd name="connsiteY2" fmla="*/ 6872242 h 6872242"/>
              <a:gd name="connsiteX3" fmla="*/ 0 w 7456260"/>
              <a:gd name="connsiteY3" fmla="*/ 625915 h 6872242"/>
              <a:gd name="connsiteX4" fmla="*/ 981816 w 7456260"/>
              <a:gd name="connsiteY4" fmla="*/ 0 h 6872242"/>
              <a:gd name="connsiteX5" fmla="*/ 7452353 w 7456260"/>
              <a:gd name="connsiteY5" fmla="*/ 132 h 6872242"/>
              <a:gd name="connsiteX0" fmla="*/ 7815768 w 7819675"/>
              <a:gd name="connsiteY0" fmla="*/ 132 h 6872242"/>
              <a:gd name="connsiteX1" fmla="*/ 7819675 w 7819675"/>
              <a:gd name="connsiteY1" fmla="*/ 6867061 h 6872242"/>
              <a:gd name="connsiteX2" fmla="*/ 3969248 w 7819675"/>
              <a:gd name="connsiteY2" fmla="*/ 6872242 h 6872242"/>
              <a:gd name="connsiteX3" fmla="*/ 0 w 7819675"/>
              <a:gd name="connsiteY3" fmla="*/ 4592 h 6872242"/>
              <a:gd name="connsiteX4" fmla="*/ 1345231 w 7819675"/>
              <a:gd name="connsiteY4" fmla="*/ 0 h 6872242"/>
              <a:gd name="connsiteX5" fmla="*/ 7815768 w 7819675"/>
              <a:gd name="connsiteY5" fmla="*/ 132 h 687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9675" h="6872242">
                <a:moveTo>
                  <a:pt x="7815768" y="132"/>
                </a:moveTo>
                <a:cubicBezTo>
                  <a:pt x="7817070" y="2289108"/>
                  <a:pt x="7818373" y="4578085"/>
                  <a:pt x="7819675" y="6867061"/>
                </a:cubicBezTo>
                <a:lnTo>
                  <a:pt x="3969248" y="6872242"/>
                </a:lnTo>
                <a:lnTo>
                  <a:pt x="0" y="4592"/>
                </a:lnTo>
                <a:lnTo>
                  <a:pt x="1345231" y="0"/>
                </a:lnTo>
                <a:lnTo>
                  <a:pt x="7815768" y="132"/>
                </a:lnTo>
                <a:close/>
              </a:path>
            </a:pathLst>
          </a:custGeom>
          <a:gradFill>
            <a:gsLst>
              <a:gs pos="84000">
                <a:schemeClr val="bg2"/>
              </a:gs>
              <a:gs pos="60000">
                <a:schemeClr val="accent1"/>
              </a:gs>
              <a:gs pos="30000">
                <a:schemeClr val="tx2"/>
              </a:gs>
              <a:gs pos="0">
                <a:schemeClr val="accent5"/>
              </a:gs>
            </a:gsLst>
            <a:lin ang="19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356049" y="3148242"/>
            <a:ext cx="5955739" cy="2985523"/>
          </a:xfrm>
          <a:prstGeom prst="rect">
            <a:avLst/>
          </a:prstGeom>
          <a:noFill/>
        </p:spPr>
        <p:txBody>
          <a:bodyPr/>
          <a:lstStyle>
            <a:lvl1pPr marL="0" indent="0" algn="l">
              <a:buNone/>
              <a:defRPr sz="3600" baseline="0">
                <a:solidFill>
                  <a:srgbClr val="E57200"/>
                </a:solidFill>
              </a:defRPr>
            </a:lvl1pPr>
          </a:lstStyle>
          <a:p>
            <a:pPr lvl="0"/>
            <a:r>
              <a:rPr lang="en-GB" dirty="0"/>
              <a:t>Section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6" y="6391249"/>
            <a:ext cx="2566526" cy="1744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276384" y="6301853"/>
            <a:ext cx="64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EF0A7C0-C8F1-954C-8761-BCEDD6DEA53A}" type="slidenum">
              <a:rPr lang="en-US" sz="1400" baseline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l"/>
              <a:t>‹#›</a:t>
            </a:fld>
            <a:endParaRPr lang="en-US" sz="1400" baseline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45" y="6351372"/>
            <a:ext cx="180273" cy="2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29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py page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rge 1"/>
          <p:cNvSpPr/>
          <p:nvPr userDrawn="1"/>
        </p:nvSpPr>
        <p:spPr bwMode="auto">
          <a:xfrm>
            <a:off x="8815754" y="5061728"/>
            <a:ext cx="3393824" cy="18089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4595"/>
              <a:gd name="connsiteY0" fmla="*/ 0 h 10000"/>
              <a:gd name="connsiteX1" fmla="*/ 14595 w 14595"/>
              <a:gd name="connsiteY1" fmla="*/ 0 h 10000"/>
              <a:gd name="connsiteX2" fmla="*/ 5000 w 14595"/>
              <a:gd name="connsiteY2" fmla="*/ 10000 h 10000"/>
              <a:gd name="connsiteX3" fmla="*/ 0 w 14595"/>
              <a:gd name="connsiteY3" fmla="*/ 0 h 10000"/>
              <a:gd name="connsiteX0" fmla="*/ 0 w 14595"/>
              <a:gd name="connsiteY0" fmla="*/ 0 h 4610"/>
              <a:gd name="connsiteX1" fmla="*/ 14595 w 14595"/>
              <a:gd name="connsiteY1" fmla="*/ 0 h 4610"/>
              <a:gd name="connsiteX2" fmla="*/ 4916 w 14595"/>
              <a:gd name="connsiteY2" fmla="*/ 4610 h 4610"/>
              <a:gd name="connsiteX3" fmla="*/ 0 w 14595"/>
              <a:gd name="connsiteY3" fmla="*/ 0 h 4610"/>
              <a:gd name="connsiteX0" fmla="*/ 0 w 10000"/>
              <a:gd name="connsiteY0" fmla="*/ 0 h 14600"/>
              <a:gd name="connsiteX1" fmla="*/ 10000 w 10000"/>
              <a:gd name="connsiteY1" fmla="*/ 0 h 14600"/>
              <a:gd name="connsiteX2" fmla="*/ 2415 w 10000"/>
              <a:gd name="connsiteY2" fmla="*/ 14600 h 14600"/>
              <a:gd name="connsiteX3" fmla="*/ 0 w 10000"/>
              <a:gd name="connsiteY3" fmla="*/ 0 h 14600"/>
              <a:gd name="connsiteX0" fmla="*/ 0 w 10058"/>
              <a:gd name="connsiteY0" fmla="*/ 0 h 14600"/>
              <a:gd name="connsiteX1" fmla="*/ 10058 w 10058"/>
              <a:gd name="connsiteY1" fmla="*/ 0 h 14600"/>
              <a:gd name="connsiteX2" fmla="*/ 2473 w 10058"/>
              <a:gd name="connsiteY2" fmla="*/ 14600 h 14600"/>
              <a:gd name="connsiteX3" fmla="*/ 0 w 10058"/>
              <a:gd name="connsiteY3" fmla="*/ 0 h 14600"/>
              <a:gd name="connsiteX0" fmla="*/ 0 w 9735"/>
              <a:gd name="connsiteY0" fmla="*/ 134 h 14734"/>
              <a:gd name="connsiteX1" fmla="*/ 9735 w 9735"/>
              <a:gd name="connsiteY1" fmla="*/ 0 h 14734"/>
              <a:gd name="connsiteX2" fmla="*/ 2473 w 9735"/>
              <a:gd name="connsiteY2" fmla="*/ 14734 h 14734"/>
              <a:gd name="connsiteX3" fmla="*/ 0 w 9735"/>
              <a:gd name="connsiteY3" fmla="*/ 134 h 14734"/>
              <a:gd name="connsiteX0" fmla="*/ 0 w 10414"/>
              <a:gd name="connsiteY0" fmla="*/ 0 h 9909"/>
              <a:gd name="connsiteX1" fmla="*/ 10414 w 10414"/>
              <a:gd name="connsiteY1" fmla="*/ 0 h 9909"/>
              <a:gd name="connsiteX2" fmla="*/ 2540 w 10414"/>
              <a:gd name="connsiteY2" fmla="*/ 9909 h 9909"/>
              <a:gd name="connsiteX3" fmla="*/ 0 w 10414"/>
              <a:gd name="connsiteY3" fmla="*/ 0 h 9909"/>
              <a:gd name="connsiteX0" fmla="*/ 0 w 19803"/>
              <a:gd name="connsiteY0" fmla="*/ 0 h 22138"/>
              <a:gd name="connsiteX1" fmla="*/ 19803 w 19803"/>
              <a:gd name="connsiteY1" fmla="*/ 22138 h 22138"/>
              <a:gd name="connsiteX2" fmla="*/ 2439 w 19803"/>
              <a:gd name="connsiteY2" fmla="*/ 10000 h 22138"/>
              <a:gd name="connsiteX3" fmla="*/ 0 w 19803"/>
              <a:gd name="connsiteY3" fmla="*/ 0 h 22138"/>
              <a:gd name="connsiteX0" fmla="*/ 17313 w 17364"/>
              <a:gd name="connsiteY0" fmla="*/ 0 h 25604"/>
              <a:gd name="connsiteX1" fmla="*/ 17364 w 17364"/>
              <a:gd name="connsiteY1" fmla="*/ 25604 h 25604"/>
              <a:gd name="connsiteX2" fmla="*/ 0 w 17364"/>
              <a:gd name="connsiteY2" fmla="*/ 13466 h 25604"/>
              <a:gd name="connsiteX3" fmla="*/ 17313 w 17364"/>
              <a:gd name="connsiteY3" fmla="*/ 0 h 25604"/>
              <a:gd name="connsiteX0" fmla="*/ 19400 w 19451"/>
              <a:gd name="connsiteY0" fmla="*/ 0 h 25877"/>
              <a:gd name="connsiteX1" fmla="*/ 19451 w 19451"/>
              <a:gd name="connsiteY1" fmla="*/ 25604 h 25877"/>
              <a:gd name="connsiteX2" fmla="*/ 0 w 19451"/>
              <a:gd name="connsiteY2" fmla="*/ 25877 h 25877"/>
              <a:gd name="connsiteX3" fmla="*/ 19400 w 19451"/>
              <a:gd name="connsiteY3" fmla="*/ 0 h 25877"/>
              <a:gd name="connsiteX0" fmla="*/ 19400 w 19451"/>
              <a:gd name="connsiteY0" fmla="*/ 0 h 25877"/>
              <a:gd name="connsiteX1" fmla="*/ 19451 w 19451"/>
              <a:gd name="connsiteY1" fmla="*/ 25828 h 25877"/>
              <a:gd name="connsiteX2" fmla="*/ 0 w 19451"/>
              <a:gd name="connsiteY2" fmla="*/ 25877 h 25877"/>
              <a:gd name="connsiteX3" fmla="*/ 19400 w 19451"/>
              <a:gd name="connsiteY3" fmla="*/ 0 h 25877"/>
              <a:gd name="connsiteX0" fmla="*/ 19400 w 19451"/>
              <a:gd name="connsiteY0" fmla="*/ 0 h 25877"/>
              <a:gd name="connsiteX1" fmla="*/ 19451 w 19451"/>
              <a:gd name="connsiteY1" fmla="*/ 25828 h 25877"/>
              <a:gd name="connsiteX2" fmla="*/ 0 w 19451"/>
              <a:gd name="connsiteY2" fmla="*/ 25877 h 25877"/>
              <a:gd name="connsiteX3" fmla="*/ 19400 w 19451"/>
              <a:gd name="connsiteY3" fmla="*/ 0 h 25877"/>
              <a:gd name="connsiteX0" fmla="*/ 19449 w 19454"/>
              <a:gd name="connsiteY0" fmla="*/ 0 h 26101"/>
              <a:gd name="connsiteX1" fmla="*/ 19451 w 19454"/>
              <a:gd name="connsiteY1" fmla="*/ 26052 h 26101"/>
              <a:gd name="connsiteX2" fmla="*/ 0 w 19454"/>
              <a:gd name="connsiteY2" fmla="*/ 26101 h 26101"/>
              <a:gd name="connsiteX3" fmla="*/ 19449 w 19454"/>
              <a:gd name="connsiteY3" fmla="*/ 0 h 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54" h="26101">
                <a:moveTo>
                  <a:pt x="19449" y="0"/>
                </a:moveTo>
                <a:cubicBezTo>
                  <a:pt x="19466" y="8535"/>
                  <a:pt x="19434" y="17517"/>
                  <a:pt x="19451" y="26052"/>
                </a:cubicBezTo>
                <a:lnTo>
                  <a:pt x="0" y="26101"/>
                </a:lnTo>
                <a:lnTo>
                  <a:pt x="19449" y="0"/>
                </a:lnTo>
                <a:close/>
              </a:path>
            </a:pathLst>
          </a:custGeom>
          <a:gradFill>
            <a:gsLst>
              <a:gs pos="50000">
                <a:schemeClr val="bg2"/>
              </a:gs>
              <a:gs pos="26000">
                <a:schemeClr val="accent1"/>
              </a:gs>
              <a:gs pos="0">
                <a:schemeClr val="tx2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6641" y="332658"/>
            <a:ext cx="11436948" cy="576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rgbClr val="E572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66641" y="1506006"/>
            <a:ext cx="11436948" cy="44982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6" y="6391249"/>
            <a:ext cx="2566526" cy="17440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276384" y="6301853"/>
            <a:ext cx="64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EF0A7C0-C8F1-954C-8761-BCEDD6DEA53A}" type="slidenum">
              <a:rPr lang="en-US" sz="1400" baseline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l"/>
              <a:t>‹#›</a:t>
            </a:fld>
            <a:endParaRPr lang="en-US" sz="1400" baseline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45" y="6351372"/>
            <a:ext cx="180273" cy="2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84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graphs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rge 1"/>
          <p:cNvSpPr/>
          <p:nvPr userDrawn="1"/>
        </p:nvSpPr>
        <p:spPr bwMode="auto">
          <a:xfrm>
            <a:off x="8815754" y="5061728"/>
            <a:ext cx="3393824" cy="18089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4595"/>
              <a:gd name="connsiteY0" fmla="*/ 0 h 10000"/>
              <a:gd name="connsiteX1" fmla="*/ 14595 w 14595"/>
              <a:gd name="connsiteY1" fmla="*/ 0 h 10000"/>
              <a:gd name="connsiteX2" fmla="*/ 5000 w 14595"/>
              <a:gd name="connsiteY2" fmla="*/ 10000 h 10000"/>
              <a:gd name="connsiteX3" fmla="*/ 0 w 14595"/>
              <a:gd name="connsiteY3" fmla="*/ 0 h 10000"/>
              <a:gd name="connsiteX0" fmla="*/ 0 w 14595"/>
              <a:gd name="connsiteY0" fmla="*/ 0 h 4610"/>
              <a:gd name="connsiteX1" fmla="*/ 14595 w 14595"/>
              <a:gd name="connsiteY1" fmla="*/ 0 h 4610"/>
              <a:gd name="connsiteX2" fmla="*/ 4916 w 14595"/>
              <a:gd name="connsiteY2" fmla="*/ 4610 h 4610"/>
              <a:gd name="connsiteX3" fmla="*/ 0 w 14595"/>
              <a:gd name="connsiteY3" fmla="*/ 0 h 4610"/>
              <a:gd name="connsiteX0" fmla="*/ 0 w 10000"/>
              <a:gd name="connsiteY0" fmla="*/ 0 h 14600"/>
              <a:gd name="connsiteX1" fmla="*/ 10000 w 10000"/>
              <a:gd name="connsiteY1" fmla="*/ 0 h 14600"/>
              <a:gd name="connsiteX2" fmla="*/ 2415 w 10000"/>
              <a:gd name="connsiteY2" fmla="*/ 14600 h 14600"/>
              <a:gd name="connsiteX3" fmla="*/ 0 w 10000"/>
              <a:gd name="connsiteY3" fmla="*/ 0 h 14600"/>
              <a:gd name="connsiteX0" fmla="*/ 0 w 10058"/>
              <a:gd name="connsiteY0" fmla="*/ 0 h 14600"/>
              <a:gd name="connsiteX1" fmla="*/ 10058 w 10058"/>
              <a:gd name="connsiteY1" fmla="*/ 0 h 14600"/>
              <a:gd name="connsiteX2" fmla="*/ 2473 w 10058"/>
              <a:gd name="connsiteY2" fmla="*/ 14600 h 14600"/>
              <a:gd name="connsiteX3" fmla="*/ 0 w 10058"/>
              <a:gd name="connsiteY3" fmla="*/ 0 h 14600"/>
              <a:gd name="connsiteX0" fmla="*/ 0 w 9735"/>
              <a:gd name="connsiteY0" fmla="*/ 134 h 14734"/>
              <a:gd name="connsiteX1" fmla="*/ 9735 w 9735"/>
              <a:gd name="connsiteY1" fmla="*/ 0 h 14734"/>
              <a:gd name="connsiteX2" fmla="*/ 2473 w 9735"/>
              <a:gd name="connsiteY2" fmla="*/ 14734 h 14734"/>
              <a:gd name="connsiteX3" fmla="*/ 0 w 9735"/>
              <a:gd name="connsiteY3" fmla="*/ 134 h 14734"/>
              <a:gd name="connsiteX0" fmla="*/ 0 w 10414"/>
              <a:gd name="connsiteY0" fmla="*/ 0 h 9909"/>
              <a:gd name="connsiteX1" fmla="*/ 10414 w 10414"/>
              <a:gd name="connsiteY1" fmla="*/ 0 h 9909"/>
              <a:gd name="connsiteX2" fmla="*/ 2540 w 10414"/>
              <a:gd name="connsiteY2" fmla="*/ 9909 h 9909"/>
              <a:gd name="connsiteX3" fmla="*/ 0 w 10414"/>
              <a:gd name="connsiteY3" fmla="*/ 0 h 9909"/>
              <a:gd name="connsiteX0" fmla="*/ 0 w 19803"/>
              <a:gd name="connsiteY0" fmla="*/ 0 h 22138"/>
              <a:gd name="connsiteX1" fmla="*/ 19803 w 19803"/>
              <a:gd name="connsiteY1" fmla="*/ 22138 h 22138"/>
              <a:gd name="connsiteX2" fmla="*/ 2439 w 19803"/>
              <a:gd name="connsiteY2" fmla="*/ 10000 h 22138"/>
              <a:gd name="connsiteX3" fmla="*/ 0 w 19803"/>
              <a:gd name="connsiteY3" fmla="*/ 0 h 22138"/>
              <a:gd name="connsiteX0" fmla="*/ 17313 w 17364"/>
              <a:gd name="connsiteY0" fmla="*/ 0 h 25604"/>
              <a:gd name="connsiteX1" fmla="*/ 17364 w 17364"/>
              <a:gd name="connsiteY1" fmla="*/ 25604 h 25604"/>
              <a:gd name="connsiteX2" fmla="*/ 0 w 17364"/>
              <a:gd name="connsiteY2" fmla="*/ 13466 h 25604"/>
              <a:gd name="connsiteX3" fmla="*/ 17313 w 17364"/>
              <a:gd name="connsiteY3" fmla="*/ 0 h 25604"/>
              <a:gd name="connsiteX0" fmla="*/ 19400 w 19451"/>
              <a:gd name="connsiteY0" fmla="*/ 0 h 25877"/>
              <a:gd name="connsiteX1" fmla="*/ 19451 w 19451"/>
              <a:gd name="connsiteY1" fmla="*/ 25604 h 25877"/>
              <a:gd name="connsiteX2" fmla="*/ 0 w 19451"/>
              <a:gd name="connsiteY2" fmla="*/ 25877 h 25877"/>
              <a:gd name="connsiteX3" fmla="*/ 19400 w 19451"/>
              <a:gd name="connsiteY3" fmla="*/ 0 h 25877"/>
              <a:gd name="connsiteX0" fmla="*/ 19400 w 19451"/>
              <a:gd name="connsiteY0" fmla="*/ 0 h 25877"/>
              <a:gd name="connsiteX1" fmla="*/ 19451 w 19451"/>
              <a:gd name="connsiteY1" fmla="*/ 25828 h 25877"/>
              <a:gd name="connsiteX2" fmla="*/ 0 w 19451"/>
              <a:gd name="connsiteY2" fmla="*/ 25877 h 25877"/>
              <a:gd name="connsiteX3" fmla="*/ 19400 w 19451"/>
              <a:gd name="connsiteY3" fmla="*/ 0 h 25877"/>
              <a:gd name="connsiteX0" fmla="*/ 19400 w 19451"/>
              <a:gd name="connsiteY0" fmla="*/ 0 h 25877"/>
              <a:gd name="connsiteX1" fmla="*/ 19451 w 19451"/>
              <a:gd name="connsiteY1" fmla="*/ 25828 h 25877"/>
              <a:gd name="connsiteX2" fmla="*/ 0 w 19451"/>
              <a:gd name="connsiteY2" fmla="*/ 25877 h 25877"/>
              <a:gd name="connsiteX3" fmla="*/ 19400 w 19451"/>
              <a:gd name="connsiteY3" fmla="*/ 0 h 25877"/>
              <a:gd name="connsiteX0" fmla="*/ 19449 w 19454"/>
              <a:gd name="connsiteY0" fmla="*/ 0 h 26101"/>
              <a:gd name="connsiteX1" fmla="*/ 19451 w 19454"/>
              <a:gd name="connsiteY1" fmla="*/ 26052 h 26101"/>
              <a:gd name="connsiteX2" fmla="*/ 0 w 19454"/>
              <a:gd name="connsiteY2" fmla="*/ 26101 h 26101"/>
              <a:gd name="connsiteX3" fmla="*/ 19449 w 19454"/>
              <a:gd name="connsiteY3" fmla="*/ 0 h 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54" h="26101">
                <a:moveTo>
                  <a:pt x="19449" y="0"/>
                </a:moveTo>
                <a:cubicBezTo>
                  <a:pt x="19466" y="8535"/>
                  <a:pt x="19434" y="17517"/>
                  <a:pt x="19451" y="26052"/>
                </a:cubicBezTo>
                <a:lnTo>
                  <a:pt x="0" y="26101"/>
                </a:lnTo>
                <a:lnTo>
                  <a:pt x="19449" y="0"/>
                </a:lnTo>
                <a:close/>
              </a:path>
            </a:pathLst>
          </a:custGeom>
          <a:gradFill>
            <a:gsLst>
              <a:gs pos="50000">
                <a:schemeClr val="bg2"/>
              </a:gs>
              <a:gs pos="26000">
                <a:schemeClr val="accent1"/>
              </a:gs>
              <a:gs pos="0">
                <a:schemeClr val="tx2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66641" y="1507670"/>
            <a:ext cx="11469316" cy="45458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-184046">
              <a:spcBef>
                <a:spcPts val="400"/>
              </a:spcBef>
              <a:spcAft>
                <a:spcPts val="600"/>
              </a:spcAft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539987" indent="-183595">
              <a:spcBef>
                <a:spcPts val="300"/>
              </a:spcBef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6641" y="332658"/>
            <a:ext cx="11436948" cy="576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rgbClr val="E572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6" y="6391249"/>
            <a:ext cx="2566526" cy="174403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1276384" y="6301853"/>
            <a:ext cx="64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EF0A7C0-C8F1-954C-8761-BCEDD6DEA53A}" type="slidenum">
              <a:rPr lang="en-US" sz="1400" baseline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l"/>
              <a:t>‹#›</a:t>
            </a:fld>
            <a:endParaRPr lang="en-US" sz="1400" baseline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45" y="6351372"/>
            <a:ext cx="180273" cy="2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7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rge 1"/>
          <p:cNvSpPr/>
          <p:nvPr userDrawn="1"/>
        </p:nvSpPr>
        <p:spPr bwMode="auto">
          <a:xfrm>
            <a:off x="8815754" y="5061728"/>
            <a:ext cx="3393824" cy="18089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4595"/>
              <a:gd name="connsiteY0" fmla="*/ 0 h 10000"/>
              <a:gd name="connsiteX1" fmla="*/ 14595 w 14595"/>
              <a:gd name="connsiteY1" fmla="*/ 0 h 10000"/>
              <a:gd name="connsiteX2" fmla="*/ 5000 w 14595"/>
              <a:gd name="connsiteY2" fmla="*/ 10000 h 10000"/>
              <a:gd name="connsiteX3" fmla="*/ 0 w 14595"/>
              <a:gd name="connsiteY3" fmla="*/ 0 h 10000"/>
              <a:gd name="connsiteX0" fmla="*/ 0 w 14595"/>
              <a:gd name="connsiteY0" fmla="*/ 0 h 4610"/>
              <a:gd name="connsiteX1" fmla="*/ 14595 w 14595"/>
              <a:gd name="connsiteY1" fmla="*/ 0 h 4610"/>
              <a:gd name="connsiteX2" fmla="*/ 4916 w 14595"/>
              <a:gd name="connsiteY2" fmla="*/ 4610 h 4610"/>
              <a:gd name="connsiteX3" fmla="*/ 0 w 14595"/>
              <a:gd name="connsiteY3" fmla="*/ 0 h 4610"/>
              <a:gd name="connsiteX0" fmla="*/ 0 w 10000"/>
              <a:gd name="connsiteY0" fmla="*/ 0 h 14600"/>
              <a:gd name="connsiteX1" fmla="*/ 10000 w 10000"/>
              <a:gd name="connsiteY1" fmla="*/ 0 h 14600"/>
              <a:gd name="connsiteX2" fmla="*/ 2415 w 10000"/>
              <a:gd name="connsiteY2" fmla="*/ 14600 h 14600"/>
              <a:gd name="connsiteX3" fmla="*/ 0 w 10000"/>
              <a:gd name="connsiteY3" fmla="*/ 0 h 14600"/>
              <a:gd name="connsiteX0" fmla="*/ 0 w 10058"/>
              <a:gd name="connsiteY0" fmla="*/ 0 h 14600"/>
              <a:gd name="connsiteX1" fmla="*/ 10058 w 10058"/>
              <a:gd name="connsiteY1" fmla="*/ 0 h 14600"/>
              <a:gd name="connsiteX2" fmla="*/ 2473 w 10058"/>
              <a:gd name="connsiteY2" fmla="*/ 14600 h 14600"/>
              <a:gd name="connsiteX3" fmla="*/ 0 w 10058"/>
              <a:gd name="connsiteY3" fmla="*/ 0 h 14600"/>
              <a:gd name="connsiteX0" fmla="*/ 0 w 9735"/>
              <a:gd name="connsiteY0" fmla="*/ 134 h 14734"/>
              <a:gd name="connsiteX1" fmla="*/ 9735 w 9735"/>
              <a:gd name="connsiteY1" fmla="*/ 0 h 14734"/>
              <a:gd name="connsiteX2" fmla="*/ 2473 w 9735"/>
              <a:gd name="connsiteY2" fmla="*/ 14734 h 14734"/>
              <a:gd name="connsiteX3" fmla="*/ 0 w 9735"/>
              <a:gd name="connsiteY3" fmla="*/ 134 h 14734"/>
              <a:gd name="connsiteX0" fmla="*/ 0 w 10414"/>
              <a:gd name="connsiteY0" fmla="*/ 0 h 9909"/>
              <a:gd name="connsiteX1" fmla="*/ 10414 w 10414"/>
              <a:gd name="connsiteY1" fmla="*/ 0 h 9909"/>
              <a:gd name="connsiteX2" fmla="*/ 2540 w 10414"/>
              <a:gd name="connsiteY2" fmla="*/ 9909 h 9909"/>
              <a:gd name="connsiteX3" fmla="*/ 0 w 10414"/>
              <a:gd name="connsiteY3" fmla="*/ 0 h 9909"/>
              <a:gd name="connsiteX0" fmla="*/ 0 w 19803"/>
              <a:gd name="connsiteY0" fmla="*/ 0 h 22138"/>
              <a:gd name="connsiteX1" fmla="*/ 19803 w 19803"/>
              <a:gd name="connsiteY1" fmla="*/ 22138 h 22138"/>
              <a:gd name="connsiteX2" fmla="*/ 2439 w 19803"/>
              <a:gd name="connsiteY2" fmla="*/ 10000 h 22138"/>
              <a:gd name="connsiteX3" fmla="*/ 0 w 19803"/>
              <a:gd name="connsiteY3" fmla="*/ 0 h 22138"/>
              <a:gd name="connsiteX0" fmla="*/ 17313 w 17364"/>
              <a:gd name="connsiteY0" fmla="*/ 0 h 25604"/>
              <a:gd name="connsiteX1" fmla="*/ 17364 w 17364"/>
              <a:gd name="connsiteY1" fmla="*/ 25604 h 25604"/>
              <a:gd name="connsiteX2" fmla="*/ 0 w 17364"/>
              <a:gd name="connsiteY2" fmla="*/ 13466 h 25604"/>
              <a:gd name="connsiteX3" fmla="*/ 17313 w 17364"/>
              <a:gd name="connsiteY3" fmla="*/ 0 h 25604"/>
              <a:gd name="connsiteX0" fmla="*/ 19400 w 19451"/>
              <a:gd name="connsiteY0" fmla="*/ 0 h 25877"/>
              <a:gd name="connsiteX1" fmla="*/ 19451 w 19451"/>
              <a:gd name="connsiteY1" fmla="*/ 25604 h 25877"/>
              <a:gd name="connsiteX2" fmla="*/ 0 w 19451"/>
              <a:gd name="connsiteY2" fmla="*/ 25877 h 25877"/>
              <a:gd name="connsiteX3" fmla="*/ 19400 w 19451"/>
              <a:gd name="connsiteY3" fmla="*/ 0 h 25877"/>
              <a:gd name="connsiteX0" fmla="*/ 19400 w 19451"/>
              <a:gd name="connsiteY0" fmla="*/ 0 h 25877"/>
              <a:gd name="connsiteX1" fmla="*/ 19451 w 19451"/>
              <a:gd name="connsiteY1" fmla="*/ 25828 h 25877"/>
              <a:gd name="connsiteX2" fmla="*/ 0 w 19451"/>
              <a:gd name="connsiteY2" fmla="*/ 25877 h 25877"/>
              <a:gd name="connsiteX3" fmla="*/ 19400 w 19451"/>
              <a:gd name="connsiteY3" fmla="*/ 0 h 25877"/>
              <a:gd name="connsiteX0" fmla="*/ 19400 w 19451"/>
              <a:gd name="connsiteY0" fmla="*/ 0 h 25877"/>
              <a:gd name="connsiteX1" fmla="*/ 19451 w 19451"/>
              <a:gd name="connsiteY1" fmla="*/ 25828 h 25877"/>
              <a:gd name="connsiteX2" fmla="*/ 0 w 19451"/>
              <a:gd name="connsiteY2" fmla="*/ 25877 h 25877"/>
              <a:gd name="connsiteX3" fmla="*/ 19400 w 19451"/>
              <a:gd name="connsiteY3" fmla="*/ 0 h 25877"/>
              <a:gd name="connsiteX0" fmla="*/ 19449 w 19454"/>
              <a:gd name="connsiteY0" fmla="*/ 0 h 26101"/>
              <a:gd name="connsiteX1" fmla="*/ 19451 w 19454"/>
              <a:gd name="connsiteY1" fmla="*/ 26052 h 26101"/>
              <a:gd name="connsiteX2" fmla="*/ 0 w 19454"/>
              <a:gd name="connsiteY2" fmla="*/ 26101 h 26101"/>
              <a:gd name="connsiteX3" fmla="*/ 19449 w 19454"/>
              <a:gd name="connsiteY3" fmla="*/ 0 h 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54" h="26101">
                <a:moveTo>
                  <a:pt x="19449" y="0"/>
                </a:moveTo>
                <a:cubicBezTo>
                  <a:pt x="19466" y="8535"/>
                  <a:pt x="19434" y="17517"/>
                  <a:pt x="19451" y="26052"/>
                </a:cubicBezTo>
                <a:lnTo>
                  <a:pt x="0" y="26101"/>
                </a:lnTo>
                <a:lnTo>
                  <a:pt x="19449" y="0"/>
                </a:lnTo>
                <a:close/>
              </a:path>
            </a:pathLst>
          </a:custGeom>
          <a:gradFill>
            <a:gsLst>
              <a:gs pos="50000">
                <a:schemeClr val="bg2"/>
              </a:gs>
              <a:gs pos="26000">
                <a:schemeClr val="accent1"/>
              </a:gs>
              <a:gs pos="0">
                <a:schemeClr val="tx2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6641" y="332658"/>
            <a:ext cx="11436948" cy="576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rgbClr val="E572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1"/>
          </p:nvPr>
        </p:nvSpPr>
        <p:spPr>
          <a:xfrm>
            <a:off x="366642" y="1507670"/>
            <a:ext cx="5370777" cy="45458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-184046">
              <a:spcBef>
                <a:spcPts val="400"/>
              </a:spcBef>
              <a:spcAft>
                <a:spcPts val="600"/>
              </a:spcAft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539987" indent="-183595">
              <a:spcBef>
                <a:spcPts val="300"/>
              </a:spcBef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6" y="6391249"/>
            <a:ext cx="2566526" cy="174403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idx="15"/>
          </p:nvPr>
        </p:nvSpPr>
        <p:spPr>
          <a:xfrm>
            <a:off x="5963954" y="1507669"/>
            <a:ext cx="5370777" cy="45458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-184046">
              <a:spcBef>
                <a:spcPts val="400"/>
              </a:spcBef>
              <a:spcAft>
                <a:spcPts val="600"/>
              </a:spcAft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539987" indent="-183595">
              <a:spcBef>
                <a:spcPts val="300"/>
              </a:spcBef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76384" y="6301853"/>
            <a:ext cx="64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EF0A7C0-C8F1-954C-8761-BCEDD6DEA53A}" type="slidenum">
              <a:rPr lang="en-US" sz="1400" baseline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l"/>
              <a:t>‹#›</a:t>
            </a:fld>
            <a:endParaRPr lang="en-US" sz="1400" baseline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45" y="6351372"/>
            <a:ext cx="180273" cy="2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21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rge 1"/>
          <p:cNvSpPr/>
          <p:nvPr userDrawn="1"/>
        </p:nvSpPr>
        <p:spPr bwMode="auto">
          <a:xfrm>
            <a:off x="8815754" y="5061728"/>
            <a:ext cx="3393824" cy="18089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4595"/>
              <a:gd name="connsiteY0" fmla="*/ 0 h 10000"/>
              <a:gd name="connsiteX1" fmla="*/ 14595 w 14595"/>
              <a:gd name="connsiteY1" fmla="*/ 0 h 10000"/>
              <a:gd name="connsiteX2" fmla="*/ 5000 w 14595"/>
              <a:gd name="connsiteY2" fmla="*/ 10000 h 10000"/>
              <a:gd name="connsiteX3" fmla="*/ 0 w 14595"/>
              <a:gd name="connsiteY3" fmla="*/ 0 h 10000"/>
              <a:gd name="connsiteX0" fmla="*/ 0 w 14595"/>
              <a:gd name="connsiteY0" fmla="*/ 0 h 4610"/>
              <a:gd name="connsiteX1" fmla="*/ 14595 w 14595"/>
              <a:gd name="connsiteY1" fmla="*/ 0 h 4610"/>
              <a:gd name="connsiteX2" fmla="*/ 4916 w 14595"/>
              <a:gd name="connsiteY2" fmla="*/ 4610 h 4610"/>
              <a:gd name="connsiteX3" fmla="*/ 0 w 14595"/>
              <a:gd name="connsiteY3" fmla="*/ 0 h 4610"/>
              <a:gd name="connsiteX0" fmla="*/ 0 w 10000"/>
              <a:gd name="connsiteY0" fmla="*/ 0 h 14600"/>
              <a:gd name="connsiteX1" fmla="*/ 10000 w 10000"/>
              <a:gd name="connsiteY1" fmla="*/ 0 h 14600"/>
              <a:gd name="connsiteX2" fmla="*/ 2415 w 10000"/>
              <a:gd name="connsiteY2" fmla="*/ 14600 h 14600"/>
              <a:gd name="connsiteX3" fmla="*/ 0 w 10000"/>
              <a:gd name="connsiteY3" fmla="*/ 0 h 14600"/>
              <a:gd name="connsiteX0" fmla="*/ 0 w 10058"/>
              <a:gd name="connsiteY0" fmla="*/ 0 h 14600"/>
              <a:gd name="connsiteX1" fmla="*/ 10058 w 10058"/>
              <a:gd name="connsiteY1" fmla="*/ 0 h 14600"/>
              <a:gd name="connsiteX2" fmla="*/ 2473 w 10058"/>
              <a:gd name="connsiteY2" fmla="*/ 14600 h 14600"/>
              <a:gd name="connsiteX3" fmla="*/ 0 w 10058"/>
              <a:gd name="connsiteY3" fmla="*/ 0 h 14600"/>
              <a:gd name="connsiteX0" fmla="*/ 0 w 9735"/>
              <a:gd name="connsiteY0" fmla="*/ 134 h 14734"/>
              <a:gd name="connsiteX1" fmla="*/ 9735 w 9735"/>
              <a:gd name="connsiteY1" fmla="*/ 0 h 14734"/>
              <a:gd name="connsiteX2" fmla="*/ 2473 w 9735"/>
              <a:gd name="connsiteY2" fmla="*/ 14734 h 14734"/>
              <a:gd name="connsiteX3" fmla="*/ 0 w 9735"/>
              <a:gd name="connsiteY3" fmla="*/ 134 h 14734"/>
              <a:gd name="connsiteX0" fmla="*/ 0 w 10414"/>
              <a:gd name="connsiteY0" fmla="*/ 0 h 9909"/>
              <a:gd name="connsiteX1" fmla="*/ 10414 w 10414"/>
              <a:gd name="connsiteY1" fmla="*/ 0 h 9909"/>
              <a:gd name="connsiteX2" fmla="*/ 2540 w 10414"/>
              <a:gd name="connsiteY2" fmla="*/ 9909 h 9909"/>
              <a:gd name="connsiteX3" fmla="*/ 0 w 10414"/>
              <a:gd name="connsiteY3" fmla="*/ 0 h 9909"/>
              <a:gd name="connsiteX0" fmla="*/ 0 w 19803"/>
              <a:gd name="connsiteY0" fmla="*/ 0 h 22138"/>
              <a:gd name="connsiteX1" fmla="*/ 19803 w 19803"/>
              <a:gd name="connsiteY1" fmla="*/ 22138 h 22138"/>
              <a:gd name="connsiteX2" fmla="*/ 2439 w 19803"/>
              <a:gd name="connsiteY2" fmla="*/ 10000 h 22138"/>
              <a:gd name="connsiteX3" fmla="*/ 0 w 19803"/>
              <a:gd name="connsiteY3" fmla="*/ 0 h 22138"/>
              <a:gd name="connsiteX0" fmla="*/ 17313 w 17364"/>
              <a:gd name="connsiteY0" fmla="*/ 0 h 25604"/>
              <a:gd name="connsiteX1" fmla="*/ 17364 w 17364"/>
              <a:gd name="connsiteY1" fmla="*/ 25604 h 25604"/>
              <a:gd name="connsiteX2" fmla="*/ 0 w 17364"/>
              <a:gd name="connsiteY2" fmla="*/ 13466 h 25604"/>
              <a:gd name="connsiteX3" fmla="*/ 17313 w 17364"/>
              <a:gd name="connsiteY3" fmla="*/ 0 h 25604"/>
              <a:gd name="connsiteX0" fmla="*/ 19400 w 19451"/>
              <a:gd name="connsiteY0" fmla="*/ 0 h 25877"/>
              <a:gd name="connsiteX1" fmla="*/ 19451 w 19451"/>
              <a:gd name="connsiteY1" fmla="*/ 25604 h 25877"/>
              <a:gd name="connsiteX2" fmla="*/ 0 w 19451"/>
              <a:gd name="connsiteY2" fmla="*/ 25877 h 25877"/>
              <a:gd name="connsiteX3" fmla="*/ 19400 w 19451"/>
              <a:gd name="connsiteY3" fmla="*/ 0 h 25877"/>
              <a:gd name="connsiteX0" fmla="*/ 19400 w 19451"/>
              <a:gd name="connsiteY0" fmla="*/ 0 h 25877"/>
              <a:gd name="connsiteX1" fmla="*/ 19451 w 19451"/>
              <a:gd name="connsiteY1" fmla="*/ 25828 h 25877"/>
              <a:gd name="connsiteX2" fmla="*/ 0 w 19451"/>
              <a:gd name="connsiteY2" fmla="*/ 25877 h 25877"/>
              <a:gd name="connsiteX3" fmla="*/ 19400 w 19451"/>
              <a:gd name="connsiteY3" fmla="*/ 0 h 25877"/>
              <a:gd name="connsiteX0" fmla="*/ 19400 w 19451"/>
              <a:gd name="connsiteY0" fmla="*/ 0 h 25877"/>
              <a:gd name="connsiteX1" fmla="*/ 19451 w 19451"/>
              <a:gd name="connsiteY1" fmla="*/ 25828 h 25877"/>
              <a:gd name="connsiteX2" fmla="*/ 0 w 19451"/>
              <a:gd name="connsiteY2" fmla="*/ 25877 h 25877"/>
              <a:gd name="connsiteX3" fmla="*/ 19400 w 19451"/>
              <a:gd name="connsiteY3" fmla="*/ 0 h 25877"/>
              <a:gd name="connsiteX0" fmla="*/ 19449 w 19454"/>
              <a:gd name="connsiteY0" fmla="*/ 0 h 26101"/>
              <a:gd name="connsiteX1" fmla="*/ 19451 w 19454"/>
              <a:gd name="connsiteY1" fmla="*/ 26052 h 26101"/>
              <a:gd name="connsiteX2" fmla="*/ 0 w 19454"/>
              <a:gd name="connsiteY2" fmla="*/ 26101 h 26101"/>
              <a:gd name="connsiteX3" fmla="*/ 19449 w 19454"/>
              <a:gd name="connsiteY3" fmla="*/ 0 h 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54" h="26101">
                <a:moveTo>
                  <a:pt x="19449" y="0"/>
                </a:moveTo>
                <a:cubicBezTo>
                  <a:pt x="19466" y="8535"/>
                  <a:pt x="19434" y="17517"/>
                  <a:pt x="19451" y="26052"/>
                </a:cubicBezTo>
                <a:lnTo>
                  <a:pt x="0" y="26101"/>
                </a:lnTo>
                <a:lnTo>
                  <a:pt x="19449" y="0"/>
                </a:lnTo>
                <a:close/>
              </a:path>
            </a:pathLst>
          </a:custGeom>
          <a:gradFill>
            <a:gsLst>
              <a:gs pos="50000">
                <a:schemeClr val="bg2"/>
              </a:gs>
              <a:gs pos="26000">
                <a:schemeClr val="accent1"/>
              </a:gs>
              <a:gs pos="0">
                <a:schemeClr val="tx2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6641" y="332658"/>
            <a:ext cx="11436948" cy="576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rgbClr val="E572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1"/>
          </p:nvPr>
        </p:nvSpPr>
        <p:spPr>
          <a:xfrm>
            <a:off x="366642" y="1507670"/>
            <a:ext cx="5370777" cy="21368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-184046">
              <a:spcBef>
                <a:spcPts val="400"/>
              </a:spcBef>
              <a:spcAft>
                <a:spcPts val="600"/>
              </a:spcAft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539987" indent="-183595">
              <a:spcBef>
                <a:spcPts val="300"/>
              </a:spcBef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6" y="6391249"/>
            <a:ext cx="2566526" cy="174403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idx="15"/>
          </p:nvPr>
        </p:nvSpPr>
        <p:spPr>
          <a:xfrm>
            <a:off x="5963954" y="1507670"/>
            <a:ext cx="5370777" cy="21368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-184046">
              <a:spcBef>
                <a:spcPts val="400"/>
              </a:spcBef>
              <a:spcAft>
                <a:spcPts val="600"/>
              </a:spcAft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539987" indent="-183595">
              <a:spcBef>
                <a:spcPts val="300"/>
              </a:spcBef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76384" y="6301853"/>
            <a:ext cx="64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EF0A7C0-C8F1-954C-8761-BCEDD6DEA53A}" type="slidenum">
              <a:rPr lang="en-US" sz="1400" baseline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l"/>
              <a:t>‹#›</a:t>
            </a:fld>
            <a:endParaRPr lang="en-US" sz="1400" baseline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45" y="6351372"/>
            <a:ext cx="180273" cy="20873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 flipH="1">
            <a:off x="5855904" y="1507670"/>
            <a:ext cx="8956" cy="4545176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auto">
          <a:xfrm>
            <a:off x="366641" y="3788229"/>
            <a:ext cx="10984982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idx="16"/>
          </p:nvPr>
        </p:nvSpPr>
        <p:spPr>
          <a:xfrm>
            <a:off x="5963954" y="3903434"/>
            <a:ext cx="5370777" cy="21368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-184046">
              <a:spcBef>
                <a:spcPts val="400"/>
              </a:spcBef>
              <a:spcAft>
                <a:spcPts val="600"/>
              </a:spcAft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539987" indent="-183595">
              <a:spcBef>
                <a:spcPts val="300"/>
              </a:spcBef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idx="17"/>
          </p:nvPr>
        </p:nvSpPr>
        <p:spPr>
          <a:xfrm>
            <a:off x="373376" y="3898691"/>
            <a:ext cx="5370777" cy="21368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-184046">
              <a:spcBef>
                <a:spcPts val="400"/>
              </a:spcBef>
              <a:spcAft>
                <a:spcPts val="600"/>
              </a:spcAft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539987" indent="-183595">
              <a:spcBef>
                <a:spcPts val="300"/>
              </a:spcBef>
              <a:buClr>
                <a:schemeClr val="accent5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384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 - no corner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6641" y="332658"/>
            <a:ext cx="11436948" cy="576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rgbClr val="E572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66641" y="1506006"/>
            <a:ext cx="11436948" cy="44982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6" y="6391249"/>
            <a:ext cx="2566526" cy="17440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276384" y="6301853"/>
            <a:ext cx="64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EF0A7C0-C8F1-954C-8761-BCEDD6DEA53A}" type="slidenum">
              <a:rPr lang="en-US" sz="1400" baseline="0" smtClean="0">
                <a:solidFill>
                  <a:schemeClr val="tx1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l"/>
              <a:t>‹#›</a:t>
            </a:fld>
            <a:endParaRPr lang="en-US" sz="1400" baseline="0" dirty="0">
              <a:solidFill>
                <a:schemeClr val="tx1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45" y="6351372"/>
            <a:ext cx="180273" cy="2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29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background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chemeClr val="accent1"/>
              </a:gs>
              <a:gs pos="75000">
                <a:schemeClr val="bg2"/>
              </a:gs>
              <a:gs pos="0">
                <a:schemeClr val="tx2"/>
              </a:gs>
            </a:gsLst>
            <a:lin ang="162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6641" y="332658"/>
            <a:ext cx="11436948" cy="576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66641" y="1506006"/>
            <a:ext cx="11436948" cy="44982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4" y="6391249"/>
            <a:ext cx="2566518" cy="17440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276384" y="6301853"/>
            <a:ext cx="64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EF0A7C0-C8F1-954C-8761-BCEDD6DEA53A}" type="slidenum">
              <a:rPr lang="en-US" sz="1400" baseline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l"/>
              <a:t>‹#›</a:t>
            </a:fld>
            <a:endParaRPr lang="en-US" sz="1400" baseline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45" y="6351372"/>
            <a:ext cx="180273" cy="2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92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4731" y="6301853"/>
            <a:ext cx="85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EF0A7C0-C8F1-954C-8761-BCEDD6DEA53A}" type="slidenum">
              <a:rPr lang="en-US" sz="14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l"/>
              <a:t>‹#›</a:t>
            </a:fld>
            <a:endParaRPr lang="en-US" sz="1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45" y="6351371"/>
            <a:ext cx="240364" cy="2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22" r:id="rId5"/>
    <p:sldLayoutId id="2147483724" r:id="rId6"/>
    <p:sldLayoutId id="2147483725" r:id="rId7"/>
    <p:sldLayoutId id="2147483708" r:id="rId8"/>
  </p:sldLayoutIdLst>
  <p:transition spd="med">
    <p:wipe dir="r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39F"/>
          </a:solidFill>
          <a:latin typeface="Verdan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39F"/>
          </a:solidFill>
          <a:latin typeface="Verdan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39F"/>
          </a:solidFill>
          <a:latin typeface="Verdan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39F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ts val="800"/>
        </a:spcAft>
        <a:buClr>
          <a:srgbClr val="FDB913"/>
        </a:buClr>
        <a:buFont typeface="Wingdings" pitchFamily="2" charset="2"/>
        <a:buChar char="§"/>
        <a:defRPr sz="18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742932" indent="-285744" algn="l" rtl="0" eaLnBrk="1" fontAlgn="base" hangingPunct="1">
        <a:spcBef>
          <a:spcPts val="500"/>
        </a:spcBef>
        <a:spcAft>
          <a:spcPts val="500"/>
        </a:spcAft>
        <a:buClr>
          <a:schemeClr val="tx2"/>
        </a:buClr>
        <a:buSzPct val="85000"/>
        <a:buFont typeface="Arial" panose="020B0604020202020204" pitchFamily="34" charset="0"/>
        <a:buChar char="•"/>
        <a:defRPr sz="1600">
          <a:solidFill>
            <a:schemeClr val="tx2"/>
          </a:solidFill>
          <a:latin typeface="+mn-lt"/>
          <a:ea typeface="ＭＳ Ｐゴシック" charset="-128"/>
        </a:defRPr>
      </a:lvl2pPr>
      <a:lvl3pPr marL="1259969" indent="-228594" algn="l" rtl="0" eaLnBrk="1" fontAlgn="base" hangingPunct="1">
        <a:spcBef>
          <a:spcPts val="600"/>
        </a:spcBef>
        <a:spcAft>
          <a:spcPts val="400"/>
        </a:spcAft>
        <a:buClr>
          <a:schemeClr val="tx2"/>
        </a:buClr>
        <a:buSzPct val="75000"/>
        <a:buFont typeface="Wingdings" pitchFamily="2" charset="2"/>
        <a:buChar char="§"/>
        <a:defRPr sz="1700">
          <a:solidFill>
            <a:schemeClr val="tx2"/>
          </a:solidFill>
          <a:latin typeface="+mn-lt"/>
          <a:ea typeface="ＭＳ Ｐゴシック" charset="-128"/>
        </a:defRPr>
      </a:lvl3pPr>
      <a:lvl4pPr marL="1799955" indent="0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Font typeface="Verdana" pitchFamily="34" charset="0"/>
        <a:buNone/>
        <a:defRPr sz="1400" i="1">
          <a:solidFill>
            <a:schemeClr val="tx2"/>
          </a:solidFill>
          <a:latin typeface="+mn-lt"/>
          <a:ea typeface="ＭＳ Ｐゴシック" charset="-128"/>
        </a:defRPr>
      </a:lvl4pPr>
      <a:lvl5pPr marL="2057349" marR="0" indent="-22859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DB913"/>
        </a:buClr>
        <a:buSzTx/>
        <a:buFont typeface="Wingdings" pitchFamily="2" charset="2"/>
        <a:buNone/>
        <a:tabLst/>
        <a:defRPr sz="1400">
          <a:solidFill>
            <a:schemeClr val="accent1"/>
          </a:solidFill>
          <a:latin typeface="+mn-lt"/>
          <a:ea typeface="ＭＳ Ｐゴシック" charset="-128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6052" y="2586638"/>
            <a:ext cx="5898613" cy="2375452"/>
          </a:xfrm>
        </p:spPr>
        <p:txBody>
          <a:bodyPr/>
          <a:lstStyle/>
          <a:p>
            <a:r>
              <a:rPr lang="en-GB" sz="5400" b="1" dirty="0">
                <a:latin typeface="Calibri" panose="020F0502020204030204" pitchFamily="34" charset="0"/>
              </a:rPr>
              <a:t>API AutoTest</a:t>
            </a:r>
          </a:p>
          <a:p>
            <a:endParaRPr lang="en-GB" sz="4000" b="1" dirty="0">
              <a:latin typeface="Calibri" panose="020F0502020204030204" pitchFamily="34" charset="0"/>
            </a:endParaRPr>
          </a:p>
          <a:p>
            <a:r>
              <a:rPr lang="en-GB" sz="4000" dirty="0"/>
              <a:t>Hack Elite</a:t>
            </a:r>
          </a:p>
          <a:p>
            <a:endParaRPr lang="en-GB" sz="4000" b="1" dirty="0">
              <a:latin typeface="Calibri" panose="020F0502020204030204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BE3C8EC-DE0F-48FB-8F5E-223E90CA37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052" y="4577777"/>
            <a:ext cx="7873548" cy="1855304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dirty="0">
                <a:solidFill>
                  <a:srgbClr val="E57200"/>
                </a:solidFill>
              </a:rPr>
              <a:t>Team: </a:t>
            </a:r>
          </a:p>
          <a:p>
            <a:pPr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57200"/>
                </a:solidFill>
              </a:rPr>
              <a:t>Apurv Shah</a:t>
            </a:r>
          </a:p>
          <a:p>
            <a:pPr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57200"/>
                </a:solidFill>
              </a:rPr>
              <a:t>Jiten Chovatia</a:t>
            </a:r>
          </a:p>
          <a:p>
            <a:pPr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57200"/>
                </a:solidFill>
              </a:rPr>
              <a:t>Kaushal Shah </a:t>
            </a:r>
          </a:p>
          <a:p>
            <a:pPr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57200"/>
                </a:solidFill>
              </a:rPr>
              <a:t>Urmil Wani</a:t>
            </a:r>
          </a:p>
        </p:txBody>
      </p:sp>
    </p:spTree>
    <p:extLst>
      <p:ext uri="{BB962C8B-B14F-4D97-AF65-F5344CB8AC3E}">
        <p14:creationId xmlns:p14="http://schemas.microsoft.com/office/powerpoint/2010/main" val="3661683641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6641" y="1506007"/>
            <a:ext cx="11436948" cy="236362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At the moment during release time, lot of time goes into testing of RESTAPI applications.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How to reduce testing time and increase the productivity &amp; Quality by automating repetitive kind of work? </a:t>
            </a:r>
          </a:p>
        </p:txBody>
      </p:sp>
    </p:spTree>
    <p:extLst>
      <p:ext uri="{BB962C8B-B14F-4D97-AF65-F5344CB8AC3E}">
        <p14:creationId xmlns:p14="http://schemas.microsoft.com/office/powerpoint/2010/main" val="149918527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6640" y="1254215"/>
            <a:ext cx="10804943" cy="1263698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/>
              <a:t>We came up with an idea to overcome manual testing efforts by automating testing of RESTAPIs.</a:t>
            </a:r>
          </a:p>
        </p:txBody>
      </p:sp>
    </p:spTree>
    <p:extLst>
      <p:ext uri="{BB962C8B-B14F-4D97-AF65-F5344CB8AC3E}">
        <p14:creationId xmlns:p14="http://schemas.microsoft.com/office/powerpoint/2010/main" val="177752884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6640" y="1254215"/>
            <a:ext cx="10804943" cy="4351455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/>
              <a:t>Able to pass various type of parameters (i.e. URL, credentials, method names, input parameters etc.).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/>
              <a:t>Able to run all API subsequently without any human interaction and reduce QA efforts.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/>
              <a:t>Can run as a schedule task and run in background.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/>
              <a:t>Execution of all test cases can be performed in minimal time.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/>
              <a:t>Response can be easily compared with expected output with specific text or values.</a:t>
            </a:r>
          </a:p>
        </p:txBody>
      </p:sp>
    </p:spTree>
    <p:extLst>
      <p:ext uri="{BB962C8B-B14F-4D97-AF65-F5344CB8AC3E}">
        <p14:creationId xmlns:p14="http://schemas.microsoft.com/office/powerpoint/2010/main" val="352636932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6640" y="1254215"/>
            <a:ext cx="10804943" cy="1263698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/>
              <a:t>C#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 err="1"/>
              <a:t>.Net</a:t>
            </a:r>
            <a:r>
              <a:rPr lang="en-IN" sz="2800" dirty="0"/>
              <a:t> Framework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5025091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6640" y="1254215"/>
            <a:ext cx="10804943" cy="2443142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/>
              <a:t>Generic application and can be used across organization for all API projects.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/>
              <a:t>Validation of output parameters with actual database values.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/>
              <a:t>Convert application to schedule task or a windows service.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80832661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EF4E4-2C7D-4E59-A33C-327C0FCC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7" y="909021"/>
            <a:ext cx="8357152" cy="51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43729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5400" dirty="0">
                <a:latin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4677621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ADV_PPT_master_16_9_ratio_04">
  <a:themeElements>
    <a:clrScheme name="Advanced Theme">
      <a:dk1>
        <a:srgbClr val="575756"/>
      </a:dk1>
      <a:lt1>
        <a:srgbClr val="FFFFFF"/>
      </a:lt1>
      <a:dk2>
        <a:srgbClr val="E45A00"/>
      </a:dk2>
      <a:lt2>
        <a:srgbClr val="FFCD00"/>
      </a:lt2>
      <a:accent1>
        <a:srgbClr val="ED8B00"/>
      </a:accent1>
      <a:accent2>
        <a:srgbClr val="D69A00"/>
      </a:accent2>
      <a:accent3>
        <a:srgbClr val="E31C79"/>
      </a:accent3>
      <a:accent4>
        <a:srgbClr val="702F8A"/>
      </a:accent4>
      <a:accent5>
        <a:srgbClr val="DA291C"/>
      </a:accent5>
      <a:accent6>
        <a:srgbClr val="9A3324"/>
      </a:accent6>
      <a:hlink>
        <a:srgbClr val="009FDF"/>
      </a:hlink>
      <a:folHlink>
        <a:srgbClr val="87C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chemeClr val="accent1"/>
            </a:solidFill>
            <a:ea typeface="Verdana" pitchFamily="34" charset="0"/>
            <a:cs typeface="Verdana" pitchFamily="34" charset="0"/>
          </a:defRPr>
        </a:defPPr>
      </a:lstStyle>
    </a:txDef>
  </a:objectDefaults>
  <a:extraClrSchemeLst>
    <a:extraClrScheme>
      <a:clrScheme name="Blank Pre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5" id="{299226E7-6AD2-4CC6-914B-F9E14BBC2A28}" vid="{C610BE39-B34B-4F6C-AE6C-7EDF130EC4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0ad170c4cf14e14b0cc27855c9fbb87 xmlns="9a451e70-c314-49b1-9d35-6d19beab30ae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31b07ef9-ae9c-458c-8271-e751615d4342</TermId>
        </TermInfo>
      </Terms>
    </h0ad170c4cf14e14b0cc27855c9fbb87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D66295EAB1404A88619981FD75BE40" ma:contentTypeVersion="3" ma:contentTypeDescription="Create a new document." ma:contentTypeScope="" ma:versionID="f5d4188062843ebe74fa9a015a41b403">
  <xsd:schema xmlns:xsd="http://www.w3.org/2001/XMLSchema" xmlns:xs="http://www.w3.org/2001/XMLSchema" xmlns:p="http://schemas.microsoft.com/office/2006/metadata/properties" xmlns:ns2="9a451e70-c314-49b1-9d35-6d19beab30ae" targetNamespace="http://schemas.microsoft.com/office/2006/metadata/properties" ma:root="true" ma:fieldsID="2074292c9183c07d6a4dd3559d5b0a69" ns2:_="">
    <xsd:import namespace="9a451e70-c314-49b1-9d35-6d19beab30ae"/>
    <xsd:element name="properties">
      <xsd:complexType>
        <xsd:sequence>
          <xsd:element name="documentManagement">
            <xsd:complexType>
              <xsd:all>
                <xsd:element ref="ns2:h0ad170c4cf14e14b0cc27855c9fbb87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451e70-c314-49b1-9d35-6d19beab30ae" elementFormDefault="qualified">
    <xsd:import namespace="http://schemas.microsoft.com/office/2006/documentManagement/types"/>
    <xsd:import namespace="http://schemas.microsoft.com/office/infopath/2007/PartnerControls"/>
    <xsd:element name="h0ad170c4cf14e14b0cc27855c9fbb87" ma:index="9" nillable="true" ma:taxonomy="true" ma:internalName="h0ad170c4cf14e14b0cc27855c9fbb87" ma:taxonomyFieldName="Tag" ma:displayName="Tag" ma:default="" ma:fieldId="{10ad170c-4cf1-4e14-b0cc-27855c9fbb87}" ma:sspId="8706ec3e-14c2-4049-a5f7-2c13810003dd" ma:termSetId="b7079f06-7aec-44f1-ba2c-a3c4db4e0958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234EC4-A027-4998-9DA1-75A033AC7F19}">
  <ds:schemaRefs>
    <ds:schemaRef ds:uri="http://www.w3.org/XML/1998/namespace"/>
    <ds:schemaRef ds:uri="http://purl.org/dc/dcmitype/"/>
    <ds:schemaRef ds:uri="http://schemas.microsoft.com/office/2006/metadata/properties"/>
    <ds:schemaRef ds:uri="9a451e70-c314-49b1-9d35-6d19beab30a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200A517-E5EA-405E-971B-C2B7FFBCCF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BD42D8-94DE-45F3-BDCF-3D686FFE84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451e70-c314-49b1-9d35-6d19beab30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Details</Template>
  <TotalTime>7875</TotalTime>
  <Words>189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Times</vt:lpstr>
      <vt:lpstr>Verdana</vt:lpstr>
      <vt:lpstr>Wingdings</vt:lpstr>
      <vt:lpstr>ADV_PPT_master_16_9_ratio_04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Chokshi</dc:creator>
  <cp:lastModifiedBy>Urmil Wani</cp:lastModifiedBy>
  <cp:revision>779</cp:revision>
  <dcterms:created xsi:type="dcterms:W3CDTF">2016-05-06T11:18:48Z</dcterms:created>
  <dcterms:modified xsi:type="dcterms:W3CDTF">2018-10-05T12:54:44Z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0x0101004FD66295EAB1404A88619981FD75BE40</vt:lpwstr>
  </property>
  <property fmtid="{D5CDD505-2E9C-101B-9397-08002B2CF9AE}" pid="3" name="Tag">
    <vt:lpwstr>59;#Powerpoint|31b07ef9-ae9c-458c-8271-e751615d4342</vt:lpwstr>
  </property>
  <property fmtid="{D5CDD505-2E9C-101B-9397-08002B2CF9AE}" pid="4" name="TaxCatchAll">
    <vt:lpwstr>59;#Powerpoint|31b07ef9-ae9c-458c-8271-e751615d4342</vt:lpwstr>
  </property>
</Properties>
</file>