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4" r:id="rId3"/>
    <p:sldId id="345" r:id="rId4"/>
    <p:sldId id="342" r:id="rId5"/>
    <p:sldId id="320" r:id="rId6"/>
    <p:sldId id="346" r:id="rId7"/>
    <p:sldId id="321" r:id="rId8"/>
    <p:sldId id="322" r:id="rId9"/>
    <p:sldId id="323" r:id="rId10"/>
    <p:sldId id="265" r:id="rId11"/>
    <p:sldId id="27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ongoing evolution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 has come a long way and will continue to progress at a </a:t>
            </a:r>
            <a:r>
              <a:rPr lang="en-US" dirty="0" err="1" smtClean="0"/>
              <a:t>fasteer</a:t>
            </a:r>
            <a:r>
              <a:rPr lang="en-US" dirty="0" smtClean="0"/>
              <a:t> and faster pace.</a:t>
            </a:r>
          </a:p>
          <a:p>
            <a:r>
              <a:rPr lang="en-US" dirty="0" smtClean="0"/>
              <a:t>Keeping up with these </a:t>
            </a:r>
            <a:r>
              <a:rPr lang="en-US" dirty="0" err="1" smtClean="0"/>
              <a:t>changes,the</a:t>
            </a:r>
            <a:r>
              <a:rPr lang="en-US" dirty="0" smtClean="0"/>
              <a:t> competitive environment and the new technology provides a challenge &amp; an opportunity.</a:t>
            </a:r>
          </a:p>
          <a:p>
            <a:r>
              <a:rPr lang="en-US" b="1" dirty="0" smtClean="0"/>
              <a:t>The growth of search complexity:</a:t>
            </a:r>
          </a:p>
          <a:p>
            <a:r>
              <a:rPr lang="en-US" dirty="0" smtClean="0"/>
              <a:t>Search has been evolving rapidly over the past decade.</a:t>
            </a:r>
          </a:p>
          <a:p>
            <a:r>
              <a:rPr lang="en-US" dirty="0" smtClean="0"/>
              <a:t>Some interesting </a:t>
            </a:r>
            <a:r>
              <a:rPr lang="en-US" dirty="0" err="1" smtClean="0"/>
              <a:t>metrices</a:t>
            </a:r>
            <a:r>
              <a:rPr lang="en-US" dirty="0" smtClean="0"/>
              <a:t> about search provided by web service distributed management: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9144000" cy="914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Continue…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4012"/>
            <a:ext cx="8763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US" sz="2700" dirty="0" smtClean="0"/>
              <a:t>They can access that information from multiple locations if they use </a:t>
            </a:r>
            <a:r>
              <a:rPr lang="en-US" sz="2700" dirty="0" err="1" smtClean="0"/>
              <a:t>google</a:t>
            </a:r>
            <a:r>
              <a:rPr lang="en-US" sz="2700" dirty="0" smtClean="0"/>
              <a:t> docs &amp; spreadsheets</a:t>
            </a:r>
            <a:r>
              <a:rPr lang="en-US" sz="2700" dirty="0" smtClean="0"/>
              <a:t>, </a:t>
            </a:r>
            <a:r>
              <a:rPr lang="en-US" sz="2700" dirty="0" err="1" smtClean="0"/>
              <a:t>gmail</a:t>
            </a:r>
            <a:r>
              <a:rPr lang="en-US" sz="2700" dirty="0" smtClean="0"/>
              <a:t>, </a:t>
            </a:r>
            <a:r>
              <a:rPr lang="en-US" sz="2700" dirty="0" err="1" smtClean="0"/>
              <a:t>google</a:t>
            </a:r>
            <a:r>
              <a:rPr lang="en-US" sz="2700" dirty="0" smtClean="0"/>
              <a:t> </a:t>
            </a:r>
            <a:r>
              <a:rPr lang="en-US" sz="2700" dirty="0" smtClean="0"/>
              <a:t>drive etc.</a:t>
            </a:r>
            <a:endParaRPr lang="en-IN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9144000" cy="60959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Importance of new trend search: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US" sz="2700" b="1" dirty="0" smtClean="0"/>
              <a:t>Local search: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700" dirty="0" smtClean="0"/>
              <a:t>Local search was an active business before the development of  the internet when yellow pages as supplied by your phone company were the tool of choice.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700" dirty="0" smtClean="0"/>
              <a:t>As the major search engines evolved they integrated mapping technology into their systems &amp; then began to map in local business data as well.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700" dirty="0" smtClean="0"/>
              <a:t>You can find local search engines at: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700" dirty="0" smtClean="0"/>
              <a:t>Google(http://maps.google.com) yahoo(http://local.yahoo.com)and </a:t>
            </a:r>
            <a:r>
              <a:rPr lang="en-US" sz="2700" dirty="0" err="1" smtClean="0"/>
              <a:t>bing</a:t>
            </a:r>
            <a:r>
              <a:rPr lang="en-US" sz="2700" dirty="0" smtClean="0"/>
              <a:t>(http://bing.com/maps)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27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458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700" b="1" dirty="0" smtClean="0"/>
              <a:t>Mobile search:</a:t>
            </a:r>
          </a:p>
          <a:p>
            <a:pPr algn="just">
              <a:buFont typeface="Arial" pitchFamily="34" charset="0"/>
              <a:buChar char="•"/>
            </a:pPr>
            <a:r>
              <a:rPr lang="en-US" sz="2700" dirty="0" smtClean="0"/>
              <a:t>Now a days we are using smart phones and we are using internet in our smart phones.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700" dirty="0" smtClean="0"/>
              <a:t>Generally people who are in travelling mode need to search data while moving from one place to another place.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700" dirty="0" smtClean="0"/>
              <a:t>At that time mobile search is very much important.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700" b="1" dirty="0" smtClean="0"/>
              <a:t>Voice </a:t>
            </a:r>
            <a:r>
              <a:rPr lang="en-US" sz="2700" b="1" dirty="0" err="1" smtClean="0"/>
              <a:t>recognization</a:t>
            </a:r>
            <a:r>
              <a:rPr lang="en-US" sz="2700" b="1" dirty="0" smtClean="0"/>
              <a:t> search:</a:t>
            </a:r>
          </a:p>
          <a:p>
            <a:pPr algn="just">
              <a:buFont typeface="Arial" pitchFamily="34" charset="0"/>
              <a:buChar char="•"/>
            </a:pPr>
            <a:r>
              <a:rPr lang="en-US" sz="2700" dirty="0" smtClean="0"/>
              <a:t>When users are mobile they must deal with the limitations of their mobile </a:t>
            </a:r>
            <a:r>
              <a:rPr lang="en-US" sz="2700" dirty="0" err="1" smtClean="0"/>
              <a:t>device,specifically</a:t>
            </a:r>
            <a:r>
              <a:rPr lang="en-US" sz="2700" dirty="0" smtClean="0"/>
              <a:t> the small screen &amp; small keyboard.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700" dirty="0" smtClean="0"/>
              <a:t>These make web surfing &amp; mobile searching more challenging than they are in the pc environment.</a:t>
            </a:r>
          </a:p>
          <a:p>
            <a:pPr algn="just">
              <a:buFont typeface="Arial" pitchFamily="34" charset="0"/>
              <a:buChar char="•"/>
            </a:pPr>
            <a:endParaRPr lang="en-IN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9144000" cy="914399"/>
          </a:xfrm>
        </p:spPr>
        <p:txBody>
          <a:bodyPr>
            <a:normAutofit/>
          </a:bodyPr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4012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700" dirty="0" smtClean="0"/>
              <a:t>Voice search could be a great way to improve the mobile search experience.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700" dirty="0" smtClean="0"/>
              <a:t>It eliminates the need for the keyboard.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Speech reorganization technology has been around for a long time and the main challenge has always been that it requires a lot of computing power.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Google search volume had grown 1000 times since 1999.</a:t>
            </a:r>
          </a:p>
          <a:p>
            <a:r>
              <a:rPr lang="en-US" dirty="0" smtClean="0"/>
              <a:t>Google has more than 1000 times machines it had in 1999.</a:t>
            </a:r>
          </a:p>
          <a:p>
            <a:r>
              <a:rPr lang="en-US" dirty="0" smtClean="0"/>
              <a:t>Latency dropped from the 1000 ms to less than 200ms.</a:t>
            </a:r>
          </a:p>
          <a:p>
            <a:r>
              <a:rPr lang="en-US" dirty="0" smtClean="0"/>
              <a:t>Index update latency improved by about 10000times.</a:t>
            </a:r>
          </a:p>
          <a:p>
            <a:r>
              <a:rPr lang="en-US" dirty="0" smtClean="0"/>
              <a:t>These are staggering changes in </a:t>
            </a:r>
            <a:r>
              <a:rPr lang="en-US" dirty="0" err="1" smtClean="0"/>
              <a:t>google’s</a:t>
            </a:r>
            <a:r>
              <a:rPr lang="en-US" dirty="0" smtClean="0"/>
              <a:t> performance power but this is just part of changing search environment,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dominance..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1999 </a:t>
            </a:r>
            <a:r>
              <a:rPr lang="en-US" dirty="0" err="1" smtClean="0"/>
              <a:t>google</a:t>
            </a:r>
            <a:r>
              <a:rPr lang="en-US" dirty="0" smtClean="0"/>
              <a:t> launched,&amp; the next generation of search was born.</a:t>
            </a:r>
          </a:p>
          <a:p>
            <a:r>
              <a:rPr lang="en-US" dirty="0" smtClean="0"/>
              <a:t>Now </a:t>
            </a:r>
            <a:r>
              <a:rPr lang="en-US" dirty="0" err="1" smtClean="0"/>
              <a:t>google</a:t>
            </a:r>
            <a:r>
              <a:rPr lang="en-US" dirty="0" smtClean="0"/>
              <a:t> is the dominant player in the search engine market.</a:t>
            </a:r>
          </a:p>
          <a:p>
            <a:r>
              <a:rPr lang="en-US" dirty="0" smtClean="0"/>
              <a:t>In late 2008 tests were performed in which users were asked which search engine’s results they preferred for a wide variety of queries?</a:t>
            </a:r>
          </a:p>
          <a:p>
            <a:r>
              <a:rPr lang="en-US" dirty="0" smtClean="0"/>
              <a:t>Also consider the official </a:t>
            </a:r>
            <a:r>
              <a:rPr lang="en-US" dirty="0" err="1" smtClean="0"/>
              <a:t>google</a:t>
            </a:r>
            <a:r>
              <a:rPr lang="en-US" dirty="0" smtClean="0"/>
              <a:t> mission statement:”</a:t>
            </a:r>
            <a:r>
              <a:rPr lang="en-US" dirty="0" err="1" smtClean="0"/>
              <a:t>google’s</a:t>
            </a:r>
            <a:r>
              <a:rPr lang="en-US" dirty="0" smtClean="0"/>
              <a:t> mission is to organize the world’s information and make it universally accessible and useful.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 of crawling process..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 algn="just"/>
            <a:r>
              <a:rPr lang="en-IN" dirty="0" smtClean="0"/>
              <a:t>The main function of the crawlers has is to retrieve web pages and add them or their representations to a local repository.</a:t>
            </a:r>
          </a:p>
          <a:p>
            <a:pPr marL="457200" lvl="0" indent="-457200" algn="just"/>
            <a:r>
              <a:rPr lang="en-IN" dirty="0" smtClean="0"/>
              <a:t>If your company is going to succeed in the web economy, optimizing your site for search engine visibility is essential.</a:t>
            </a:r>
          </a:p>
          <a:p>
            <a:pPr marL="457200" lvl="0" indent="-457200" algn="just"/>
            <a:r>
              <a:rPr lang="en-IN" dirty="0" smtClean="0"/>
              <a:t>Once a page has been fetched, we need to parse its content to extract information that will feed and possibly guide the future path of the crawler.</a:t>
            </a:r>
          </a:p>
          <a:p>
            <a:pPr marL="457200" lvl="0" indent="-457200" algn="just"/>
            <a:r>
              <a:rPr lang="en-US" dirty="0" smtClean="0"/>
              <a:t>However crawler do not understand flash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etc.but</a:t>
            </a:r>
            <a:r>
              <a:rPr lang="en-US" dirty="0" smtClean="0"/>
              <a:t> nowadays with the help of advanced algorithm it is possible to interpret multimedia content behind forum become more and more easy.</a:t>
            </a:r>
            <a:endParaRPr lang="en-IN" dirty="0" smtClean="0"/>
          </a:p>
          <a:p>
            <a:pPr marL="457200" lvl="0" indent="-457200" algn="just"/>
            <a:endParaRPr lang="en-US" dirty="0" smtClean="0"/>
          </a:p>
          <a:p>
            <a:pPr marL="457200" lvl="0" indent="-457200" algn="just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Engines will make crawling improvements: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search engines are breaking down some of the tradition limitations on crawling.</a:t>
            </a:r>
          </a:p>
          <a:p>
            <a:r>
              <a:rPr lang="en-US" dirty="0" smtClean="0"/>
              <a:t>Content types that search engines could not </a:t>
            </a:r>
            <a:r>
              <a:rPr lang="en-US" b="1" dirty="0" smtClean="0"/>
              <a:t>previously crawl or interpret are being addressed.</a:t>
            </a:r>
          </a:p>
          <a:p>
            <a:r>
              <a:rPr lang="en-US" dirty="0" smtClean="0"/>
              <a:t>For ex. </a:t>
            </a:r>
            <a:r>
              <a:rPr lang="en-US" b="1" dirty="0" smtClean="0"/>
              <a:t>In mid 2008 </a:t>
            </a:r>
            <a:r>
              <a:rPr lang="en-US" dirty="0" smtClean="0"/>
              <a:t>reports told that </a:t>
            </a:r>
            <a:r>
              <a:rPr lang="en-US" dirty="0" err="1" smtClean="0"/>
              <a:t>google</a:t>
            </a:r>
            <a:r>
              <a:rPr lang="en-US" dirty="0" smtClean="0"/>
              <a:t> was finding </a:t>
            </a:r>
            <a:r>
              <a:rPr lang="en-US" b="1" dirty="0" smtClean="0"/>
              <a:t>links within </a:t>
            </a:r>
            <a:r>
              <a:rPr lang="en-US" b="1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june</a:t>
            </a:r>
            <a:r>
              <a:rPr lang="en-US" dirty="0" smtClean="0"/>
              <a:t> 2008 </a:t>
            </a:r>
            <a:r>
              <a:rPr lang="en-US" dirty="0" err="1" smtClean="0"/>
              <a:t>google</a:t>
            </a:r>
            <a:r>
              <a:rPr lang="en-US" dirty="0" smtClean="0"/>
              <a:t> announced that it was </a:t>
            </a:r>
            <a:r>
              <a:rPr lang="en-US" b="1" dirty="0" smtClean="0"/>
              <a:t>crawling and indexing flash content.</a:t>
            </a:r>
          </a:p>
          <a:p>
            <a:r>
              <a:rPr lang="en-US" dirty="0" smtClean="0"/>
              <a:t>Another major limitation of SE is dealing with forms.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Engines are getting new content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part of its efforts to move more data to the web ,in 2004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b="1" dirty="0" smtClean="0"/>
              <a:t>launched an initiative to scan in books </a:t>
            </a:r>
            <a:r>
              <a:rPr lang="en-US" dirty="0" smtClean="0"/>
              <a:t>so that they could be incorporated into a book search engine.</a:t>
            </a:r>
          </a:p>
          <a:p>
            <a:r>
              <a:rPr lang="en-US" dirty="0" smtClean="0"/>
              <a:t>It has given benefits to the users for getting details of books if authors and publishers are agree.</a:t>
            </a:r>
          </a:p>
          <a:p>
            <a:r>
              <a:rPr lang="en-US" dirty="0" smtClean="0"/>
              <a:t>Similarly content owners retain lots of private information that is not generally available to the public.</a:t>
            </a:r>
          </a:p>
          <a:p>
            <a:r>
              <a:rPr lang="en-US" dirty="0" smtClean="0"/>
              <a:t>Some of this information is locked up behind logins for subscription based content.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Multimedia is becoming </a:t>
            </a:r>
            <a:r>
              <a:rPr lang="en-US" dirty="0" err="1" smtClean="0"/>
              <a:t>Indexable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700" dirty="0" smtClean="0"/>
              <a:t>Content in </a:t>
            </a:r>
            <a:r>
              <a:rPr lang="en-US" sz="2700" dirty="0" err="1" smtClean="0"/>
              <a:t>images,audio</a:t>
            </a:r>
            <a:r>
              <a:rPr lang="en-US" sz="2700" dirty="0" smtClean="0"/>
              <a:t> &amp; video is currently not </a:t>
            </a:r>
            <a:r>
              <a:rPr lang="en-US" sz="2700" dirty="0" err="1" smtClean="0"/>
              <a:t>indexable</a:t>
            </a:r>
            <a:r>
              <a:rPr lang="en-US" sz="2700" dirty="0" smtClean="0"/>
              <a:t> by the search </a:t>
            </a:r>
            <a:r>
              <a:rPr lang="en-US" sz="2700" dirty="0" err="1" smtClean="0"/>
              <a:t>engines,but</a:t>
            </a:r>
            <a:r>
              <a:rPr lang="en-US" sz="2700" dirty="0" smtClean="0"/>
              <a:t> all the major engines are working on solution to this problem.</a:t>
            </a:r>
          </a:p>
          <a:p>
            <a:r>
              <a:rPr lang="en-US" sz="2700" dirty="0" smtClean="0"/>
              <a:t>Google is already getting users to annotate images under the guise of a game which </a:t>
            </a:r>
            <a:r>
              <a:rPr lang="en-US" sz="2700" dirty="0" err="1" smtClean="0"/>
              <a:t>google</a:t>
            </a:r>
            <a:r>
              <a:rPr lang="en-US" sz="2700" dirty="0" smtClean="0"/>
              <a:t> image </a:t>
            </a:r>
            <a:r>
              <a:rPr lang="en-US" sz="2700" dirty="0" err="1" smtClean="0"/>
              <a:t>labler</a:t>
            </a:r>
            <a:r>
              <a:rPr lang="en-US" sz="2700" dirty="0" smtClean="0"/>
              <a:t>.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become more personalized and user influenced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most basic form of personalization is to determine </a:t>
            </a:r>
            <a:r>
              <a:rPr lang="en-US" b="1" dirty="0" smtClean="0"/>
              <a:t>where the searcher is located</a:t>
            </a:r>
            <a:r>
              <a:rPr lang="en-US" dirty="0" smtClean="0"/>
              <a:t> and provide the results based on </a:t>
            </a:r>
            <a:r>
              <a:rPr lang="en-US" b="1" dirty="0" smtClean="0"/>
              <a:t>the </a:t>
            </a:r>
            <a:r>
              <a:rPr lang="en-US" b="1" dirty="0" smtClean="0"/>
              <a:t>searcher’s </a:t>
            </a:r>
            <a:r>
              <a:rPr lang="en-US" b="1" dirty="0" smtClean="0"/>
              <a:t>location.</a:t>
            </a:r>
          </a:p>
          <a:p>
            <a:r>
              <a:rPr lang="en-US" dirty="0" smtClean="0"/>
              <a:t>However the search engines continue to explore additional ways to expand </a:t>
            </a:r>
            <a:r>
              <a:rPr lang="en-US" dirty="0" err="1" smtClean="0"/>
              <a:t>ont</a:t>
            </a:r>
            <a:r>
              <a:rPr lang="en-US" dirty="0" smtClean="0"/>
              <a:t> this simple concept to deliver better results for each user.</a:t>
            </a:r>
            <a:endParaRPr lang="en-US" b="1" dirty="0" smtClean="0"/>
          </a:p>
          <a:p>
            <a:r>
              <a:rPr lang="en-US" b="1" dirty="0" smtClean="0"/>
              <a:t>Determining user intent:</a:t>
            </a:r>
          </a:p>
          <a:p>
            <a:r>
              <a:rPr lang="en-US" b="1" dirty="0" smtClean="0"/>
              <a:t>The </a:t>
            </a:r>
            <a:r>
              <a:rPr lang="en-US" dirty="0" smtClean="0"/>
              <a:t>success of internet search has always relied on search engine’s abilities to identify searcher intent.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sz="2700" b="1" dirty="0" smtClean="0"/>
              <a:t>User interactions:</a:t>
            </a:r>
          </a:p>
          <a:p>
            <a:r>
              <a:rPr lang="en-US" sz="2700" dirty="0" smtClean="0"/>
              <a:t>The another factor affect in searching is that how user interact with search engines.</a:t>
            </a:r>
          </a:p>
          <a:p>
            <a:r>
              <a:rPr lang="en-US" sz="2700" dirty="0" smtClean="0"/>
              <a:t>According to this search engine pulling and updating news &amp; other content based on the user’s preferences.</a:t>
            </a:r>
            <a:endParaRPr lang="en-US" sz="2700" b="1" dirty="0" smtClean="0"/>
          </a:p>
          <a:p>
            <a:r>
              <a:rPr lang="en-US" sz="2700" b="1" dirty="0" smtClean="0"/>
              <a:t>New search patterns:</a:t>
            </a:r>
          </a:p>
          <a:p>
            <a:r>
              <a:rPr lang="en-US" sz="2700" b="1" dirty="0" smtClean="0"/>
              <a:t>This </a:t>
            </a:r>
            <a:r>
              <a:rPr lang="en-US" sz="2700" dirty="0" smtClean="0"/>
              <a:t>is all part of downgrading those things that have been synonyms with SEO </a:t>
            </a:r>
            <a:r>
              <a:rPr lang="en-US" sz="2700" dirty="0" smtClean="0"/>
              <a:t>such </a:t>
            </a:r>
            <a:r>
              <a:rPr lang="en-US" sz="2700" dirty="0" smtClean="0"/>
              <a:t>as </a:t>
            </a:r>
            <a:r>
              <a:rPr lang="en-US" sz="2700" dirty="0" err="1" smtClean="0"/>
              <a:t>rankings,keywords,and</a:t>
            </a:r>
            <a:r>
              <a:rPr lang="en-US" sz="2700" dirty="0" smtClean="0"/>
              <a:t> optimization to a much great focus on the user tying into their intent and interests at the time of search.</a:t>
            </a:r>
          </a:p>
          <a:p>
            <a:r>
              <a:rPr lang="en-US" sz="2700" b="1" dirty="0" smtClean="0"/>
              <a:t>Use cloud computing:</a:t>
            </a:r>
          </a:p>
          <a:p>
            <a:r>
              <a:rPr lang="en-US" sz="2700" b="1" dirty="0" smtClean="0"/>
              <a:t>Mo</a:t>
            </a:r>
            <a:r>
              <a:rPr lang="en-US" sz="2700" dirty="0" smtClean="0"/>
              <a:t>st of the users don’t do a good job of backing up their data which creates problem of data loss from hard drive crashes and virus infections.</a:t>
            </a:r>
          </a:p>
          <a:p>
            <a:endParaRPr lang="en-US" sz="2700" b="1" dirty="0" smtClean="0"/>
          </a:p>
          <a:p>
            <a:endParaRPr lang="en-US" sz="2700" b="1" dirty="0" smtClean="0"/>
          </a:p>
          <a:p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86F5CDE211B4DAEBEECDFE333CCCD" ma:contentTypeVersion="11" ma:contentTypeDescription="Create a new document." ma:contentTypeScope="" ma:versionID="36fcf95d1b700204d1e6aa391f58477f">
  <xsd:schema xmlns:xsd="http://www.w3.org/2001/XMLSchema" xmlns:xs="http://www.w3.org/2001/XMLSchema" xmlns:p="http://schemas.microsoft.com/office/2006/metadata/properties" xmlns:ns2="2c9e4378-27e2-4829-8a39-64d10009307d" xmlns:ns3="38ee9195-713f-4cf7-8164-64a0e2965200" targetNamespace="http://schemas.microsoft.com/office/2006/metadata/properties" ma:root="true" ma:fieldsID="9b4fc07811d382ed6ba7361c11834235" ns2:_="" ns3:_="">
    <xsd:import namespace="2c9e4378-27e2-4829-8a39-64d10009307d"/>
    <xsd:import namespace="38ee9195-713f-4cf7-8164-64a0e29652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e4378-27e2-4829-8a39-64d100093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e9195-713f-4cf7-8164-64a0e296520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A80A9B-A7F9-4347-BC5D-1A9F3B8C5F5F}"/>
</file>

<file path=customXml/itemProps2.xml><?xml version="1.0" encoding="utf-8"?>
<ds:datastoreItem xmlns:ds="http://schemas.openxmlformats.org/officeDocument/2006/customXml" ds:itemID="{9B04B890-C88E-40A6-A663-9F6E6DA0CCBA}"/>
</file>

<file path=customXml/itemProps3.xml><?xml version="1.0" encoding="utf-8"?>
<ds:datastoreItem xmlns:ds="http://schemas.openxmlformats.org/officeDocument/2006/customXml" ds:itemID="{20A70877-ED42-4C58-9907-EAB286120C92}"/>
</file>

<file path=docProps/app.xml><?xml version="1.0" encoding="utf-8"?>
<Properties xmlns="http://schemas.openxmlformats.org/officeDocument/2006/extended-properties" xmlns:vt="http://schemas.openxmlformats.org/officeDocument/2006/docPropsVTypes">
  <TotalTime>8076</TotalTime>
  <Words>963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ongoing evolution </vt:lpstr>
      <vt:lpstr>Continue…</vt:lpstr>
      <vt:lpstr>Google’s dominance..</vt:lpstr>
      <vt:lpstr>Enhancement of crawling process..</vt:lpstr>
      <vt:lpstr>Engines will make crawling improvements:</vt:lpstr>
      <vt:lpstr>Engines are getting new content sources</vt:lpstr>
      <vt:lpstr>Multimedia is becoming Indexable</vt:lpstr>
      <vt:lpstr>Search become more personalized and user influenced</vt:lpstr>
      <vt:lpstr>Continue..</vt:lpstr>
      <vt:lpstr>Continue…</vt:lpstr>
      <vt:lpstr>Importance of new trend search:</vt:lpstr>
      <vt:lpstr>Continue…</vt:lpstr>
      <vt:lpstr>Continue..</vt:lpstr>
    </vt:vector>
  </TitlesOfParts>
  <Company>MEFGI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vidhi</cp:lastModifiedBy>
  <cp:revision>1094</cp:revision>
  <dcterms:created xsi:type="dcterms:W3CDTF">2010-12-23T08:45:33Z</dcterms:created>
  <dcterms:modified xsi:type="dcterms:W3CDTF">2017-08-30T04:34:37Z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0x01010038F86F5CDE211B4DAEBEECDFE333CCCD</vt:lpwstr>
  </property>
</Properties>
</file>