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 Applications User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Analyzed &amp; Visualized Dataset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Applications User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572000"/>
              </a:tblGrid>
              <a:tr h="415636">
                <a:tc>
                  <a:txBody>
                    <a:bodyPr/>
                    <a:lstStyle/>
                    <a:p>
                      <a:r>
                        <a:t>Application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 of Users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Google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 Billion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YouTube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 Billion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 Billion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Gmail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 Billion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WhatsApp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 Billion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 Million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330 Million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Zoom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 Million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LinkedIn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740 Million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t>Google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Billion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Applications User Data Chart</a:t>
            </a:r>
          </a:p>
        </p:txBody>
      </p:sp>
      <p:pic>
        <p:nvPicPr>
          <p:cNvPr id="3" name="Picture 2" descr="web_app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Facebook has the highest number of users (2.8 billion).</a:t>
            </a:r>
          </a:p>
          <a:p>
            <a:r>
              <a:t>Google Search and WhatsApp Web have 2 billion users each.</a:t>
            </a:r>
          </a:p>
          <a:p>
            <a:r>
              <a:t>YouTube follows closely with 1.9 billion users.</a:t>
            </a:r>
          </a:p>
          <a:p>
            <a:r>
              <a:t>Amazon, Twitter, and Zoom have around 300 million users each.</a:t>
            </a:r>
          </a:p>
          <a:p>
            <a:r>
              <a:t>LinkedIn has a solid user base with 740 million users.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