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84" r:id="rId2"/>
    <p:sldId id="257" r:id="rId3"/>
    <p:sldId id="258" r:id="rId4"/>
    <p:sldId id="259" r:id="rId5"/>
    <p:sldId id="287" r:id="rId6"/>
    <p:sldId id="288" r:id="rId7"/>
    <p:sldId id="260" r:id="rId8"/>
    <p:sldId id="285" r:id="rId9"/>
    <p:sldId id="286" r:id="rId10"/>
    <p:sldId id="277" r:id="rId11"/>
    <p:sldId id="295" r:id="rId12"/>
    <p:sldId id="289" r:id="rId13"/>
    <p:sldId id="267" r:id="rId14"/>
    <p:sldId id="296" r:id="rId15"/>
    <p:sldId id="297" r:id="rId16"/>
    <p:sldId id="290" r:id="rId17"/>
    <p:sldId id="279" r:id="rId18"/>
    <p:sldId id="268" r:id="rId19"/>
    <p:sldId id="298" r:id="rId20"/>
    <p:sldId id="299" r:id="rId21"/>
    <p:sldId id="300" r:id="rId22"/>
    <p:sldId id="292" r:id="rId23"/>
    <p:sldId id="270" r:id="rId24"/>
    <p:sldId id="271" r:id="rId25"/>
    <p:sldId id="294" r:id="rId2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p:cViewPr varScale="1">
        <p:scale>
          <a:sx n="78" d="100"/>
          <a:sy n="78" d="100"/>
        </p:scale>
        <p:origin x="1603"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ushal lahamge" userId="a93042f5234ec74f" providerId="LiveId" clId="{2D75F5D4-7F51-4029-BB52-3E264C5B9B8E}"/>
    <pc:docChg chg="undo custSel addSld delSld modSld sldOrd">
      <pc:chgData name="kaushal lahamge" userId="a93042f5234ec74f" providerId="LiveId" clId="{2D75F5D4-7F51-4029-BB52-3E264C5B9B8E}" dt="2024-04-21T19:15:12.582" v="3123" actId="20577"/>
      <pc:docMkLst>
        <pc:docMk/>
      </pc:docMkLst>
      <pc:sldChg chg="del">
        <pc:chgData name="kaushal lahamge" userId="a93042f5234ec74f" providerId="LiveId" clId="{2D75F5D4-7F51-4029-BB52-3E264C5B9B8E}" dt="2024-03-13T17:36:50.073" v="41" actId="47"/>
        <pc:sldMkLst>
          <pc:docMk/>
          <pc:sldMk cId="0" sldId="256"/>
        </pc:sldMkLst>
      </pc:sldChg>
      <pc:sldChg chg="modSp mod">
        <pc:chgData name="kaushal lahamge" userId="a93042f5234ec74f" providerId="LiveId" clId="{2D75F5D4-7F51-4029-BB52-3E264C5B9B8E}" dt="2024-03-21T20:20:11.093" v="2404" actId="1076"/>
        <pc:sldMkLst>
          <pc:docMk/>
          <pc:sldMk cId="0" sldId="257"/>
        </pc:sldMkLst>
        <pc:spChg chg="mod">
          <ac:chgData name="kaushal lahamge" userId="a93042f5234ec74f" providerId="LiveId" clId="{2D75F5D4-7F51-4029-BB52-3E264C5B9B8E}" dt="2024-03-21T20:20:11.093" v="2404" actId="1076"/>
          <ac:spMkLst>
            <pc:docMk/>
            <pc:sldMk cId="0" sldId="257"/>
            <ac:spMk id="3" creationId="{00000000-0000-0000-0000-000000000000}"/>
          </ac:spMkLst>
        </pc:spChg>
      </pc:sldChg>
      <pc:sldChg chg="modSp mod">
        <pc:chgData name="kaushal lahamge" userId="a93042f5234ec74f" providerId="LiveId" clId="{2D75F5D4-7F51-4029-BB52-3E264C5B9B8E}" dt="2024-03-14T08:41:10.483" v="103" actId="113"/>
        <pc:sldMkLst>
          <pc:docMk/>
          <pc:sldMk cId="0" sldId="258"/>
        </pc:sldMkLst>
        <pc:spChg chg="mod">
          <ac:chgData name="kaushal lahamge" userId="a93042f5234ec74f" providerId="LiveId" clId="{2D75F5D4-7F51-4029-BB52-3E264C5B9B8E}" dt="2024-03-13T17:39:08.210" v="52" actId="1076"/>
          <ac:spMkLst>
            <pc:docMk/>
            <pc:sldMk cId="0" sldId="258"/>
            <ac:spMk id="2" creationId="{00000000-0000-0000-0000-000000000000}"/>
          </ac:spMkLst>
        </pc:spChg>
        <pc:spChg chg="mod">
          <ac:chgData name="kaushal lahamge" userId="a93042f5234ec74f" providerId="LiveId" clId="{2D75F5D4-7F51-4029-BB52-3E264C5B9B8E}" dt="2024-03-14T08:41:10.483" v="103" actId="113"/>
          <ac:spMkLst>
            <pc:docMk/>
            <pc:sldMk cId="0" sldId="258"/>
            <ac:spMk id="3" creationId="{00000000-0000-0000-0000-000000000000}"/>
          </ac:spMkLst>
        </pc:spChg>
      </pc:sldChg>
      <pc:sldChg chg="modSp mod">
        <pc:chgData name="kaushal lahamge" userId="a93042f5234ec74f" providerId="LiveId" clId="{2D75F5D4-7F51-4029-BB52-3E264C5B9B8E}" dt="2024-04-08T05:51:30.232" v="2782" actId="5793"/>
        <pc:sldMkLst>
          <pc:docMk/>
          <pc:sldMk cId="0" sldId="259"/>
        </pc:sldMkLst>
        <pc:spChg chg="mod">
          <ac:chgData name="kaushal lahamge" userId="a93042f5234ec74f" providerId="LiveId" clId="{2D75F5D4-7F51-4029-BB52-3E264C5B9B8E}" dt="2024-03-14T13:39:07.872" v="969" actId="122"/>
          <ac:spMkLst>
            <pc:docMk/>
            <pc:sldMk cId="0" sldId="259"/>
            <ac:spMk id="2" creationId="{00000000-0000-0000-0000-000000000000}"/>
          </ac:spMkLst>
        </pc:spChg>
        <pc:spChg chg="mod">
          <ac:chgData name="kaushal lahamge" userId="a93042f5234ec74f" providerId="LiveId" clId="{2D75F5D4-7F51-4029-BB52-3E264C5B9B8E}" dt="2024-04-08T05:51:30.232" v="2782" actId="5793"/>
          <ac:spMkLst>
            <pc:docMk/>
            <pc:sldMk cId="0" sldId="259"/>
            <ac:spMk id="3" creationId="{00000000-0000-0000-0000-000000000000}"/>
          </ac:spMkLst>
        </pc:spChg>
      </pc:sldChg>
      <pc:sldChg chg="addSp delSp modSp mod">
        <pc:chgData name="kaushal lahamge" userId="a93042f5234ec74f" providerId="LiveId" clId="{2D75F5D4-7F51-4029-BB52-3E264C5B9B8E}" dt="2024-03-21T19:51:48.785" v="1844" actId="20577"/>
        <pc:sldMkLst>
          <pc:docMk/>
          <pc:sldMk cId="0" sldId="260"/>
        </pc:sldMkLst>
        <pc:spChg chg="mod">
          <ac:chgData name="kaushal lahamge" userId="a93042f5234ec74f" providerId="LiveId" clId="{2D75F5D4-7F51-4029-BB52-3E264C5B9B8E}" dt="2024-03-14T10:05:40.367" v="166" actId="1076"/>
          <ac:spMkLst>
            <pc:docMk/>
            <pc:sldMk cId="0" sldId="260"/>
            <ac:spMk id="2" creationId="{00000000-0000-0000-0000-000000000000}"/>
          </ac:spMkLst>
        </pc:spChg>
        <pc:spChg chg="del mod">
          <ac:chgData name="kaushal lahamge" userId="a93042f5234ec74f" providerId="LiveId" clId="{2D75F5D4-7F51-4029-BB52-3E264C5B9B8E}" dt="2024-03-14T09:55:58.095" v="108"/>
          <ac:spMkLst>
            <pc:docMk/>
            <pc:sldMk cId="0" sldId="260"/>
            <ac:spMk id="3" creationId="{00000000-0000-0000-0000-000000000000}"/>
          </ac:spMkLst>
        </pc:spChg>
        <pc:spChg chg="add del">
          <ac:chgData name="kaushal lahamge" userId="a93042f5234ec74f" providerId="LiveId" clId="{2D75F5D4-7F51-4029-BB52-3E264C5B9B8E}" dt="2024-03-14T09:56:09.257" v="110" actId="22"/>
          <ac:spMkLst>
            <pc:docMk/>
            <pc:sldMk cId="0" sldId="260"/>
            <ac:spMk id="5" creationId="{AFD78C8D-F0D0-F472-71E0-0E933FEE5F65}"/>
          </ac:spMkLst>
        </pc:spChg>
        <pc:graphicFrameChg chg="add mod modGraphic">
          <ac:chgData name="kaushal lahamge" userId="a93042f5234ec74f" providerId="LiveId" clId="{2D75F5D4-7F51-4029-BB52-3E264C5B9B8E}" dt="2024-03-21T19:51:48.785" v="1844" actId="20577"/>
          <ac:graphicFrameMkLst>
            <pc:docMk/>
            <pc:sldMk cId="0" sldId="260"/>
            <ac:graphicFrameMk id="6" creationId="{12075673-1D11-9E74-6E1C-62397C10E0B0}"/>
          </ac:graphicFrameMkLst>
        </pc:graphicFrameChg>
        <pc:graphicFrameChg chg="add mod modGraphic">
          <ac:chgData name="kaushal lahamge" userId="a93042f5234ec74f" providerId="LiveId" clId="{2D75F5D4-7F51-4029-BB52-3E264C5B9B8E}" dt="2024-03-14T10:05:38.800" v="163" actId="14100"/>
          <ac:graphicFrameMkLst>
            <pc:docMk/>
            <pc:sldMk cId="0" sldId="260"/>
            <ac:graphicFrameMk id="7" creationId="{106565D7-4CB7-2C10-9B57-6D27D5ED6D57}"/>
          </ac:graphicFrameMkLst>
        </pc:graphicFrameChg>
      </pc:sldChg>
      <pc:sldChg chg="delSp modSp del mod">
        <pc:chgData name="kaushal lahamge" userId="a93042f5234ec74f" providerId="LiveId" clId="{2D75F5D4-7F51-4029-BB52-3E264C5B9B8E}" dt="2024-03-14T10:10:13.489" v="203" actId="2696"/>
        <pc:sldMkLst>
          <pc:docMk/>
          <pc:sldMk cId="0" sldId="261"/>
        </pc:sldMkLst>
        <pc:spChg chg="del mod">
          <ac:chgData name="kaushal lahamge" userId="a93042f5234ec74f" providerId="LiveId" clId="{2D75F5D4-7F51-4029-BB52-3E264C5B9B8E}" dt="2024-03-14T10:10:11.191" v="202"/>
          <ac:spMkLst>
            <pc:docMk/>
            <pc:sldMk cId="0" sldId="261"/>
            <ac:spMk id="2" creationId="{00000000-0000-0000-0000-000000000000}"/>
          </ac:spMkLst>
        </pc:spChg>
      </pc:sldChg>
      <pc:sldChg chg="del">
        <pc:chgData name="kaushal lahamge" userId="a93042f5234ec74f" providerId="LiveId" clId="{2D75F5D4-7F51-4029-BB52-3E264C5B9B8E}" dt="2024-03-14T10:10:21.753" v="204" actId="2696"/>
        <pc:sldMkLst>
          <pc:docMk/>
          <pc:sldMk cId="0" sldId="262"/>
        </pc:sldMkLst>
      </pc:sldChg>
      <pc:sldChg chg="modSp mod">
        <pc:chgData name="kaushal lahamge" userId="a93042f5234ec74f" providerId="LiveId" clId="{2D75F5D4-7F51-4029-BB52-3E264C5B9B8E}" dt="2024-03-21T19:56:10.576" v="1965" actId="1076"/>
        <pc:sldMkLst>
          <pc:docMk/>
          <pc:sldMk cId="0" sldId="263"/>
        </pc:sldMkLst>
        <pc:spChg chg="mod">
          <ac:chgData name="kaushal lahamge" userId="a93042f5234ec74f" providerId="LiveId" clId="{2D75F5D4-7F51-4029-BB52-3E264C5B9B8E}" dt="2024-03-21T19:56:10.576" v="1965" actId="1076"/>
          <ac:spMkLst>
            <pc:docMk/>
            <pc:sldMk cId="0" sldId="263"/>
            <ac:spMk id="3" creationId="{00000000-0000-0000-0000-000000000000}"/>
          </ac:spMkLst>
        </pc:spChg>
      </pc:sldChg>
      <pc:sldChg chg="modSp mod">
        <pc:chgData name="kaushal lahamge" userId="a93042f5234ec74f" providerId="LiveId" clId="{2D75F5D4-7F51-4029-BB52-3E264C5B9B8E}" dt="2024-04-21T18:51:52.245" v="2841" actId="1076"/>
        <pc:sldMkLst>
          <pc:docMk/>
          <pc:sldMk cId="0" sldId="267"/>
        </pc:sldMkLst>
        <pc:spChg chg="mod">
          <ac:chgData name="kaushal lahamge" userId="a93042f5234ec74f" providerId="LiveId" clId="{2D75F5D4-7F51-4029-BB52-3E264C5B9B8E}" dt="2024-03-21T20:18:19.545" v="2359" actId="404"/>
          <ac:spMkLst>
            <pc:docMk/>
            <pc:sldMk cId="0" sldId="267"/>
            <ac:spMk id="2" creationId="{00000000-0000-0000-0000-000000000000}"/>
          </ac:spMkLst>
        </pc:spChg>
        <pc:spChg chg="mod">
          <ac:chgData name="kaushal lahamge" userId="a93042f5234ec74f" providerId="LiveId" clId="{2D75F5D4-7F51-4029-BB52-3E264C5B9B8E}" dt="2024-04-21T18:51:52.245" v="2841" actId="1076"/>
          <ac:spMkLst>
            <pc:docMk/>
            <pc:sldMk cId="0" sldId="267"/>
            <ac:spMk id="4" creationId="{73BE59EB-DDA8-8B22-D437-5CD48A333A35}"/>
          </ac:spMkLst>
        </pc:spChg>
      </pc:sldChg>
      <pc:sldChg chg="modSp mod">
        <pc:chgData name="kaushal lahamge" userId="a93042f5234ec74f" providerId="LiveId" clId="{2D75F5D4-7F51-4029-BB52-3E264C5B9B8E}" dt="2024-03-21T20:03:04.004" v="2182" actId="20577"/>
        <pc:sldMkLst>
          <pc:docMk/>
          <pc:sldMk cId="0" sldId="268"/>
        </pc:sldMkLst>
        <pc:spChg chg="mod">
          <ac:chgData name="kaushal lahamge" userId="a93042f5234ec74f" providerId="LiveId" clId="{2D75F5D4-7F51-4029-BB52-3E264C5B9B8E}" dt="2024-03-21T20:03:04.004" v="2182" actId="20577"/>
          <ac:spMkLst>
            <pc:docMk/>
            <pc:sldMk cId="0" sldId="268"/>
            <ac:spMk id="2" creationId="{00000000-0000-0000-0000-000000000000}"/>
          </ac:spMkLst>
        </pc:spChg>
        <pc:spChg chg="mod">
          <ac:chgData name="kaushal lahamge" userId="a93042f5234ec74f" providerId="LiveId" clId="{2D75F5D4-7F51-4029-BB52-3E264C5B9B8E}" dt="2024-03-21T20:02:53.568" v="2178" actId="1076"/>
          <ac:spMkLst>
            <pc:docMk/>
            <pc:sldMk cId="0" sldId="268"/>
            <ac:spMk id="3" creationId="{00000000-0000-0000-0000-000000000000}"/>
          </ac:spMkLst>
        </pc:spChg>
      </pc:sldChg>
      <pc:sldChg chg="del ord">
        <pc:chgData name="kaushal lahamge" userId="a93042f5234ec74f" providerId="LiveId" clId="{2D75F5D4-7F51-4029-BB52-3E264C5B9B8E}" dt="2024-04-21T19:11:38.753" v="3084" actId="47"/>
        <pc:sldMkLst>
          <pc:docMk/>
          <pc:sldMk cId="0" sldId="269"/>
        </pc:sldMkLst>
      </pc:sldChg>
      <pc:sldChg chg="modSp mod">
        <pc:chgData name="kaushal lahamge" userId="a93042f5234ec74f" providerId="LiveId" clId="{2D75F5D4-7F51-4029-BB52-3E264C5B9B8E}" dt="2024-04-21T19:14:06.685" v="3112" actId="1076"/>
        <pc:sldMkLst>
          <pc:docMk/>
          <pc:sldMk cId="0" sldId="270"/>
        </pc:sldMkLst>
        <pc:spChg chg="mod">
          <ac:chgData name="kaushal lahamge" userId="a93042f5234ec74f" providerId="LiveId" clId="{2D75F5D4-7F51-4029-BB52-3E264C5B9B8E}" dt="2024-04-21T19:14:06.685" v="3112" actId="1076"/>
          <ac:spMkLst>
            <pc:docMk/>
            <pc:sldMk cId="0" sldId="270"/>
            <ac:spMk id="3" creationId="{00000000-0000-0000-0000-000000000000}"/>
          </ac:spMkLst>
        </pc:spChg>
      </pc:sldChg>
      <pc:sldChg chg="modSp mod ord">
        <pc:chgData name="kaushal lahamge" userId="a93042f5234ec74f" providerId="LiveId" clId="{2D75F5D4-7F51-4029-BB52-3E264C5B9B8E}" dt="2024-04-21T19:15:12.582" v="3123" actId="20577"/>
        <pc:sldMkLst>
          <pc:docMk/>
          <pc:sldMk cId="0" sldId="271"/>
        </pc:sldMkLst>
        <pc:spChg chg="mod">
          <ac:chgData name="kaushal lahamge" userId="a93042f5234ec74f" providerId="LiveId" clId="{2D75F5D4-7F51-4029-BB52-3E264C5B9B8E}" dt="2024-04-21T19:15:12.582" v="3123" actId="20577"/>
          <ac:spMkLst>
            <pc:docMk/>
            <pc:sldMk cId="0" sldId="271"/>
            <ac:spMk id="2" creationId="{00000000-0000-0000-0000-000000000000}"/>
          </ac:spMkLst>
        </pc:spChg>
      </pc:sldChg>
      <pc:sldChg chg="del">
        <pc:chgData name="kaushal lahamge" userId="a93042f5234ec74f" providerId="LiveId" clId="{2D75F5D4-7F51-4029-BB52-3E264C5B9B8E}" dt="2024-03-14T10:15:22.328" v="205" actId="2696"/>
        <pc:sldMkLst>
          <pc:docMk/>
          <pc:sldMk cId="0" sldId="272"/>
        </pc:sldMkLst>
      </pc:sldChg>
      <pc:sldChg chg="delSp modSp del mod">
        <pc:chgData name="kaushal lahamge" userId="a93042f5234ec74f" providerId="LiveId" clId="{2D75F5D4-7F51-4029-BB52-3E264C5B9B8E}" dt="2024-03-21T19:59:14.197" v="2047" actId="47"/>
        <pc:sldMkLst>
          <pc:docMk/>
          <pc:sldMk cId="104967870" sldId="273"/>
        </pc:sldMkLst>
        <pc:spChg chg="mod">
          <ac:chgData name="kaushal lahamge" userId="a93042f5234ec74f" providerId="LiveId" clId="{2D75F5D4-7F51-4029-BB52-3E264C5B9B8E}" dt="2024-03-21T19:59:11.607" v="2046" actId="6549"/>
          <ac:spMkLst>
            <pc:docMk/>
            <pc:sldMk cId="104967870" sldId="273"/>
            <ac:spMk id="2" creationId="{DC7A74CC-EF2A-87D9-2E79-EDC5FEFFD225}"/>
          </ac:spMkLst>
        </pc:spChg>
        <pc:picChg chg="del">
          <ac:chgData name="kaushal lahamge" userId="a93042f5234ec74f" providerId="LiveId" clId="{2D75F5D4-7F51-4029-BB52-3E264C5B9B8E}" dt="2024-03-21T19:59:07.983" v="2045" actId="478"/>
          <ac:picMkLst>
            <pc:docMk/>
            <pc:sldMk cId="104967870" sldId="273"/>
            <ac:picMk id="5" creationId="{052101A7-3BEB-AB8B-8C39-81361777286F}"/>
          </ac:picMkLst>
        </pc:picChg>
      </pc:sldChg>
      <pc:sldChg chg="del">
        <pc:chgData name="kaushal lahamge" userId="a93042f5234ec74f" providerId="LiveId" clId="{2D75F5D4-7F51-4029-BB52-3E264C5B9B8E}" dt="2024-03-21T19:59:19.238" v="2048" actId="47"/>
        <pc:sldMkLst>
          <pc:docMk/>
          <pc:sldMk cId="3052610659" sldId="274"/>
        </pc:sldMkLst>
      </pc:sldChg>
      <pc:sldChg chg="addSp delSp modSp mod">
        <pc:chgData name="kaushal lahamge" userId="a93042f5234ec74f" providerId="LiveId" clId="{2D75F5D4-7F51-4029-BB52-3E264C5B9B8E}" dt="2024-04-21T18:46:16.178" v="2806" actId="1076"/>
        <pc:sldMkLst>
          <pc:docMk/>
          <pc:sldMk cId="3021705222" sldId="277"/>
        </pc:sldMkLst>
        <pc:spChg chg="mod">
          <ac:chgData name="kaushal lahamge" userId="a93042f5234ec74f" providerId="LiveId" clId="{2D75F5D4-7F51-4029-BB52-3E264C5B9B8E}" dt="2024-03-14T15:42:52.937" v="1094" actId="1076"/>
          <ac:spMkLst>
            <pc:docMk/>
            <pc:sldMk cId="3021705222" sldId="277"/>
            <ac:spMk id="2" creationId="{C9C71200-088C-B000-858E-CF7F6CB768BE}"/>
          </ac:spMkLst>
        </pc:spChg>
        <pc:picChg chg="add mod">
          <ac:chgData name="kaushal lahamge" userId="a93042f5234ec74f" providerId="LiveId" clId="{2D75F5D4-7F51-4029-BB52-3E264C5B9B8E}" dt="2024-04-21T18:46:16.178" v="2806" actId="1076"/>
          <ac:picMkLst>
            <pc:docMk/>
            <pc:sldMk cId="3021705222" sldId="277"/>
            <ac:picMk id="3" creationId="{8675A86C-1D48-FB13-CA9C-65DE1C570F89}"/>
          </ac:picMkLst>
        </pc:picChg>
        <pc:picChg chg="del">
          <ac:chgData name="kaushal lahamge" userId="a93042f5234ec74f" providerId="LiveId" clId="{2D75F5D4-7F51-4029-BB52-3E264C5B9B8E}" dt="2024-03-14T15:42:57.808" v="1095" actId="478"/>
          <ac:picMkLst>
            <pc:docMk/>
            <pc:sldMk cId="3021705222" sldId="277"/>
            <ac:picMk id="4" creationId="{1448A982-65FF-AB04-8065-3506D042CDA2}"/>
          </ac:picMkLst>
        </pc:picChg>
        <pc:picChg chg="add del mod modCrop">
          <ac:chgData name="kaushal lahamge" userId="a93042f5234ec74f" providerId="LiveId" clId="{2D75F5D4-7F51-4029-BB52-3E264C5B9B8E}" dt="2024-03-14T15:43:42.083" v="1099" actId="478"/>
          <ac:picMkLst>
            <pc:docMk/>
            <pc:sldMk cId="3021705222" sldId="277"/>
            <ac:picMk id="5" creationId="{7CF54CBD-3855-E76E-C681-D0EB1A559AB0}"/>
          </ac:picMkLst>
        </pc:picChg>
        <pc:picChg chg="add del mod modCrop">
          <ac:chgData name="kaushal lahamge" userId="a93042f5234ec74f" providerId="LiveId" clId="{2D75F5D4-7F51-4029-BB52-3E264C5B9B8E}" dt="2024-04-21T18:43:51.753" v="2785" actId="478"/>
          <ac:picMkLst>
            <pc:docMk/>
            <pc:sldMk cId="3021705222" sldId="277"/>
            <ac:picMk id="7" creationId="{B8155544-E131-28BF-FE5A-7D452007C508}"/>
          </ac:picMkLst>
        </pc:picChg>
      </pc:sldChg>
      <pc:sldChg chg="del">
        <pc:chgData name="kaushal lahamge" userId="a93042f5234ec74f" providerId="LiveId" clId="{2D75F5D4-7F51-4029-BB52-3E264C5B9B8E}" dt="2024-03-21T19:59:31.420" v="2049" actId="47"/>
        <pc:sldMkLst>
          <pc:docMk/>
          <pc:sldMk cId="691463563" sldId="278"/>
        </pc:sldMkLst>
      </pc:sldChg>
      <pc:sldChg chg="addSp modSp mod">
        <pc:chgData name="kaushal lahamge" userId="a93042f5234ec74f" providerId="LiveId" clId="{2D75F5D4-7F51-4029-BB52-3E264C5B9B8E}" dt="2024-03-21T19:58:50.050" v="2044" actId="1076"/>
        <pc:sldMkLst>
          <pc:docMk/>
          <pc:sldMk cId="2056408872" sldId="279"/>
        </pc:sldMkLst>
        <pc:spChg chg="mod">
          <ac:chgData name="kaushal lahamge" userId="a93042f5234ec74f" providerId="LiveId" clId="{2D75F5D4-7F51-4029-BB52-3E264C5B9B8E}" dt="2024-03-21T19:58:44.133" v="2043" actId="20577"/>
          <ac:spMkLst>
            <pc:docMk/>
            <pc:sldMk cId="2056408872" sldId="279"/>
            <ac:spMk id="3" creationId="{1A8DAFFD-8B64-8CCC-303B-E7E626A5B23A}"/>
          </ac:spMkLst>
        </pc:spChg>
        <pc:picChg chg="add mod">
          <ac:chgData name="kaushal lahamge" userId="a93042f5234ec74f" providerId="LiveId" clId="{2D75F5D4-7F51-4029-BB52-3E264C5B9B8E}" dt="2024-03-21T19:58:50.050" v="2044" actId="1076"/>
          <ac:picMkLst>
            <pc:docMk/>
            <pc:sldMk cId="2056408872" sldId="279"/>
            <ac:picMk id="4" creationId="{5A24CB85-D337-4C1F-CCE3-5D979D34637E}"/>
          </ac:picMkLst>
        </pc:picChg>
      </pc:sldChg>
      <pc:sldChg chg="addSp delSp modSp del mod ord">
        <pc:chgData name="kaushal lahamge" userId="a93042f5234ec74f" providerId="LiveId" clId="{2D75F5D4-7F51-4029-BB52-3E264C5B9B8E}" dt="2024-04-21T19:08:30.081" v="3041" actId="2696"/>
        <pc:sldMkLst>
          <pc:docMk/>
          <pc:sldMk cId="2123949413" sldId="280"/>
        </pc:sldMkLst>
        <pc:spChg chg="mod">
          <ac:chgData name="kaushal lahamge" userId="a93042f5234ec74f" providerId="LiveId" clId="{2D75F5D4-7F51-4029-BB52-3E264C5B9B8E}" dt="2024-03-21T19:38:55.145" v="1499" actId="1076"/>
          <ac:spMkLst>
            <pc:docMk/>
            <pc:sldMk cId="2123949413" sldId="280"/>
            <ac:spMk id="2" creationId="{CE894DBF-06F7-E358-58FF-38BF1D88FFB2}"/>
          </ac:spMkLst>
        </pc:spChg>
        <pc:spChg chg="del mod">
          <ac:chgData name="kaushal lahamge" userId="a93042f5234ec74f" providerId="LiveId" clId="{2D75F5D4-7F51-4029-BB52-3E264C5B9B8E}" dt="2024-03-21T19:35:46.071" v="1427" actId="478"/>
          <ac:spMkLst>
            <pc:docMk/>
            <pc:sldMk cId="2123949413" sldId="280"/>
            <ac:spMk id="3" creationId="{17A4B2C5-9721-D987-CA7A-3E430068ACED}"/>
          </ac:spMkLst>
        </pc:spChg>
        <pc:spChg chg="add mod">
          <ac:chgData name="kaushal lahamge" userId="a93042f5234ec74f" providerId="LiveId" clId="{2D75F5D4-7F51-4029-BB52-3E264C5B9B8E}" dt="2024-03-21T19:36:20.616" v="1431" actId="767"/>
          <ac:spMkLst>
            <pc:docMk/>
            <pc:sldMk cId="2123949413" sldId="280"/>
            <ac:spMk id="6" creationId="{889DB092-9EA9-97BE-6D33-F2E3433B29F4}"/>
          </ac:spMkLst>
        </pc:spChg>
        <pc:spChg chg="add mod">
          <ac:chgData name="kaushal lahamge" userId="a93042f5234ec74f" providerId="LiveId" clId="{2D75F5D4-7F51-4029-BB52-3E264C5B9B8E}" dt="2024-03-21T19:36:31.469" v="1433" actId="767"/>
          <ac:spMkLst>
            <pc:docMk/>
            <pc:sldMk cId="2123949413" sldId="280"/>
            <ac:spMk id="8" creationId="{4EB60AC2-93B3-0173-9658-F0F259CA1D16}"/>
          </ac:spMkLst>
        </pc:spChg>
        <pc:spChg chg="del">
          <ac:chgData name="kaushal lahamge" userId="a93042f5234ec74f" providerId="LiveId" clId="{2D75F5D4-7F51-4029-BB52-3E264C5B9B8E}" dt="2024-03-21T19:15:22.089" v="1153" actId="478"/>
          <ac:spMkLst>
            <pc:docMk/>
            <pc:sldMk cId="2123949413" sldId="280"/>
            <ac:spMk id="10" creationId="{52B6DB26-DBBF-7EF6-FB5E-1D6CA595921A}"/>
          </ac:spMkLst>
        </pc:spChg>
        <pc:spChg chg="del mod">
          <ac:chgData name="kaushal lahamge" userId="a93042f5234ec74f" providerId="LiveId" clId="{2D75F5D4-7F51-4029-BB52-3E264C5B9B8E}" dt="2024-03-21T19:15:28.958" v="1155" actId="478"/>
          <ac:spMkLst>
            <pc:docMk/>
            <pc:sldMk cId="2123949413" sldId="280"/>
            <ac:spMk id="11" creationId="{519898ED-EE51-7AC4-32D0-7851DF4EEBAA}"/>
          </ac:spMkLst>
        </pc:spChg>
        <pc:spChg chg="add mod">
          <ac:chgData name="kaushal lahamge" userId="a93042f5234ec74f" providerId="LiveId" clId="{2D75F5D4-7F51-4029-BB52-3E264C5B9B8E}" dt="2024-04-21T19:08:26.919" v="3040" actId="6549"/>
          <ac:spMkLst>
            <pc:docMk/>
            <pc:sldMk cId="2123949413" sldId="280"/>
            <ac:spMk id="12" creationId="{014AFBD6-879C-CFA7-F696-03EBA964EE32}"/>
          </ac:spMkLst>
        </pc:spChg>
        <pc:picChg chg="add del mod modCrop">
          <ac:chgData name="kaushal lahamge" userId="a93042f5234ec74f" providerId="LiveId" clId="{2D75F5D4-7F51-4029-BB52-3E264C5B9B8E}" dt="2024-04-21T19:08:20.868" v="3039" actId="478"/>
          <ac:picMkLst>
            <pc:docMk/>
            <pc:sldMk cId="2123949413" sldId="280"/>
            <ac:picMk id="5" creationId="{2C1B24DA-96C3-0BC0-0AD2-A43162FDE2AF}"/>
          </ac:picMkLst>
        </pc:picChg>
        <pc:picChg chg="del">
          <ac:chgData name="kaushal lahamge" userId="a93042f5234ec74f" providerId="LiveId" clId="{2D75F5D4-7F51-4029-BB52-3E264C5B9B8E}" dt="2024-03-21T19:15:08.972" v="1151" actId="478"/>
          <ac:picMkLst>
            <pc:docMk/>
            <pc:sldMk cId="2123949413" sldId="280"/>
            <ac:picMk id="7" creationId="{A4FF8BA3-1C88-709C-1AA5-0BA75BE5548F}"/>
          </ac:picMkLst>
        </pc:picChg>
        <pc:picChg chg="del">
          <ac:chgData name="kaushal lahamge" userId="a93042f5234ec74f" providerId="LiveId" clId="{2D75F5D4-7F51-4029-BB52-3E264C5B9B8E}" dt="2024-03-21T19:15:06.859" v="1150" actId="478"/>
          <ac:picMkLst>
            <pc:docMk/>
            <pc:sldMk cId="2123949413" sldId="280"/>
            <ac:picMk id="9" creationId="{2723D35C-5474-8DE8-A182-49009AEF3C17}"/>
          </ac:picMkLst>
        </pc:picChg>
      </pc:sldChg>
      <pc:sldChg chg="add del">
        <pc:chgData name="kaushal lahamge" userId="a93042f5234ec74f" providerId="LiveId" clId="{2D75F5D4-7F51-4029-BB52-3E264C5B9B8E}" dt="2024-03-21T20:03:42.753" v="2185" actId="47"/>
        <pc:sldMkLst>
          <pc:docMk/>
          <pc:sldMk cId="286517482" sldId="281"/>
        </pc:sldMkLst>
      </pc:sldChg>
      <pc:sldChg chg="del">
        <pc:chgData name="kaushal lahamge" userId="a93042f5234ec74f" providerId="LiveId" clId="{2D75F5D4-7F51-4029-BB52-3E264C5B9B8E}" dt="2024-03-21T20:03:49.746" v="2187" actId="47"/>
        <pc:sldMkLst>
          <pc:docMk/>
          <pc:sldMk cId="3166171525" sldId="282"/>
        </pc:sldMkLst>
      </pc:sldChg>
      <pc:sldChg chg="del">
        <pc:chgData name="kaushal lahamge" userId="a93042f5234ec74f" providerId="LiveId" clId="{2D75F5D4-7F51-4029-BB52-3E264C5B9B8E}" dt="2024-03-21T20:03:47.216" v="2186" actId="47"/>
        <pc:sldMkLst>
          <pc:docMk/>
          <pc:sldMk cId="727260275" sldId="283"/>
        </pc:sldMkLst>
      </pc:sldChg>
      <pc:sldChg chg="addSp modSp new mod ord">
        <pc:chgData name="kaushal lahamge" userId="a93042f5234ec74f" providerId="LiveId" clId="{2D75F5D4-7F51-4029-BB52-3E264C5B9B8E}" dt="2024-04-08T05:01:42.840" v="2450" actId="11"/>
        <pc:sldMkLst>
          <pc:docMk/>
          <pc:sldMk cId="217422492" sldId="284"/>
        </pc:sldMkLst>
        <pc:spChg chg="add mod">
          <ac:chgData name="kaushal lahamge" userId="a93042f5234ec74f" providerId="LiveId" clId="{2D75F5D4-7F51-4029-BB52-3E264C5B9B8E}" dt="2024-03-13T17:31:57.633" v="11" actId="1076"/>
          <ac:spMkLst>
            <pc:docMk/>
            <pc:sldMk cId="217422492" sldId="284"/>
            <ac:spMk id="4" creationId="{D08C8E48-3371-48ED-1234-7420BED06BEE}"/>
          </ac:spMkLst>
        </pc:spChg>
        <pc:spChg chg="add mod">
          <ac:chgData name="kaushal lahamge" userId="a93042f5234ec74f" providerId="LiveId" clId="{2D75F5D4-7F51-4029-BB52-3E264C5B9B8E}" dt="2024-03-13T17:32:58.749" v="15" actId="1076"/>
          <ac:spMkLst>
            <pc:docMk/>
            <pc:sldMk cId="217422492" sldId="284"/>
            <ac:spMk id="6" creationId="{81F9EFC1-AB91-935F-B2D6-35E253A50E69}"/>
          </ac:spMkLst>
        </pc:spChg>
        <pc:spChg chg="add mod">
          <ac:chgData name="kaushal lahamge" userId="a93042f5234ec74f" providerId="LiveId" clId="{2D75F5D4-7F51-4029-BB52-3E264C5B9B8E}" dt="2024-03-21T18:13:33.651" v="1146" actId="403"/>
          <ac:spMkLst>
            <pc:docMk/>
            <pc:sldMk cId="217422492" sldId="284"/>
            <ac:spMk id="8" creationId="{629D196C-BE15-556D-92D2-6B1F07781C30}"/>
          </ac:spMkLst>
        </pc:spChg>
        <pc:spChg chg="add mod">
          <ac:chgData name="kaushal lahamge" userId="a93042f5234ec74f" providerId="LiveId" clId="{2D75F5D4-7F51-4029-BB52-3E264C5B9B8E}" dt="2024-03-13T17:34:37.180" v="24" actId="207"/>
          <ac:spMkLst>
            <pc:docMk/>
            <pc:sldMk cId="217422492" sldId="284"/>
            <ac:spMk id="10" creationId="{86EA6E74-BA58-D2B3-B266-DB4367E90792}"/>
          </ac:spMkLst>
        </pc:spChg>
        <pc:spChg chg="add mod">
          <ac:chgData name="kaushal lahamge" userId="a93042f5234ec74f" providerId="LiveId" clId="{2D75F5D4-7F51-4029-BB52-3E264C5B9B8E}" dt="2024-03-13T17:35:02.914" v="26" actId="1076"/>
          <ac:spMkLst>
            <pc:docMk/>
            <pc:sldMk cId="217422492" sldId="284"/>
            <ac:spMk id="12" creationId="{C4951E85-8C7E-5DFD-70AD-48852490B839}"/>
          </ac:spMkLst>
        </pc:spChg>
        <pc:spChg chg="add mod">
          <ac:chgData name="kaushal lahamge" userId="a93042f5234ec74f" providerId="LiveId" clId="{2D75F5D4-7F51-4029-BB52-3E264C5B9B8E}" dt="2024-03-13T17:36:12.381" v="34" actId="1076"/>
          <ac:spMkLst>
            <pc:docMk/>
            <pc:sldMk cId="217422492" sldId="284"/>
            <ac:spMk id="14" creationId="{C901B56D-4C9F-A60B-B7B1-B21832260792}"/>
          </ac:spMkLst>
        </pc:spChg>
        <pc:spChg chg="add mod">
          <ac:chgData name="kaushal lahamge" userId="a93042f5234ec74f" providerId="LiveId" clId="{2D75F5D4-7F51-4029-BB52-3E264C5B9B8E}" dt="2024-04-08T05:01:42.840" v="2450" actId="11"/>
          <ac:spMkLst>
            <pc:docMk/>
            <pc:sldMk cId="217422492" sldId="284"/>
            <ac:spMk id="16" creationId="{2C2938E4-BBF1-6416-6ED3-B5D94D1F9C59}"/>
          </ac:spMkLst>
        </pc:spChg>
        <pc:picChg chg="add mod">
          <ac:chgData name="kaushal lahamge" userId="a93042f5234ec74f" providerId="LiveId" clId="{2D75F5D4-7F51-4029-BB52-3E264C5B9B8E}" dt="2024-03-13T17:31:50.714" v="10" actId="1076"/>
          <ac:picMkLst>
            <pc:docMk/>
            <pc:sldMk cId="217422492" sldId="284"/>
            <ac:picMk id="2" creationId="{F362BE83-FEE4-73A3-16DD-759AF0CDA192}"/>
          </ac:picMkLst>
        </pc:picChg>
      </pc:sldChg>
      <pc:sldChg chg="addSp delSp modSp add mod ord">
        <pc:chgData name="kaushal lahamge" userId="a93042f5234ec74f" providerId="LiveId" clId="{2D75F5D4-7F51-4029-BB52-3E264C5B9B8E}" dt="2024-03-21T19:53:34.947" v="1949" actId="20577"/>
        <pc:sldMkLst>
          <pc:docMk/>
          <pc:sldMk cId="1341696380" sldId="285"/>
        </pc:sldMkLst>
        <pc:spChg chg="del mod">
          <ac:chgData name="kaushal lahamge" userId="a93042f5234ec74f" providerId="LiveId" clId="{2D75F5D4-7F51-4029-BB52-3E264C5B9B8E}" dt="2024-03-14T10:00:56.692" v="127" actId="478"/>
          <ac:spMkLst>
            <pc:docMk/>
            <pc:sldMk cId="1341696380" sldId="285"/>
            <ac:spMk id="2" creationId="{00000000-0000-0000-0000-000000000000}"/>
          </ac:spMkLst>
        </pc:spChg>
        <pc:spChg chg="add mod">
          <ac:chgData name="kaushal lahamge" userId="a93042f5234ec74f" providerId="LiveId" clId="{2D75F5D4-7F51-4029-BB52-3E264C5B9B8E}" dt="2024-03-14T10:07:53.629" v="190" actId="1076"/>
          <ac:spMkLst>
            <pc:docMk/>
            <pc:sldMk cId="1341696380" sldId="285"/>
            <ac:spMk id="7" creationId="{9714CFF7-C25D-C7EF-CACD-F3C4A91F43C3}"/>
          </ac:spMkLst>
        </pc:spChg>
        <pc:graphicFrameChg chg="add mod modGraphic">
          <ac:chgData name="kaushal lahamge" userId="a93042f5234ec74f" providerId="LiveId" clId="{2D75F5D4-7F51-4029-BB52-3E264C5B9B8E}" dt="2024-03-21T19:53:34.947" v="1949" actId="20577"/>
          <ac:graphicFrameMkLst>
            <pc:docMk/>
            <pc:sldMk cId="1341696380" sldId="285"/>
            <ac:graphicFrameMk id="3" creationId="{2FBF6096-9718-F136-8B58-2DFEBE898981}"/>
          </ac:graphicFrameMkLst>
        </pc:graphicFrameChg>
        <pc:graphicFrameChg chg="add del mod modGraphic">
          <ac:chgData name="kaushal lahamge" userId="a93042f5234ec74f" providerId="LiveId" clId="{2D75F5D4-7F51-4029-BB52-3E264C5B9B8E}" dt="2024-03-14T10:06:26.505" v="178" actId="478"/>
          <ac:graphicFrameMkLst>
            <pc:docMk/>
            <pc:sldMk cId="1341696380" sldId="285"/>
            <ac:graphicFrameMk id="4" creationId="{05864790-9FF5-2778-EE18-F21ED9A67BC0}"/>
          </ac:graphicFrameMkLst>
        </pc:graphicFrameChg>
        <pc:graphicFrameChg chg="del modGraphic">
          <ac:chgData name="kaushal lahamge" userId="a93042f5234ec74f" providerId="LiveId" clId="{2D75F5D4-7F51-4029-BB52-3E264C5B9B8E}" dt="2024-03-14T10:01:05.641" v="131" actId="478"/>
          <ac:graphicFrameMkLst>
            <pc:docMk/>
            <pc:sldMk cId="1341696380" sldId="285"/>
            <ac:graphicFrameMk id="6" creationId="{12075673-1D11-9E74-6E1C-62397C10E0B0}"/>
          </ac:graphicFrameMkLst>
        </pc:graphicFrameChg>
      </pc:sldChg>
      <pc:sldChg chg="addSp delSp modSp add mod ord">
        <pc:chgData name="kaushal lahamge" userId="a93042f5234ec74f" providerId="LiveId" clId="{2D75F5D4-7F51-4029-BB52-3E264C5B9B8E}" dt="2024-03-21T20:15:07.605" v="2304"/>
        <pc:sldMkLst>
          <pc:docMk/>
          <pc:sldMk cId="2332672452" sldId="286"/>
        </pc:sldMkLst>
        <pc:graphicFrameChg chg="add mod modGraphic">
          <ac:chgData name="kaushal lahamge" userId="a93042f5234ec74f" providerId="LiveId" clId="{2D75F5D4-7F51-4029-BB52-3E264C5B9B8E}" dt="2024-03-14T10:09:00.890" v="195" actId="1076"/>
          <ac:graphicFrameMkLst>
            <pc:docMk/>
            <pc:sldMk cId="2332672452" sldId="286"/>
            <ac:graphicFrameMk id="3" creationId="{094A5BFD-AA31-F4F5-AF56-3C4915ED7C92}"/>
          </ac:graphicFrameMkLst>
        </pc:graphicFrameChg>
        <pc:graphicFrameChg chg="del modGraphic">
          <ac:chgData name="kaushal lahamge" userId="a93042f5234ec74f" providerId="LiveId" clId="{2D75F5D4-7F51-4029-BB52-3E264C5B9B8E}" dt="2024-03-14T10:08:48.257" v="192" actId="478"/>
          <ac:graphicFrameMkLst>
            <pc:docMk/>
            <pc:sldMk cId="2332672452" sldId="286"/>
            <ac:graphicFrameMk id="6" creationId="{12075673-1D11-9E74-6E1C-62397C10E0B0}"/>
          </ac:graphicFrameMkLst>
        </pc:graphicFrameChg>
      </pc:sldChg>
      <pc:sldChg chg="modSp new mod">
        <pc:chgData name="kaushal lahamge" userId="a93042f5234ec74f" providerId="LiveId" clId="{2D75F5D4-7F51-4029-BB52-3E264C5B9B8E}" dt="2024-03-14T13:42:11.635" v="981" actId="20577"/>
        <pc:sldMkLst>
          <pc:docMk/>
          <pc:sldMk cId="1178275702" sldId="287"/>
        </pc:sldMkLst>
        <pc:spChg chg="mod">
          <ac:chgData name="kaushal lahamge" userId="a93042f5234ec74f" providerId="LiveId" clId="{2D75F5D4-7F51-4029-BB52-3E264C5B9B8E}" dt="2024-03-14T13:19:47.684" v="249" actId="1076"/>
          <ac:spMkLst>
            <pc:docMk/>
            <pc:sldMk cId="1178275702" sldId="287"/>
            <ac:spMk id="2" creationId="{92CE2314-543E-1D2C-17C0-FE695317B350}"/>
          </ac:spMkLst>
        </pc:spChg>
        <pc:spChg chg="mod">
          <ac:chgData name="kaushal lahamge" userId="a93042f5234ec74f" providerId="LiveId" clId="{2D75F5D4-7F51-4029-BB52-3E264C5B9B8E}" dt="2024-03-14T13:42:11.635" v="981" actId="20577"/>
          <ac:spMkLst>
            <pc:docMk/>
            <pc:sldMk cId="1178275702" sldId="287"/>
            <ac:spMk id="3" creationId="{CC68A8A1-DBA7-5ADA-D366-388D8FB1FA1C}"/>
          </ac:spMkLst>
        </pc:spChg>
      </pc:sldChg>
      <pc:sldChg chg="modSp new mod">
        <pc:chgData name="kaushal lahamge" userId="a93042f5234ec74f" providerId="LiveId" clId="{2D75F5D4-7F51-4029-BB52-3E264C5B9B8E}" dt="2024-03-14T13:50:46.073" v="1069" actId="5793"/>
        <pc:sldMkLst>
          <pc:docMk/>
          <pc:sldMk cId="3721432173" sldId="288"/>
        </pc:sldMkLst>
        <pc:spChg chg="mod">
          <ac:chgData name="kaushal lahamge" userId="a93042f5234ec74f" providerId="LiveId" clId="{2D75F5D4-7F51-4029-BB52-3E264C5B9B8E}" dt="2024-03-14T13:49:31.384" v="1054" actId="1076"/>
          <ac:spMkLst>
            <pc:docMk/>
            <pc:sldMk cId="3721432173" sldId="288"/>
            <ac:spMk id="2" creationId="{BB6CCAC6-0274-4314-04FC-8A6E667DA7C7}"/>
          </ac:spMkLst>
        </pc:spChg>
        <pc:spChg chg="mod">
          <ac:chgData name="kaushal lahamge" userId="a93042f5234ec74f" providerId="LiveId" clId="{2D75F5D4-7F51-4029-BB52-3E264C5B9B8E}" dt="2024-03-14T13:50:46.073" v="1069" actId="5793"/>
          <ac:spMkLst>
            <pc:docMk/>
            <pc:sldMk cId="3721432173" sldId="288"/>
            <ac:spMk id="3" creationId="{D4D2C9AF-D9E9-A42F-CEB3-56B7284E8B81}"/>
          </ac:spMkLst>
        </pc:spChg>
      </pc:sldChg>
      <pc:sldChg chg="addSp delSp modSp add mod ord">
        <pc:chgData name="kaushal lahamge" userId="a93042f5234ec74f" providerId="LiveId" clId="{2D75F5D4-7F51-4029-BB52-3E264C5B9B8E}" dt="2024-04-21T18:46:46.654" v="2811" actId="1076"/>
        <pc:sldMkLst>
          <pc:docMk/>
          <pc:sldMk cId="3585036594" sldId="289"/>
        </pc:sldMkLst>
        <pc:spChg chg="del mod">
          <ac:chgData name="kaushal lahamge" userId="a93042f5234ec74f" providerId="LiveId" clId="{2D75F5D4-7F51-4029-BB52-3E264C5B9B8E}" dt="2024-03-14T16:05:10.898" v="1145"/>
          <ac:spMkLst>
            <pc:docMk/>
            <pc:sldMk cId="3585036594" sldId="289"/>
            <ac:spMk id="2" creationId="{C9C71200-088C-B000-858E-CF7F6CB768BE}"/>
          </ac:spMkLst>
        </pc:spChg>
        <pc:spChg chg="add del mod">
          <ac:chgData name="kaushal lahamge" userId="a93042f5234ec74f" providerId="LiveId" clId="{2D75F5D4-7F51-4029-BB52-3E264C5B9B8E}" dt="2024-03-21T19:22:02.037" v="1183"/>
          <ac:spMkLst>
            <pc:docMk/>
            <pc:sldMk cId="3585036594" sldId="289"/>
            <ac:spMk id="3" creationId="{6A8779F0-6350-4B39-DDC0-CAE06228D3C8}"/>
          </ac:spMkLst>
        </pc:spChg>
        <pc:spChg chg="add del mod">
          <ac:chgData name="kaushal lahamge" userId="a93042f5234ec74f" providerId="LiveId" clId="{2D75F5D4-7F51-4029-BB52-3E264C5B9B8E}" dt="2024-03-21T19:22:02.037" v="1185"/>
          <ac:spMkLst>
            <pc:docMk/>
            <pc:sldMk cId="3585036594" sldId="289"/>
            <ac:spMk id="4" creationId="{45AC87BA-76EC-55D6-5757-10A6E62F1A8A}"/>
          </ac:spMkLst>
        </pc:spChg>
        <pc:spChg chg="add mod">
          <ac:chgData name="kaushal lahamge" userId="a93042f5234ec74f" providerId="LiveId" clId="{2D75F5D4-7F51-4029-BB52-3E264C5B9B8E}" dt="2024-03-21T19:22:31.769" v="1193" actId="1076"/>
          <ac:spMkLst>
            <pc:docMk/>
            <pc:sldMk cId="3585036594" sldId="289"/>
            <ac:spMk id="6" creationId="{C52F73C1-286C-4FB4-73AA-25EE621D257F}"/>
          </ac:spMkLst>
        </pc:spChg>
        <pc:picChg chg="add del mod">
          <ac:chgData name="kaushal lahamge" userId="a93042f5234ec74f" providerId="LiveId" clId="{2D75F5D4-7F51-4029-BB52-3E264C5B9B8E}" dt="2024-04-21T18:43:44.595" v="2784" actId="478"/>
          <ac:picMkLst>
            <pc:docMk/>
            <pc:sldMk cId="3585036594" sldId="289"/>
            <ac:picMk id="2" creationId="{B62C2DFD-5072-7860-F5B1-E884DAB4820B}"/>
          </ac:picMkLst>
        </pc:picChg>
        <pc:picChg chg="add mod">
          <ac:chgData name="kaushal lahamge" userId="a93042f5234ec74f" providerId="LiveId" clId="{2D75F5D4-7F51-4029-BB52-3E264C5B9B8E}" dt="2024-04-21T18:46:46.654" v="2811" actId="1076"/>
          <ac:picMkLst>
            <pc:docMk/>
            <pc:sldMk cId="3585036594" sldId="289"/>
            <ac:picMk id="3" creationId="{263A28CE-8BEF-75AC-A9CA-F98512CDFA06}"/>
          </ac:picMkLst>
        </pc:picChg>
        <pc:picChg chg="add del mod">
          <ac:chgData name="kaushal lahamge" userId="a93042f5234ec74f" providerId="LiveId" clId="{2D75F5D4-7F51-4029-BB52-3E264C5B9B8E}" dt="2024-03-21T18:21:17.580" v="1147" actId="478"/>
          <ac:picMkLst>
            <pc:docMk/>
            <pc:sldMk cId="3585036594" sldId="289"/>
            <ac:picMk id="3" creationId="{EA82BCE9-E80F-700B-999D-286E6C39FB2D}"/>
          </ac:picMkLst>
        </pc:picChg>
        <pc:picChg chg="del">
          <ac:chgData name="kaushal lahamge" userId="a93042f5234ec74f" providerId="LiveId" clId="{2D75F5D4-7F51-4029-BB52-3E264C5B9B8E}" dt="2024-03-14T16:03:50.357" v="1120" actId="478"/>
          <ac:picMkLst>
            <pc:docMk/>
            <pc:sldMk cId="3585036594" sldId="289"/>
            <ac:picMk id="7" creationId="{B8155544-E131-28BF-FE5A-7D452007C508}"/>
          </ac:picMkLst>
        </pc:picChg>
      </pc:sldChg>
      <pc:sldChg chg="addSp delSp modSp new mod">
        <pc:chgData name="kaushal lahamge" userId="a93042f5234ec74f" providerId="LiveId" clId="{2D75F5D4-7F51-4029-BB52-3E264C5B9B8E}" dt="2024-04-21T18:47:48.461" v="2819" actId="1076"/>
        <pc:sldMkLst>
          <pc:docMk/>
          <pc:sldMk cId="2577986974" sldId="290"/>
        </pc:sldMkLst>
        <pc:spChg chg="add mod">
          <ac:chgData name="kaushal lahamge" userId="a93042f5234ec74f" providerId="LiveId" clId="{2D75F5D4-7F51-4029-BB52-3E264C5B9B8E}" dt="2024-03-21T19:25:39.479" v="1243" actId="113"/>
          <ac:spMkLst>
            <pc:docMk/>
            <pc:sldMk cId="2577986974" sldId="290"/>
            <ac:spMk id="4" creationId="{A88D74E4-DD18-B338-7CA8-B6FA4CA6D059}"/>
          </ac:spMkLst>
        </pc:spChg>
        <pc:spChg chg="add mod">
          <ac:chgData name="kaushal lahamge" userId="a93042f5234ec74f" providerId="LiveId" clId="{2D75F5D4-7F51-4029-BB52-3E264C5B9B8E}" dt="2024-03-21T19:23:33.527" v="1201" actId="767"/>
          <ac:spMkLst>
            <pc:docMk/>
            <pc:sldMk cId="2577986974" sldId="290"/>
            <ac:spMk id="5" creationId="{69AAA1D5-7486-A544-D2D6-5791704EBD55}"/>
          </ac:spMkLst>
        </pc:spChg>
        <pc:picChg chg="add mod">
          <ac:chgData name="kaushal lahamge" userId="a93042f5234ec74f" providerId="LiveId" clId="{2D75F5D4-7F51-4029-BB52-3E264C5B9B8E}" dt="2024-04-21T18:47:48.461" v="2819" actId="1076"/>
          <ac:picMkLst>
            <pc:docMk/>
            <pc:sldMk cId="2577986974" sldId="290"/>
            <ac:picMk id="2" creationId="{002FE572-FA6B-C454-FCCD-88057567B9B2}"/>
          </ac:picMkLst>
        </pc:picChg>
        <pc:picChg chg="add del mod modCrop">
          <ac:chgData name="kaushal lahamge" userId="a93042f5234ec74f" providerId="LiveId" clId="{2D75F5D4-7F51-4029-BB52-3E264C5B9B8E}" dt="2024-04-21T18:43:59.742" v="2786" actId="478"/>
          <ac:picMkLst>
            <pc:docMk/>
            <pc:sldMk cId="2577986974" sldId="290"/>
            <ac:picMk id="3" creationId="{115BC39C-9006-5C64-734A-324D6434AEA5}"/>
          </ac:picMkLst>
        </pc:picChg>
      </pc:sldChg>
      <pc:sldChg chg="add del">
        <pc:chgData name="kaushal lahamge" userId="a93042f5234ec74f" providerId="LiveId" clId="{2D75F5D4-7F51-4029-BB52-3E264C5B9B8E}" dt="2024-03-14T16:03:53.501" v="1122"/>
        <pc:sldMkLst>
          <pc:docMk/>
          <pc:sldMk cId="2927322437" sldId="290"/>
        </pc:sldMkLst>
      </pc:sldChg>
      <pc:sldChg chg="addSp delSp modSp new del mod">
        <pc:chgData name="kaushal lahamge" userId="a93042f5234ec74f" providerId="LiveId" clId="{2D75F5D4-7F51-4029-BB52-3E264C5B9B8E}" dt="2024-04-21T19:08:40.238" v="3042" actId="47"/>
        <pc:sldMkLst>
          <pc:docMk/>
          <pc:sldMk cId="631617528" sldId="291"/>
        </pc:sldMkLst>
        <pc:spChg chg="add mod">
          <ac:chgData name="kaushal lahamge" userId="a93042f5234ec74f" providerId="LiveId" clId="{2D75F5D4-7F51-4029-BB52-3E264C5B9B8E}" dt="2024-03-21T19:31:35.154" v="1397" actId="1076"/>
          <ac:spMkLst>
            <pc:docMk/>
            <pc:sldMk cId="631617528" sldId="291"/>
            <ac:spMk id="4" creationId="{5D883814-CE15-3EB9-7154-46D3438A2540}"/>
          </ac:spMkLst>
        </pc:spChg>
        <pc:spChg chg="add mod">
          <ac:chgData name="kaushal lahamge" userId="a93042f5234ec74f" providerId="LiveId" clId="{2D75F5D4-7F51-4029-BB52-3E264C5B9B8E}" dt="2024-03-21T19:27:59.070" v="1280" actId="767"/>
          <ac:spMkLst>
            <pc:docMk/>
            <pc:sldMk cId="631617528" sldId="291"/>
            <ac:spMk id="5" creationId="{85176C78-D1A3-0A40-EB10-4524825A1F0E}"/>
          </ac:spMkLst>
        </pc:spChg>
        <pc:spChg chg="add mod">
          <ac:chgData name="kaushal lahamge" userId="a93042f5234ec74f" providerId="LiveId" clId="{2D75F5D4-7F51-4029-BB52-3E264C5B9B8E}" dt="2024-03-21T19:43:53.807" v="1705" actId="207"/>
          <ac:spMkLst>
            <pc:docMk/>
            <pc:sldMk cId="631617528" sldId="291"/>
            <ac:spMk id="6" creationId="{D6F98082-607B-0217-EC9C-79FFC15D4F1A}"/>
          </ac:spMkLst>
        </pc:spChg>
        <pc:picChg chg="add del mod">
          <ac:chgData name="kaushal lahamge" userId="a93042f5234ec74f" providerId="LiveId" clId="{2D75F5D4-7F51-4029-BB52-3E264C5B9B8E}" dt="2024-04-21T18:44:35.180" v="2794" actId="1036"/>
          <ac:picMkLst>
            <pc:docMk/>
            <pc:sldMk cId="631617528" sldId="291"/>
            <ac:picMk id="3" creationId="{7D9A9872-6C45-157E-121E-9E9036366C30}"/>
          </ac:picMkLst>
        </pc:picChg>
      </pc:sldChg>
      <pc:sldChg chg="addSp delSp modSp new mod">
        <pc:chgData name="kaushal lahamge" userId="a93042f5234ec74f" providerId="LiveId" clId="{2D75F5D4-7F51-4029-BB52-3E264C5B9B8E}" dt="2024-04-21T19:11:17.794" v="3082" actId="1076"/>
        <pc:sldMkLst>
          <pc:docMk/>
          <pc:sldMk cId="4213008403" sldId="292"/>
        </pc:sldMkLst>
        <pc:spChg chg="add mod">
          <ac:chgData name="kaushal lahamge" userId="a93042f5234ec74f" providerId="LiveId" clId="{2D75F5D4-7F51-4029-BB52-3E264C5B9B8E}" dt="2024-04-21T19:11:17.794" v="3082" actId="1076"/>
          <ac:spMkLst>
            <pc:docMk/>
            <pc:sldMk cId="4213008403" sldId="292"/>
            <ac:spMk id="8" creationId="{E7903442-7815-BB59-CB92-28759B54D273}"/>
          </ac:spMkLst>
        </pc:spChg>
        <pc:spChg chg="add del mod">
          <ac:chgData name="kaushal lahamge" userId="a93042f5234ec74f" providerId="LiveId" clId="{2D75F5D4-7F51-4029-BB52-3E264C5B9B8E}" dt="2024-04-21T18:44:25.309" v="2791" actId="478"/>
          <ac:spMkLst>
            <pc:docMk/>
            <pc:sldMk cId="4213008403" sldId="292"/>
            <ac:spMk id="9" creationId="{F28B8183-41CE-813C-5321-F553AB9BE843}"/>
          </ac:spMkLst>
        </pc:spChg>
        <pc:picChg chg="add mod">
          <ac:chgData name="kaushal lahamge" userId="a93042f5234ec74f" providerId="LiveId" clId="{2D75F5D4-7F51-4029-BB52-3E264C5B9B8E}" dt="2024-04-21T19:11:13.014" v="3081" actId="1076"/>
          <ac:picMkLst>
            <pc:docMk/>
            <pc:sldMk cId="4213008403" sldId="292"/>
            <ac:picMk id="2" creationId="{2A0CC24F-A516-1141-25AA-F564BD5849DC}"/>
          </ac:picMkLst>
        </pc:picChg>
        <pc:picChg chg="add del mod modCrop">
          <ac:chgData name="kaushal lahamge" userId="a93042f5234ec74f" providerId="LiveId" clId="{2D75F5D4-7F51-4029-BB52-3E264C5B9B8E}" dt="2024-04-21T19:10:46.096" v="3072" actId="478"/>
          <ac:picMkLst>
            <pc:docMk/>
            <pc:sldMk cId="4213008403" sldId="292"/>
            <ac:picMk id="3" creationId="{EEB810A0-AF04-31F9-425A-340E07344D5E}"/>
          </ac:picMkLst>
        </pc:picChg>
        <pc:picChg chg="add del mod">
          <ac:chgData name="kaushal lahamge" userId="a93042f5234ec74f" providerId="LiveId" clId="{2D75F5D4-7F51-4029-BB52-3E264C5B9B8E}" dt="2024-04-21T19:10:35.687" v="3067" actId="478"/>
          <ac:picMkLst>
            <pc:docMk/>
            <pc:sldMk cId="4213008403" sldId="292"/>
            <ac:picMk id="4" creationId="{A30A972E-C857-D667-6C1A-F375AB7EC1AC}"/>
          </ac:picMkLst>
        </pc:picChg>
        <pc:picChg chg="add mod">
          <ac:chgData name="kaushal lahamge" userId="a93042f5234ec74f" providerId="LiveId" clId="{2D75F5D4-7F51-4029-BB52-3E264C5B9B8E}" dt="2024-04-21T19:11:11.097" v="3080" actId="1076"/>
          <ac:picMkLst>
            <pc:docMk/>
            <pc:sldMk cId="4213008403" sldId="292"/>
            <ac:picMk id="5" creationId="{5E7527CB-1483-C7D4-AC3E-A7B27DFE69BA}"/>
          </ac:picMkLst>
        </pc:picChg>
        <pc:picChg chg="add del mod">
          <ac:chgData name="kaushal lahamge" userId="a93042f5234ec74f" providerId="LiveId" clId="{2D75F5D4-7F51-4029-BB52-3E264C5B9B8E}" dt="2024-03-21T19:33:18.546" v="1409" actId="478"/>
          <ac:picMkLst>
            <pc:docMk/>
            <pc:sldMk cId="4213008403" sldId="292"/>
            <ac:picMk id="5" creationId="{BD6AE727-C24A-BEC7-659A-C6BA4E9BC6D4}"/>
          </ac:picMkLst>
        </pc:picChg>
        <pc:picChg chg="add del mod modCrop">
          <ac:chgData name="kaushal lahamge" userId="a93042f5234ec74f" providerId="LiveId" clId="{2D75F5D4-7F51-4029-BB52-3E264C5B9B8E}" dt="2024-04-21T18:44:13.822" v="2787" actId="478"/>
          <ac:picMkLst>
            <pc:docMk/>
            <pc:sldMk cId="4213008403" sldId="292"/>
            <ac:picMk id="7" creationId="{D81438AB-1B21-E324-E4D9-856AAF93E4E9}"/>
          </ac:picMkLst>
        </pc:picChg>
      </pc:sldChg>
      <pc:sldChg chg="addSp delSp modSp new del mod">
        <pc:chgData name="kaushal lahamge" userId="a93042f5234ec74f" providerId="LiveId" clId="{2D75F5D4-7F51-4029-BB52-3E264C5B9B8E}" dt="2024-04-21T19:11:26.382" v="3083" actId="47"/>
        <pc:sldMkLst>
          <pc:docMk/>
          <pc:sldMk cId="3429399393" sldId="293"/>
        </pc:sldMkLst>
        <pc:spChg chg="add del mod">
          <ac:chgData name="kaushal lahamge" userId="a93042f5234ec74f" providerId="LiveId" clId="{2D75F5D4-7F51-4029-BB52-3E264C5B9B8E}" dt="2024-04-21T18:44:47.601" v="2798" actId="478"/>
          <ac:spMkLst>
            <pc:docMk/>
            <pc:sldMk cId="3429399393" sldId="293"/>
            <ac:spMk id="4" creationId="{8D2B04B5-7731-98CE-3502-1473F450D0F3}"/>
          </ac:spMkLst>
        </pc:spChg>
        <pc:picChg chg="add del mod">
          <ac:chgData name="kaushal lahamge" userId="a93042f5234ec74f" providerId="LiveId" clId="{2D75F5D4-7F51-4029-BB52-3E264C5B9B8E}" dt="2024-04-21T18:44:40.134" v="2795" actId="478"/>
          <ac:picMkLst>
            <pc:docMk/>
            <pc:sldMk cId="3429399393" sldId="293"/>
            <ac:picMk id="3" creationId="{04008CBA-35E5-C378-244F-56716C33C804}"/>
          </ac:picMkLst>
        </pc:picChg>
      </pc:sldChg>
      <pc:sldChg chg="delSp modSp new mod">
        <pc:chgData name="kaushal lahamge" userId="a93042f5234ec74f" providerId="LiveId" clId="{2D75F5D4-7F51-4029-BB52-3E264C5B9B8E}" dt="2024-03-21T20:17:10.923" v="2355" actId="1076"/>
        <pc:sldMkLst>
          <pc:docMk/>
          <pc:sldMk cId="3899162657" sldId="294"/>
        </pc:sldMkLst>
        <pc:spChg chg="mod">
          <ac:chgData name="kaushal lahamge" userId="a93042f5234ec74f" providerId="LiveId" clId="{2D75F5D4-7F51-4029-BB52-3E264C5B9B8E}" dt="2024-03-21T20:17:10.923" v="2355" actId="1076"/>
          <ac:spMkLst>
            <pc:docMk/>
            <pc:sldMk cId="3899162657" sldId="294"/>
            <ac:spMk id="2" creationId="{55DC8E5B-48E1-B7EA-9CB8-2BEEA44218EE}"/>
          </ac:spMkLst>
        </pc:spChg>
        <pc:spChg chg="del">
          <ac:chgData name="kaushal lahamge" userId="a93042f5234ec74f" providerId="LiveId" clId="{2D75F5D4-7F51-4029-BB52-3E264C5B9B8E}" dt="2024-03-21T20:16:54.137" v="2343" actId="478"/>
          <ac:spMkLst>
            <pc:docMk/>
            <pc:sldMk cId="3899162657" sldId="294"/>
            <ac:spMk id="3" creationId="{06512C60-C160-EE36-4110-44C82921077B}"/>
          </ac:spMkLst>
        </pc:spChg>
      </pc:sldChg>
      <pc:sldChg chg="modSp new mod">
        <pc:chgData name="kaushal lahamge" userId="a93042f5234ec74f" providerId="LiveId" clId="{2D75F5D4-7F51-4029-BB52-3E264C5B9B8E}" dt="2024-04-08T06:09:13.189" v="2783" actId="20577"/>
        <pc:sldMkLst>
          <pc:docMk/>
          <pc:sldMk cId="204592268" sldId="295"/>
        </pc:sldMkLst>
        <pc:spChg chg="mod">
          <ac:chgData name="kaushal lahamge" userId="a93042f5234ec74f" providerId="LiveId" clId="{2D75F5D4-7F51-4029-BB52-3E264C5B9B8E}" dt="2024-04-08T05:24:52.874" v="2743" actId="1076"/>
          <ac:spMkLst>
            <pc:docMk/>
            <pc:sldMk cId="204592268" sldId="295"/>
            <ac:spMk id="2" creationId="{871E6E90-E590-7EB6-E3A5-3DDEE38385B6}"/>
          </ac:spMkLst>
        </pc:spChg>
        <pc:spChg chg="mod">
          <ac:chgData name="kaushal lahamge" userId="a93042f5234ec74f" providerId="LiveId" clId="{2D75F5D4-7F51-4029-BB52-3E264C5B9B8E}" dt="2024-04-08T06:09:13.189" v="2783" actId="20577"/>
          <ac:spMkLst>
            <pc:docMk/>
            <pc:sldMk cId="204592268" sldId="295"/>
            <ac:spMk id="3" creationId="{E3E3808F-18C5-C017-09B9-71EC3CE34D86}"/>
          </ac:spMkLst>
        </pc:spChg>
      </pc:sldChg>
      <pc:sldChg chg="delSp modSp new mod">
        <pc:chgData name="kaushal lahamge" userId="a93042f5234ec74f" providerId="LiveId" clId="{2D75F5D4-7F51-4029-BB52-3E264C5B9B8E}" dt="2024-04-21T18:55:55.602" v="2874" actId="12"/>
        <pc:sldMkLst>
          <pc:docMk/>
          <pc:sldMk cId="1764078385" sldId="296"/>
        </pc:sldMkLst>
        <pc:spChg chg="del">
          <ac:chgData name="kaushal lahamge" userId="a93042f5234ec74f" providerId="LiveId" clId="{2D75F5D4-7F51-4029-BB52-3E264C5B9B8E}" dt="2024-04-21T18:52:06.603" v="2843" actId="478"/>
          <ac:spMkLst>
            <pc:docMk/>
            <pc:sldMk cId="1764078385" sldId="296"/>
            <ac:spMk id="2" creationId="{8739F518-FE99-5BBD-C30D-52A1DFC6E1D5}"/>
          </ac:spMkLst>
        </pc:spChg>
        <pc:spChg chg="mod">
          <ac:chgData name="kaushal lahamge" userId="a93042f5234ec74f" providerId="LiveId" clId="{2D75F5D4-7F51-4029-BB52-3E264C5B9B8E}" dt="2024-04-21T18:55:55.602" v="2874" actId="12"/>
          <ac:spMkLst>
            <pc:docMk/>
            <pc:sldMk cId="1764078385" sldId="296"/>
            <ac:spMk id="3" creationId="{E81EA746-C74C-0B66-9292-C0C39D45CFE8}"/>
          </ac:spMkLst>
        </pc:spChg>
      </pc:sldChg>
      <pc:sldChg chg="addSp delSp modSp new mod">
        <pc:chgData name="kaushal lahamge" userId="a93042f5234ec74f" providerId="LiveId" clId="{2D75F5D4-7F51-4029-BB52-3E264C5B9B8E}" dt="2024-04-21T19:00:56.487" v="2936" actId="1076"/>
        <pc:sldMkLst>
          <pc:docMk/>
          <pc:sldMk cId="2226926554" sldId="297"/>
        </pc:sldMkLst>
        <pc:spChg chg="del mod">
          <ac:chgData name="kaushal lahamge" userId="a93042f5234ec74f" providerId="LiveId" clId="{2D75F5D4-7F51-4029-BB52-3E264C5B9B8E}" dt="2024-04-21T18:56:42.449" v="2877" actId="478"/>
          <ac:spMkLst>
            <pc:docMk/>
            <pc:sldMk cId="2226926554" sldId="297"/>
            <ac:spMk id="2" creationId="{6CA7EFF9-53F4-4B36-EDEC-AB1E3E7BF23D}"/>
          </ac:spMkLst>
        </pc:spChg>
        <pc:spChg chg="mod">
          <ac:chgData name="kaushal lahamge" userId="a93042f5234ec74f" providerId="LiveId" clId="{2D75F5D4-7F51-4029-BB52-3E264C5B9B8E}" dt="2024-04-21T19:00:56.487" v="2936" actId="1076"/>
          <ac:spMkLst>
            <pc:docMk/>
            <pc:sldMk cId="2226926554" sldId="297"/>
            <ac:spMk id="3" creationId="{33D572C9-5EA1-1E88-C0E7-E7DB6BA367FA}"/>
          </ac:spMkLst>
        </pc:spChg>
        <pc:spChg chg="add">
          <ac:chgData name="kaushal lahamge" userId="a93042f5234ec74f" providerId="LiveId" clId="{2D75F5D4-7F51-4029-BB52-3E264C5B9B8E}" dt="2024-04-21T18:59:18.288" v="2922"/>
          <ac:spMkLst>
            <pc:docMk/>
            <pc:sldMk cId="2226926554" sldId="297"/>
            <ac:spMk id="4" creationId="{F81BBCA6-3E06-E5EB-B197-8AE548EA1A92}"/>
          </ac:spMkLst>
        </pc:spChg>
        <pc:spChg chg="add">
          <ac:chgData name="kaushal lahamge" userId="a93042f5234ec74f" providerId="LiveId" clId="{2D75F5D4-7F51-4029-BB52-3E264C5B9B8E}" dt="2024-04-21T18:59:18.288" v="2922"/>
          <ac:spMkLst>
            <pc:docMk/>
            <pc:sldMk cId="2226926554" sldId="297"/>
            <ac:spMk id="5" creationId="{72FAD3D6-0617-DFF5-3A47-423B3B6BB405}"/>
          </ac:spMkLst>
        </pc:spChg>
        <pc:picChg chg="add">
          <ac:chgData name="kaushal lahamge" userId="a93042f5234ec74f" providerId="LiveId" clId="{2D75F5D4-7F51-4029-BB52-3E264C5B9B8E}" dt="2024-04-21T18:59:18.288" v="2922"/>
          <ac:picMkLst>
            <pc:docMk/>
            <pc:sldMk cId="2226926554" sldId="297"/>
            <ac:picMk id="2049" creationId="{1326C3B2-2807-45A0-9254-FB2501DC9E17}"/>
          </ac:picMkLst>
        </pc:picChg>
      </pc:sldChg>
      <pc:sldChg chg="addSp modSp new mod">
        <pc:chgData name="kaushal lahamge" userId="a93042f5234ec74f" providerId="LiveId" clId="{2D75F5D4-7F51-4029-BB52-3E264C5B9B8E}" dt="2024-04-21T19:03:44.135" v="2979" actId="1076"/>
        <pc:sldMkLst>
          <pc:docMk/>
          <pc:sldMk cId="2460880984" sldId="298"/>
        </pc:sldMkLst>
        <pc:spChg chg="add mod">
          <ac:chgData name="kaushal lahamge" userId="a93042f5234ec74f" providerId="LiveId" clId="{2D75F5D4-7F51-4029-BB52-3E264C5B9B8E}" dt="2024-04-21T19:01:53.611" v="2949" actId="404"/>
          <ac:spMkLst>
            <pc:docMk/>
            <pc:sldMk cId="2460880984" sldId="298"/>
            <ac:spMk id="3" creationId="{F328E25C-8DE5-AF4C-26C1-AEEDFC7A4DA1}"/>
          </ac:spMkLst>
        </pc:spChg>
        <pc:picChg chg="add mod">
          <ac:chgData name="kaushal lahamge" userId="a93042f5234ec74f" providerId="LiveId" clId="{2D75F5D4-7F51-4029-BB52-3E264C5B9B8E}" dt="2024-04-21T19:03:30.171" v="2975" actId="1076"/>
          <ac:picMkLst>
            <pc:docMk/>
            <pc:sldMk cId="2460880984" sldId="298"/>
            <ac:picMk id="4" creationId="{7932FD74-C646-C4AD-DD24-7BFF582A5BF9}"/>
          </ac:picMkLst>
        </pc:picChg>
        <pc:picChg chg="add mod">
          <ac:chgData name="kaushal lahamge" userId="a93042f5234ec74f" providerId="LiveId" clId="{2D75F5D4-7F51-4029-BB52-3E264C5B9B8E}" dt="2024-04-21T19:03:35.602" v="2977" actId="1076"/>
          <ac:picMkLst>
            <pc:docMk/>
            <pc:sldMk cId="2460880984" sldId="298"/>
            <ac:picMk id="5" creationId="{749F8965-4613-CE53-D5D4-509F89896594}"/>
          </ac:picMkLst>
        </pc:picChg>
        <pc:picChg chg="add mod">
          <ac:chgData name="kaushal lahamge" userId="a93042f5234ec74f" providerId="LiveId" clId="{2D75F5D4-7F51-4029-BB52-3E264C5B9B8E}" dt="2024-04-21T19:03:44.135" v="2979" actId="1076"/>
          <ac:picMkLst>
            <pc:docMk/>
            <pc:sldMk cId="2460880984" sldId="298"/>
            <ac:picMk id="6" creationId="{37DF3E38-FDA6-50A1-63F8-EAAFABAC9D6D}"/>
          </ac:picMkLst>
        </pc:picChg>
      </pc:sldChg>
      <pc:sldChg chg="addSp delSp modSp new mod">
        <pc:chgData name="kaushal lahamge" userId="a93042f5234ec74f" providerId="LiveId" clId="{2D75F5D4-7F51-4029-BB52-3E264C5B9B8E}" dt="2024-04-21T19:07:32.247" v="3029" actId="1076"/>
        <pc:sldMkLst>
          <pc:docMk/>
          <pc:sldMk cId="3987442586" sldId="299"/>
        </pc:sldMkLst>
        <pc:spChg chg="add mod">
          <ac:chgData name="kaushal lahamge" userId="a93042f5234ec74f" providerId="LiveId" clId="{2D75F5D4-7F51-4029-BB52-3E264C5B9B8E}" dt="2024-04-21T19:07:32.247" v="3029" actId="1076"/>
          <ac:spMkLst>
            <pc:docMk/>
            <pc:sldMk cId="3987442586" sldId="299"/>
            <ac:spMk id="4" creationId="{4846DF5C-9506-B3C1-0DBF-F63B6FDDFCD4}"/>
          </ac:spMkLst>
        </pc:spChg>
        <pc:picChg chg="add mod">
          <ac:chgData name="kaushal lahamge" userId="a93042f5234ec74f" providerId="LiveId" clId="{2D75F5D4-7F51-4029-BB52-3E264C5B9B8E}" dt="2024-04-21T19:07:28.790" v="3028" actId="1076"/>
          <ac:picMkLst>
            <pc:docMk/>
            <pc:sldMk cId="3987442586" sldId="299"/>
            <ac:picMk id="2" creationId="{741E213E-A0A4-B44E-7AE3-A048714AD99C}"/>
          </ac:picMkLst>
        </pc:picChg>
        <pc:picChg chg="add del mod">
          <ac:chgData name="kaushal lahamge" userId="a93042f5234ec74f" providerId="LiveId" clId="{2D75F5D4-7F51-4029-BB52-3E264C5B9B8E}" dt="2024-04-21T19:07:13.987" v="3023" actId="478"/>
          <ac:picMkLst>
            <pc:docMk/>
            <pc:sldMk cId="3987442586" sldId="299"/>
            <ac:picMk id="5" creationId="{246F72F2-B86C-61FD-E892-60045622BDD8}"/>
          </ac:picMkLst>
        </pc:picChg>
      </pc:sldChg>
      <pc:sldChg chg="addSp modSp new mod">
        <pc:chgData name="kaushal lahamge" userId="a93042f5234ec74f" providerId="LiveId" clId="{2D75F5D4-7F51-4029-BB52-3E264C5B9B8E}" dt="2024-04-21T19:09:35.922" v="3059" actId="403"/>
        <pc:sldMkLst>
          <pc:docMk/>
          <pc:sldMk cId="1211528282" sldId="300"/>
        </pc:sldMkLst>
        <pc:spChg chg="add mod">
          <ac:chgData name="kaushal lahamge" userId="a93042f5234ec74f" providerId="LiveId" clId="{2D75F5D4-7F51-4029-BB52-3E264C5B9B8E}" dt="2024-04-21T19:09:35.922" v="3059" actId="403"/>
          <ac:spMkLst>
            <pc:docMk/>
            <pc:sldMk cId="1211528282" sldId="300"/>
            <ac:spMk id="4" creationId="{D342E46C-4505-1169-6352-4E05E9358330}"/>
          </ac:spMkLst>
        </pc:spChg>
        <pc:picChg chg="add mod">
          <ac:chgData name="kaushal lahamge" userId="a93042f5234ec74f" providerId="LiveId" clId="{2D75F5D4-7F51-4029-BB52-3E264C5B9B8E}" dt="2024-04-21T19:08:08.044" v="3038" actId="1076"/>
          <ac:picMkLst>
            <pc:docMk/>
            <pc:sldMk cId="1211528282" sldId="300"/>
            <ac:picMk id="2" creationId="{8FCF04B7-E17F-4145-EB0C-23FE0908E144}"/>
          </ac:picMkLst>
        </pc:picChg>
      </pc:sldChg>
    </pc:docChg>
  </pc:docChgLst>
  <pc:docChgLst>
    <pc:chgData name="kaushal lahamge" userId="a93042f5234ec74f" providerId="LiveId" clId="{F67CBAF0-1504-4202-A042-E4E2E44AF18D}"/>
    <pc:docChg chg="modSld">
      <pc:chgData name="kaushal lahamge" userId="a93042f5234ec74f" providerId="LiveId" clId="{F67CBAF0-1504-4202-A042-E4E2E44AF18D}" dt="2024-06-01T06:34:25.108" v="19" actId="20577"/>
      <pc:docMkLst>
        <pc:docMk/>
      </pc:docMkLst>
      <pc:sldChg chg="modSp mod">
        <pc:chgData name="kaushal lahamge" userId="a93042f5234ec74f" providerId="LiveId" clId="{F67CBAF0-1504-4202-A042-E4E2E44AF18D}" dt="2024-05-31T18:08:45.680" v="18" actId="20577"/>
        <pc:sldMkLst>
          <pc:docMk/>
          <pc:sldMk cId="3021705222" sldId="277"/>
        </pc:sldMkLst>
        <pc:spChg chg="mod">
          <ac:chgData name="kaushal lahamge" userId="a93042f5234ec74f" providerId="LiveId" clId="{F67CBAF0-1504-4202-A042-E4E2E44AF18D}" dt="2024-05-31T18:08:45.680" v="18" actId="20577"/>
          <ac:spMkLst>
            <pc:docMk/>
            <pc:sldMk cId="3021705222" sldId="277"/>
            <ac:spMk id="2" creationId="{C9C71200-088C-B000-858E-CF7F6CB768BE}"/>
          </ac:spMkLst>
        </pc:spChg>
      </pc:sldChg>
      <pc:sldChg chg="modSp mod">
        <pc:chgData name="kaushal lahamge" userId="a93042f5234ec74f" providerId="LiveId" clId="{F67CBAF0-1504-4202-A042-E4E2E44AF18D}" dt="2024-06-01T06:34:25.108" v="19" actId="20577"/>
        <pc:sldMkLst>
          <pc:docMk/>
          <pc:sldMk cId="2226926554" sldId="297"/>
        </pc:sldMkLst>
        <pc:spChg chg="mod">
          <ac:chgData name="kaushal lahamge" userId="a93042f5234ec74f" providerId="LiveId" clId="{F67CBAF0-1504-4202-A042-E4E2E44AF18D}" dt="2024-06-01T06:34:25.108" v="19" actId="20577"/>
          <ac:spMkLst>
            <pc:docMk/>
            <pc:sldMk cId="2226926554" sldId="297"/>
            <ac:spMk id="3" creationId="{33D572C9-5EA1-1E88-C0E7-E7DB6BA367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9942754-568D-496E-B1EE-B8FF8B4C62EA}" type="datetimeFigureOut">
              <a:rPr lang="en-IN" smtClean="0"/>
              <a:t>01-06-2024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A59A87EC-02A0-4A32-956C-8F49D9F60ACA}" type="slidenum">
              <a:rPr lang="en-IN" smtClean="0"/>
              <a:t>‹#›</a:t>
            </a:fld>
            <a:endParaRPr lang="en-IN"/>
          </a:p>
        </p:txBody>
      </p:sp>
    </p:spTree>
    <p:extLst>
      <p:ext uri="{BB962C8B-B14F-4D97-AF65-F5344CB8AC3E}">
        <p14:creationId xmlns:p14="http://schemas.microsoft.com/office/powerpoint/2010/main" val="31462484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59A87EC-02A0-4A32-956C-8F49D9F60ACA}" type="slidenum">
              <a:rPr lang="en-IN" smtClean="0"/>
              <a:t>15</a:t>
            </a:fld>
            <a:endParaRPr lang="en-IN"/>
          </a:p>
        </p:txBody>
      </p:sp>
    </p:spTree>
    <p:extLst>
      <p:ext uri="{BB962C8B-B14F-4D97-AF65-F5344CB8AC3E}">
        <p14:creationId xmlns:p14="http://schemas.microsoft.com/office/powerpoint/2010/main" val="283353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jp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6858000"/>
          </a:xfrm>
          <a:prstGeom prst="rect">
            <a:avLst/>
          </a:prstGeom>
        </p:spPr>
      </p:pic>
      <p:pic>
        <p:nvPicPr>
          <p:cNvPr id="17" name="bg object 17"/>
          <p:cNvPicPr/>
          <p:nvPr/>
        </p:nvPicPr>
        <p:blipFill>
          <a:blip r:embed="rId3" cstate="print"/>
          <a:stretch>
            <a:fillRect/>
          </a:stretch>
        </p:blipFill>
        <p:spPr>
          <a:xfrm>
            <a:off x="9525" y="0"/>
            <a:ext cx="1166018" cy="2367026"/>
          </a:xfrm>
          <a:prstGeom prst="rect">
            <a:avLst/>
          </a:prstGeom>
        </p:spPr>
      </p:pic>
      <p:pic>
        <p:nvPicPr>
          <p:cNvPr id="18" name="bg object 18"/>
          <p:cNvPicPr/>
          <p:nvPr/>
        </p:nvPicPr>
        <p:blipFill>
          <a:blip r:embed="rId4" cstate="print"/>
          <a:stretch>
            <a:fillRect/>
          </a:stretch>
        </p:blipFill>
        <p:spPr>
          <a:xfrm>
            <a:off x="0" y="3549650"/>
            <a:ext cx="219075" cy="660400"/>
          </a:xfrm>
          <a:prstGeom prst="rect">
            <a:avLst/>
          </a:prstGeom>
        </p:spPr>
      </p:pic>
      <p:pic>
        <p:nvPicPr>
          <p:cNvPr id="19" name="bg object 19"/>
          <p:cNvPicPr/>
          <p:nvPr/>
        </p:nvPicPr>
        <p:blipFill>
          <a:blip r:embed="rId5" cstate="print"/>
          <a:stretch>
            <a:fillRect/>
          </a:stretch>
        </p:blipFill>
        <p:spPr>
          <a:xfrm>
            <a:off x="0" y="4481448"/>
            <a:ext cx="242887" cy="2362263"/>
          </a:xfrm>
          <a:prstGeom prst="rect">
            <a:avLst/>
          </a:prstGeom>
        </p:spPr>
      </p:pic>
      <p:pic>
        <p:nvPicPr>
          <p:cNvPr id="20" name="bg object 20"/>
          <p:cNvPicPr/>
          <p:nvPr/>
        </p:nvPicPr>
        <p:blipFill>
          <a:blip r:embed="rId6" cstate="print"/>
          <a:stretch>
            <a:fillRect/>
          </a:stretch>
        </p:blipFill>
        <p:spPr>
          <a:xfrm>
            <a:off x="223837" y="4867274"/>
            <a:ext cx="975518" cy="1990725"/>
          </a:xfrm>
          <a:prstGeom prst="rect">
            <a:avLst/>
          </a:prstGeom>
        </p:spPr>
      </p:pic>
      <p:pic>
        <p:nvPicPr>
          <p:cNvPr id="21" name="bg object 21"/>
          <p:cNvPicPr/>
          <p:nvPr/>
        </p:nvPicPr>
        <p:blipFill>
          <a:blip r:embed="rId7" cstate="print"/>
          <a:stretch>
            <a:fillRect/>
          </a:stretch>
        </p:blipFill>
        <p:spPr>
          <a:xfrm>
            <a:off x="8359933" y="0"/>
            <a:ext cx="529431" cy="627126"/>
          </a:xfrm>
          <a:prstGeom prst="rect">
            <a:avLst/>
          </a:prstGeom>
        </p:spPr>
      </p:pic>
      <p:pic>
        <p:nvPicPr>
          <p:cNvPr id="22" name="bg object 22"/>
          <p:cNvPicPr/>
          <p:nvPr/>
        </p:nvPicPr>
        <p:blipFill>
          <a:blip r:embed="rId8" cstate="print"/>
          <a:stretch>
            <a:fillRect/>
          </a:stretch>
        </p:blipFill>
        <p:spPr>
          <a:xfrm>
            <a:off x="8519541" y="5551551"/>
            <a:ext cx="508000" cy="1296924"/>
          </a:xfrm>
          <a:prstGeom prst="rect">
            <a:avLst/>
          </a:prstGeom>
        </p:spPr>
      </p:pic>
      <p:pic>
        <p:nvPicPr>
          <p:cNvPr id="23" name="bg object 23"/>
          <p:cNvPicPr/>
          <p:nvPr/>
        </p:nvPicPr>
        <p:blipFill>
          <a:blip r:embed="rId9" cstate="print"/>
          <a:stretch>
            <a:fillRect/>
          </a:stretch>
        </p:blipFill>
        <p:spPr>
          <a:xfrm>
            <a:off x="8619490" y="4825"/>
            <a:ext cx="384175" cy="1725549"/>
          </a:xfrm>
          <a:prstGeom prst="rect">
            <a:avLst/>
          </a:prstGeom>
        </p:spPr>
      </p:pic>
      <p:pic>
        <p:nvPicPr>
          <p:cNvPr id="24" name="bg object 24"/>
          <p:cNvPicPr/>
          <p:nvPr/>
        </p:nvPicPr>
        <p:blipFill>
          <a:blip r:embed="rId10" cstate="print"/>
          <a:stretch>
            <a:fillRect/>
          </a:stretch>
        </p:blipFill>
        <p:spPr>
          <a:xfrm>
            <a:off x="8428990" y="4867275"/>
            <a:ext cx="384175" cy="1981200"/>
          </a:xfrm>
          <a:prstGeom prst="rect">
            <a:avLst/>
          </a:prstGeom>
        </p:spPr>
      </p:pic>
      <p:pic>
        <p:nvPicPr>
          <p:cNvPr id="25" name="bg object 25"/>
          <p:cNvPicPr/>
          <p:nvPr/>
        </p:nvPicPr>
        <p:blipFill>
          <a:blip r:embed="rId11" cstate="print"/>
          <a:stretch>
            <a:fillRect/>
          </a:stretch>
        </p:blipFill>
        <p:spPr>
          <a:xfrm>
            <a:off x="1115618" y="1844890"/>
            <a:ext cx="7344790" cy="4536440"/>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3" Type="http://schemas.openxmlformats.org/officeDocument/2006/relationships/slideLayout" Target="../slideLayouts/slideLayout3.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6858000"/>
          </a:xfrm>
          <a:prstGeom prst="rect">
            <a:avLst/>
          </a:prstGeom>
        </p:spPr>
      </p:pic>
      <p:pic>
        <p:nvPicPr>
          <p:cNvPr id="17" name="bg object 17"/>
          <p:cNvPicPr/>
          <p:nvPr/>
        </p:nvPicPr>
        <p:blipFill>
          <a:blip r:embed="rId8" cstate="print"/>
          <a:stretch>
            <a:fillRect/>
          </a:stretch>
        </p:blipFill>
        <p:spPr>
          <a:xfrm>
            <a:off x="9525" y="0"/>
            <a:ext cx="1166018" cy="2367026"/>
          </a:xfrm>
          <a:prstGeom prst="rect">
            <a:avLst/>
          </a:prstGeom>
        </p:spPr>
      </p:pic>
      <p:pic>
        <p:nvPicPr>
          <p:cNvPr id="18" name="bg object 18"/>
          <p:cNvPicPr/>
          <p:nvPr/>
        </p:nvPicPr>
        <p:blipFill>
          <a:blip r:embed="rId9" cstate="print"/>
          <a:stretch>
            <a:fillRect/>
          </a:stretch>
        </p:blipFill>
        <p:spPr>
          <a:xfrm>
            <a:off x="0" y="3549650"/>
            <a:ext cx="219075" cy="660400"/>
          </a:xfrm>
          <a:prstGeom prst="rect">
            <a:avLst/>
          </a:prstGeom>
        </p:spPr>
      </p:pic>
      <p:pic>
        <p:nvPicPr>
          <p:cNvPr id="19" name="bg object 19"/>
          <p:cNvPicPr/>
          <p:nvPr/>
        </p:nvPicPr>
        <p:blipFill>
          <a:blip r:embed="rId10" cstate="print"/>
          <a:stretch>
            <a:fillRect/>
          </a:stretch>
        </p:blipFill>
        <p:spPr>
          <a:xfrm>
            <a:off x="0" y="4481448"/>
            <a:ext cx="242887" cy="2362263"/>
          </a:xfrm>
          <a:prstGeom prst="rect">
            <a:avLst/>
          </a:prstGeom>
        </p:spPr>
      </p:pic>
      <p:pic>
        <p:nvPicPr>
          <p:cNvPr id="20" name="bg object 20"/>
          <p:cNvPicPr/>
          <p:nvPr/>
        </p:nvPicPr>
        <p:blipFill>
          <a:blip r:embed="rId11" cstate="print"/>
          <a:stretch>
            <a:fillRect/>
          </a:stretch>
        </p:blipFill>
        <p:spPr>
          <a:xfrm>
            <a:off x="223837" y="4867274"/>
            <a:ext cx="975518" cy="1990725"/>
          </a:xfrm>
          <a:prstGeom prst="rect">
            <a:avLst/>
          </a:prstGeom>
        </p:spPr>
      </p:pic>
      <p:pic>
        <p:nvPicPr>
          <p:cNvPr id="21" name="bg object 21"/>
          <p:cNvPicPr/>
          <p:nvPr/>
        </p:nvPicPr>
        <p:blipFill>
          <a:blip r:embed="rId12" cstate="print"/>
          <a:stretch>
            <a:fillRect/>
          </a:stretch>
        </p:blipFill>
        <p:spPr>
          <a:xfrm>
            <a:off x="8359933" y="0"/>
            <a:ext cx="529431" cy="627126"/>
          </a:xfrm>
          <a:prstGeom prst="rect">
            <a:avLst/>
          </a:prstGeom>
        </p:spPr>
      </p:pic>
      <p:pic>
        <p:nvPicPr>
          <p:cNvPr id="22" name="bg object 22"/>
          <p:cNvPicPr/>
          <p:nvPr/>
        </p:nvPicPr>
        <p:blipFill>
          <a:blip r:embed="rId13" cstate="print"/>
          <a:stretch>
            <a:fillRect/>
          </a:stretch>
        </p:blipFill>
        <p:spPr>
          <a:xfrm>
            <a:off x="8519541" y="5551551"/>
            <a:ext cx="508000" cy="1296924"/>
          </a:xfrm>
          <a:prstGeom prst="rect">
            <a:avLst/>
          </a:prstGeom>
        </p:spPr>
      </p:pic>
      <p:pic>
        <p:nvPicPr>
          <p:cNvPr id="23" name="bg object 23"/>
          <p:cNvPicPr/>
          <p:nvPr/>
        </p:nvPicPr>
        <p:blipFill>
          <a:blip r:embed="rId14" cstate="print"/>
          <a:stretch>
            <a:fillRect/>
          </a:stretch>
        </p:blipFill>
        <p:spPr>
          <a:xfrm>
            <a:off x="8619490" y="4825"/>
            <a:ext cx="384175" cy="1725549"/>
          </a:xfrm>
          <a:prstGeom prst="rect">
            <a:avLst/>
          </a:prstGeom>
        </p:spPr>
      </p:pic>
      <p:pic>
        <p:nvPicPr>
          <p:cNvPr id="24" name="bg object 24"/>
          <p:cNvPicPr/>
          <p:nvPr/>
        </p:nvPicPr>
        <p:blipFill>
          <a:blip r:embed="rId15" cstate="print"/>
          <a:stretch>
            <a:fillRect/>
          </a:stretch>
        </p:blipFill>
        <p:spPr>
          <a:xfrm>
            <a:off x="8428990" y="4867275"/>
            <a:ext cx="384175" cy="1981200"/>
          </a:xfrm>
          <a:prstGeom prst="rect">
            <a:avLst/>
          </a:prstGeom>
        </p:spPr>
      </p:pic>
      <p:sp>
        <p:nvSpPr>
          <p:cNvPr id="2" name="Holder 2"/>
          <p:cNvSpPr>
            <a:spLocks noGrp="1"/>
          </p:cNvSpPr>
          <p:nvPr>
            <p:ph type="title"/>
          </p:nvPr>
        </p:nvSpPr>
        <p:spPr>
          <a:xfrm>
            <a:off x="6449059" y="1948052"/>
            <a:ext cx="2436495" cy="452119"/>
          </a:xfrm>
          <a:prstGeom prst="rect">
            <a:avLst/>
          </a:prstGeom>
        </p:spPr>
        <p:txBody>
          <a:bodyPr wrap="square" lIns="0" tIns="0" rIns="0" bIns="0">
            <a:spAutoFit/>
          </a:bodyPr>
          <a:lstStyle>
            <a:lvl1pPr>
              <a:defRPr sz="28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35660" y="2332100"/>
            <a:ext cx="8450580" cy="4111625"/>
          </a:xfrm>
          <a:prstGeom prst="rect">
            <a:avLst/>
          </a:prstGeom>
        </p:spPr>
        <p:txBody>
          <a:bodyPr wrap="square" lIns="0" tIns="0" rIns="0" bIns="0">
            <a:spAutoFit/>
          </a:bodyPr>
          <a:lstStyle>
            <a:lvl1pPr>
              <a:defRPr sz="2800" b="1" i="0">
                <a:solidFill>
                  <a:schemeClr val="bg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4">
            <a:extLst>
              <a:ext uri="{FF2B5EF4-FFF2-40B4-BE49-F238E27FC236}">
                <a16:creationId xmlns:a16="http://schemas.microsoft.com/office/drawing/2014/main" id="{F362BE83-FEE4-73A3-16DD-759AF0CDA192}"/>
              </a:ext>
            </a:extLst>
          </p:cNvPr>
          <p:cNvPicPr/>
          <p:nvPr/>
        </p:nvPicPr>
        <p:blipFill>
          <a:blip r:embed="rId2" cstate="print"/>
          <a:stretch>
            <a:fillRect/>
          </a:stretch>
        </p:blipFill>
        <p:spPr>
          <a:xfrm>
            <a:off x="4055452" y="152400"/>
            <a:ext cx="1033096" cy="914400"/>
          </a:xfrm>
          <a:prstGeom prst="rect">
            <a:avLst/>
          </a:prstGeom>
        </p:spPr>
      </p:pic>
      <p:sp>
        <p:nvSpPr>
          <p:cNvPr id="4" name="TextBox 3">
            <a:extLst>
              <a:ext uri="{FF2B5EF4-FFF2-40B4-BE49-F238E27FC236}">
                <a16:creationId xmlns:a16="http://schemas.microsoft.com/office/drawing/2014/main" id="{D08C8E48-3371-48ED-1234-7420BED06BEE}"/>
              </a:ext>
            </a:extLst>
          </p:cNvPr>
          <p:cNvSpPr txBox="1"/>
          <p:nvPr/>
        </p:nvSpPr>
        <p:spPr>
          <a:xfrm>
            <a:off x="1219200" y="1219200"/>
            <a:ext cx="6477000" cy="1208921"/>
          </a:xfrm>
          <a:prstGeom prst="rect">
            <a:avLst/>
          </a:prstGeom>
          <a:noFill/>
        </p:spPr>
        <p:txBody>
          <a:bodyPr wrap="square">
            <a:spAutoFit/>
          </a:bodyPr>
          <a:lstStyle/>
          <a:p>
            <a:pPr marL="376555" algn="ctr">
              <a:lnSpc>
                <a:spcPct val="100000"/>
              </a:lnSpc>
              <a:spcBef>
                <a:spcPts val="565"/>
              </a:spcBef>
            </a:pPr>
            <a:r>
              <a:rPr lang="en-US" b="1" dirty="0">
                <a:solidFill>
                  <a:srgbClr val="000000"/>
                </a:solidFill>
                <a:latin typeface="Times New Roman" pitchFamily="18" charset="0"/>
                <a:cs typeface="Times New Roman" pitchFamily="18" charset="0"/>
              </a:rPr>
              <a:t>Sandip</a:t>
            </a:r>
            <a:r>
              <a:rPr lang="en-US" b="1" spc="-105" dirty="0">
                <a:solidFill>
                  <a:srgbClr val="000000"/>
                </a:solidFill>
                <a:latin typeface="Times New Roman" pitchFamily="18" charset="0"/>
                <a:cs typeface="Times New Roman" pitchFamily="18" charset="0"/>
              </a:rPr>
              <a:t> </a:t>
            </a:r>
            <a:r>
              <a:rPr lang="en-US" b="1" spc="-10" dirty="0">
                <a:solidFill>
                  <a:srgbClr val="000000"/>
                </a:solidFill>
                <a:latin typeface="Times New Roman" pitchFamily="18" charset="0"/>
                <a:cs typeface="Times New Roman" pitchFamily="18" charset="0"/>
              </a:rPr>
              <a:t>Foundation’s</a:t>
            </a:r>
            <a:endParaRPr lang="en-US" b="1" dirty="0">
              <a:latin typeface="Times New Roman" pitchFamily="18" charset="0"/>
              <a:cs typeface="Times New Roman" pitchFamily="18" charset="0"/>
            </a:endParaRPr>
          </a:p>
          <a:p>
            <a:pPr marL="12700" marR="5080" algn="ctr">
              <a:lnSpc>
                <a:spcPts val="3450"/>
              </a:lnSpc>
            </a:pPr>
            <a:r>
              <a:rPr lang="en-US" b="1" dirty="0">
                <a:solidFill>
                  <a:srgbClr val="000000"/>
                </a:solidFill>
                <a:latin typeface="Times New Roman" pitchFamily="18" charset="0"/>
                <a:cs typeface="Times New Roman" pitchFamily="18" charset="0"/>
              </a:rPr>
              <a:t>Sandip</a:t>
            </a:r>
            <a:r>
              <a:rPr lang="en-US" b="1" spc="-65"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Institute</a:t>
            </a:r>
            <a:r>
              <a:rPr lang="en-US" b="1" spc="-65"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of</a:t>
            </a:r>
            <a:r>
              <a:rPr lang="en-US" b="1" spc="-60"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Engineering</a:t>
            </a:r>
            <a:r>
              <a:rPr lang="en-US" b="1" spc="-55"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and</a:t>
            </a:r>
            <a:r>
              <a:rPr lang="en-US" b="1" spc="-65" dirty="0">
                <a:solidFill>
                  <a:srgbClr val="000000"/>
                </a:solidFill>
                <a:latin typeface="Times New Roman" pitchFamily="18" charset="0"/>
                <a:cs typeface="Times New Roman" pitchFamily="18" charset="0"/>
              </a:rPr>
              <a:t> </a:t>
            </a:r>
            <a:r>
              <a:rPr lang="en-US" b="1" spc="-10" dirty="0">
                <a:solidFill>
                  <a:srgbClr val="000000"/>
                </a:solidFill>
                <a:latin typeface="Times New Roman" pitchFamily="18" charset="0"/>
                <a:cs typeface="Times New Roman" pitchFamily="18" charset="0"/>
              </a:rPr>
              <a:t>Management</a:t>
            </a:r>
          </a:p>
          <a:p>
            <a:pPr marL="12700" marR="5080" algn="ctr">
              <a:lnSpc>
                <a:spcPts val="3450"/>
              </a:lnSpc>
            </a:pPr>
            <a:r>
              <a:rPr lang="en-US" b="1" spc="-10"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Department</a:t>
            </a:r>
            <a:r>
              <a:rPr lang="en-US" b="1" spc="-100" dirty="0">
                <a:solidFill>
                  <a:srgbClr val="000000"/>
                </a:solidFill>
                <a:latin typeface="Times New Roman" pitchFamily="18" charset="0"/>
                <a:cs typeface="Times New Roman" pitchFamily="18" charset="0"/>
              </a:rPr>
              <a:t> </a:t>
            </a:r>
            <a:r>
              <a:rPr lang="en-US" b="1" dirty="0">
                <a:solidFill>
                  <a:srgbClr val="000000"/>
                </a:solidFill>
                <a:latin typeface="Times New Roman" pitchFamily="18" charset="0"/>
                <a:cs typeface="Times New Roman" pitchFamily="18" charset="0"/>
              </a:rPr>
              <a:t>of</a:t>
            </a:r>
            <a:r>
              <a:rPr lang="en-US" b="1" spc="-95" dirty="0">
                <a:solidFill>
                  <a:srgbClr val="000000"/>
                </a:solidFill>
                <a:latin typeface="Times New Roman" pitchFamily="18" charset="0"/>
                <a:cs typeface="Times New Roman" pitchFamily="18" charset="0"/>
              </a:rPr>
              <a:t>  Electronics and Telecommunication Engineering</a:t>
            </a:r>
            <a:endParaRPr lang="en-US" b="1" dirty="0">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81F9EFC1-AB91-935F-B2D6-35E253A50E69}"/>
              </a:ext>
            </a:extLst>
          </p:cNvPr>
          <p:cNvSpPr txBox="1"/>
          <p:nvPr/>
        </p:nvSpPr>
        <p:spPr>
          <a:xfrm>
            <a:off x="685800" y="2580521"/>
            <a:ext cx="5410200" cy="838691"/>
          </a:xfrm>
          <a:prstGeom prst="rect">
            <a:avLst/>
          </a:prstGeom>
          <a:noFill/>
        </p:spPr>
        <p:txBody>
          <a:bodyPr wrap="square">
            <a:spAutoFit/>
          </a:bodyPr>
          <a:lstStyle/>
          <a:p>
            <a:pPr marL="2359660" algn="ctr">
              <a:lnSpc>
                <a:spcPct val="100000"/>
              </a:lnSpc>
              <a:spcBef>
                <a:spcPts val="1580"/>
              </a:spcBef>
            </a:pPr>
            <a:r>
              <a:rPr lang="en-US" b="1" dirty="0">
                <a:latin typeface="Times New Roman"/>
                <a:cs typeface="Times New Roman"/>
              </a:rPr>
              <a:t>Academic</a:t>
            </a:r>
            <a:r>
              <a:rPr lang="en-US" b="1" spc="-30" dirty="0">
                <a:latin typeface="Times New Roman"/>
                <a:cs typeface="Times New Roman"/>
              </a:rPr>
              <a:t> </a:t>
            </a:r>
            <a:r>
              <a:rPr lang="en-US" b="1" dirty="0">
                <a:latin typeface="Times New Roman"/>
                <a:cs typeface="Times New Roman"/>
              </a:rPr>
              <a:t>Year</a:t>
            </a:r>
            <a:r>
              <a:rPr lang="en-US" b="1" spc="-30" dirty="0">
                <a:latin typeface="Times New Roman"/>
                <a:cs typeface="Times New Roman"/>
              </a:rPr>
              <a:t> </a:t>
            </a:r>
            <a:r>
              <a:rPr lang="en-US" b="1" dirty="0">
                <a:latin typeface="Times New Roman"/>
                <a:cs typeface="Times New Roman"/>
              </a:rPr>
              <a:t>2023-</a:t>
            </a:r>
            <a:r>
              <a:rPr lang="en-US" b="1" spc="-25" dirty="0">
                <a:latin typeface="Times New Roman"/>
                <a:cs typeface="Times New Roman"/>
              </a:rPr>
              <a:t>24</a:t>
            </a:r>
            <a:endParaRPr lang="en-US" dirty="0">
              <a:latin typeface="Times New Roman"/>
              <a:cs typeface="Times New Roman"/>
            </a:endParaRPr>
          </a:p>
          <a:p>
            <a:pPr marL="2478405" algn="ctr">
              <a:lnSpc>
                <a:spcPct val="100000"/>
              </a:lnSpc>
              <a:spcBef>
                <a:spcPts val="1480"/>
              </a:spcBef>
            </a:pPr>
            <a:r>
              <a:rPr lang="en-US" dirty="0">
                <a:latin typeface="Times New Roman"/>
                <a:cs typeface="Times New Roman"/>
              </a:rPr>
              <a:t>Project</a:t>
            </a:r>
            <a:r>
              <a:rPr lang="en-US" spc="-20" dirty="0">
                <a:latin typeface="Times New Roman"/>
                <a:cs typeface="Times New Roman"/>
              </a:rPr>
              <a:t> </a:t>
            </a:r>
            <a:r>
              <a:rPr lang="en-US" dirty="0">
                <a:latin typeface="Times New Roman"/>
                <a:cs typeface="Times New Roman"/>
              </a:rPr>
              <a:t>Presentation</a:t>
            </a:r>
            <a:r>
              <a:rPr lang="en-US" spc="-15" dirty="0">
                <a:latin typeface="Times New Roman"/>
                <a:cs typeface="Times New Roman"/>
              </a:rPr>
              <a:t> </a:t>
            </a:r>
            <a:r>
              <a:rPr lang="en-US" spc="-25" dirty="0">
                <a:latin typeface="Times New Roman"/>
                <a:cs typeface="Times New Roman"/>
              </a:rPr>
              <a:t>on : </a:t>
            </a:r>
          </a:p>
        </p:txBody>
      </p:sp>
      <p:sp>
        <p:nvSpPr>
          <p:cNvPr id="8" name="TextBox 7">
            <a:extLst>
              <a:ext uri="{FF2B5EF4-FFF2-40B4-BE49-F238E27FC236}">
                <a16:creationId xmlns:a16="http://schemas.microsoft.com/office/drawing/2014/main" id="{629D196C-BE15-556D-92D2-6B1F07781C30}"/>
              </a:ext>
            </a:extLst>
          </p:cNvPr>
          <p:cNvSpPr txBox="1"/>
          <p:nvPr/>
        </p:nvSpPr>
        <p:spPr>
          <a:xfrm>
            <a:off x="732149" y="3499761"/>
            <a:ext cx="7570047" cy="954107"/>
          </a:xfrm>
          <a:prstGeom prst="rect">
            <a:avLst/>
          </a:prstGeom>
          <a:noFill/>
        </p:spPr>
        <p:txBody>
          <a:bodyPr wrap="square">
            <a:spAutoFit/>
          </a:bodyPr>
          <a:lstStyle/>
          <a:p>
            <a:pPr algn="ctr"/>
            <a:r>
              <a:rPr lang="en-US" sz="2800" b="1" dirty="0">
                <a:solidFill>
                  <a:srgbClr val="FF0000"/>
                </a:solidFill>
                <a:latin typeface="Times New Roman" pitchFamily="18" charset="0"/>
                <a:cs typeface="Times New Roman" pitchFamily="18" charset="0"/>
              </a:rPr>
              <a:t>Classification of White Blood Cell Using Machine Learning</a:t>
            </a:r>
            <a:r>
              <a:rPr lang="en-US" sz="2400" b="1" dirty="0">
                <a:solidFill>
                  <a:srgbClr val="FF0000"/>
                </a:solidFill>
                <a:latin typeface="Times New Roman" pitchFamily="18" charset="0"/>
                <a:cs typeface="Times New Roman" pitchFamily="18" charset="0"/>
              </a:rPr>
              <a:t> &amp; </a:t>
            </a:r>
            <a:r>
              <a:rPr lang="en-US" sz="2800" b="1" dirty="0">
                <a:solidFill>
                  <a:srgbClr val="FF0000"/>
                </a:solidFill>
                <a:latin typeface="Times New Roman" pitchFamily="18" charset="0"/>
                <a:cs typeface="Times New Roman" pitchFamily="18" charset="0"/>
              </a:rPr>
              <a:t>Image Processing Model </a:t>
            </a:r>
            <a:endParaRPr lang="en-IN" sz="2400" dirty="0"/>
          </a:p>
        </p:txBody>
      </p:sp>
      <p:sp>
        <p:nvSpPr>
          <p:cNvPr id="10" name="TextBox 9">
            <a:extLst>
              <a:ext uri="{FF2B5EF4-FFF2-40B4-BE49-F238E27FC236}">
                <a16:creationId xmlns:a16="http://schemas.microsoft.com/office/drawing/2014/main" id="{86EA6E74-BA58-D2B3-B266-DB4367E90792}"/>
              </a:ext>
            </a:extLst>
          </p:cNvPr>
          <p:cNvSpPr txBox="1"/>
          <p:nvPr/>
        </p:nvSpPr>
        <p:spPr>
          <a:xfrm>
            <a:off x="-136423" y="4724400"/>
            <a:ext cx="4572000" cy="483081"/>
          </a:xfrm>
          <a:prstGeom prst="rect">
            <a:avLst/>
          </a:prstGeom>
          <a:noFill/>
        </p:spPr>
        <p:txBody>
          <a:bodyPr wrap="square">
            <a:spAutoFit/>
          </a:bodyPr>
          <a:lstStyle/>
          <a:p>
            <a:pPr marL="278130" marR="5080" indent="-266065" algn="ctr">
              <a:lnSpc>
                <a:spcPts val="3529"/>
              </a:lnSpc>
              <a:spcBef>
                <a:spcPts val="160"/>
              </a:spcBef>
            </a:pPr>
            <a:r>
              <a:rPr lang="en-IN" b="1" spc="-10" dirty="0">
                <a:solidFill>
                  <a:schemeClr val="accent6"/>
                </a:solidFill>
                <a:latin typeface="Times New Roman"/>
                <a:cs typeface="Times New Roman"/>
              </a:rPr>
              <a:t>Guided By -: </a:t>
            </a:r>
            <a:endParaRPr lang="en-US" dirty="0">
              <a:solidFill>
                <a:schemeClr val="accent6"/>
              </a:solidFill>
              <a:latin typeface="Times New Roman"/>
              <a:cs typeface="Times New Roman"/>
            </a:endParaRPr>
          </a:p>
        </p:txBody>
      </p:sp>
      <p:sp>
        <p:nvSpPr>
          <p:cNvPr id="12" name="TextBox 11">
            <a:extLst>
              <a:ext uri="{FF2B5EF4-FFF2-40B4-BE49-F238E27FC236}">
                <a16:creationId xmlns:a16="http://schemas.microsoft.com/office/drawing/2014/main" id="{C4951E85-8C7E-5DFD-70AD-48852490B839}"/>
              </a:ext>
            </a:extLst>
          </p:cNvPr>
          <p:cNvSpPr txBox="1"/>
          <p:nvPr/>
        </p:nvSpPr>
        <p:spPr>
          <a:xfrm>
            <a:off x="50393" y="5205642"/>
            <a:ext cx="4640826" cy="369332"/>
          </a:xfrm>
          <a:prstGeom prst="rect">
            <a:avLst/>
          </a:prstGeom>
          <a:noFill/>
        </p:spPr>
        <p:txBody>
          <a:bodyPr wrap="square">
            <a:spAutoFit/>
          </a:bodyPr>
          <a:lstStyle/>
          <a:p>
            <a:pPr algn="ctr"/>
            <a:r>
              <a:rPr lang="pt-BR" dirty="0">
                <a:latin typeface="Times New Roman" pitchFamily="18" charset="0"/>
                <a:cs typeface="Times New Roman" pitchFamily="18" charset="0"/>
              </a:rPr>
              <a:t>Prof. (Dr). Mosam.K.Sangole</a:t>
            </a:r>
            <a:endParaRPr lang="en-IN" dirty="0">
              <a:latin typeface="Times New Roman" pitchFamily="18" charset="0"/>
              <a:cs typeface="Times New Roman" pitchFamily="18" charset="0"/>
            </a:endParaRPr>
          </a:p>
        </p:txBody>
      </p:sp>
      <p:sp>
        <p:nvSpPr>
          <p:cNvPr id="14" name="TextBox 13">
            <a:extLst>
              <a:ext uri="{FF2B5EF4-FFF2-40B4-BE49-F238E27FC236}">
                <a16:creationId xmlns:a16="http://schemas.microsoft.com/office/drawing/2014/main" id="{C901B56D-4C9F-A60B-B7B1-B21832260792}"/>
              </a:ext>
            </a:extLst>
          </p:cNvPr>
          <p:cNvSpPr txBox="1"/>
          <p:nvPr/>
        </p:nvSpPr>
        <p:spPr>
          <a:xfrm>
            <a:off x="3998917" y="4684315"/>
            <a:ext cx="3946423" cy="482161"/>
          </a:xfrm>
          <a:prstGeom prst="rect">
            <a:avLst/>
          </a:prstGeom>
          <a:noFill/>
        </p:spPr>
        <p:txBody>
          <a:bodyPr wrap="square">
            <a:spAutoFit/>
          </a:bodyPr>
          <a:lstStyle/>
          <a:p>
            <a:pPr marL="278130" marR="5080" indent="-266065" algn="ctr">
              <a:lnSpc>
                <a:spcPts val="3529"/>
              </a:lnSpc>
              <a:spcBef>
                <a:spcPts val="160"/>
              </a:spcBef>
            </a:pPr>
            <a:r>
              <a:rPr lang="en-US" b="1" spc="-10" dirty="0">
                <a:solidFill>
                  <a:schemeClr val="accent6"/>
                </a:solidFill>
                <a:latin typeface="Times New Roman"/>
                <a:cs typeface="Times New Roman"/>
              </a:rPr>
              <a:t>Members:-</a:t>
            </a:r>
            <a:endParaRPr lang="en-US" dirty="0">
              <a:solidFill>
                <a:schemeClr val="accent6"/>
              </a:solidFill>
              <a:latin typeface="Times New Roman"/>
              <a:cs typeface="Times New Roman"/>
            </a:endParaRPr>
          </a:p>
        </p:txBody>
      </p:sp>
      <p:sp>
        <p:nvSpPr>
          <p:cNvPr id="16" name="TextBox 15">
            <a:extLst>
              <a:ext uri="{FF2B5EF4-FFF2-40B4-BE49-F238E27FC236}">
                <a16:creationId xmlns:a16="http://schemas.microsoft.com/office/drawing/2014/main" id="{2C2938E4-BBF1-6416-6ED3-B5D94D1F9C59}"/>
              </a:ext>
            </a:extLst>
          </p:cNvPr>
          <p:cNvSpPr txBox="1"/>
          <p:nvPr/>
        </p:nvSpPr>
        <p:spPr>
          <a:xfrm>
            <a:off x="5334000" y="5166476"/>
            <a:ext cx="3444975" cy="830997"/>
          </a:xfrm>
          <a:prstGeom prst="rect">
            <a:avLst/>
          </a:prstGeom>
          <a:noFill/>
        </p:spPr>
        <p:txBody>
          <a:bodyPr wrap="square">
            <a:spAutoFit/>
          </a:bodyPr>
          <a:lstStyle/>
          <a:p>
            <a:pPr marL="342900" indent="-342900">
              <a:buFont typeface="+mj-lt"/>
              <a:buAutoNum type="arabicPeriod"/>
            </a:pPr>
            <a:r>
              <a:rPr lang="en-US" sz="1600" dirty="0">
                <a:latin typeface="Times New Roman" pitchFamily="18" charset="0"/>
                <a:cs typeface="Times New Roman" pitchFamily="18" charset="0"/>
              </a:rPr>
              <a:t>Nikita Arun </a:t>
            </a:r>
            <a:r>
              <a:rPr lang="en-US" sz="1600" dirty="0" err="1">
                <a:latin typeface="Times New Roman" pitchFamily="18" charset="0"/>
                <a:cs typeface="Times New Roman" pitchFamily="18" charset="0"/>
              </a:rPr>
              <a:t>Thorat</a:t>
            </a:r>
            <a:r>
              <a:rPr lang="en-US" sz="1600" dirty="0">
                <a:latin typeface="Times New Roman" pitchFamily="18" charset="0"/>
                <a:cs typeface="Times New Roman" pitchFamily="18" charset="0"/>
              </a:rPr>
              <a:t>.</a:t>
            </a:r>
          </a:p>
          <a:p>
            <a:pPr marL="342900" indent="-342900">
              <a:buFont typeface="+mj-lt"/>
              <a:buAutoNum type="arabicPeriod"/>
            </a:pPr>
            <a:r>
              <a:rPr lang="en-US" sz="1600" dirty="0">
                <a:latin typeface="Times New Roman" pitchFamily="18" charset="0"/>
                <a:cs typeface="Times New Roman" pitchFamily="18" charset="0"/>
              </a:rPr>
              <a:t>Vishal Raghunath Chaudhari.</a:t>
            </a:r>
          </a:p>
          <a:p>
            <a:pPr marL="342900" indent="-342900">
              <a:buFont typeface="+mj-lt"/>
              <a:buAutoNum type="arabicPeriod"/>
            </a:pPr>
            <a:r>
              <a:rPr lang="en-IN" sz="1600" dirty="0">
                <a:latin typeface="Times New Roman" pitchFamily="18" charset="0"/>
                <a:cs typeface="Times New Roman" pitchFamily="18" charset="0"/>
              </a:rPr>
              <a:t>Kaushal Sachin Lahamge.</a:t>
            </a:r>
          </a:p>
        </p:txBody>
      </p:sp>
    </p:spTree>
    <p:extLst>
      <p:ext uri="{BB962C8B-B14F-4D97-AF65-F5344CB8AC3E}">
        <p14:creationId xmlns:p14="http://schemas.microsoft.com/office/powerpoint/2010/main" val="217422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C71200-088C-B000-858E-CF7F6CB768BE}"/>
              </a:ext>
            </a:extLst>
          </p:cNvPr>
          <p:cNvSpPr txBox="1"/>
          <p:nvPr/>
        </p:nvSpPr>
        <p:spPr>
          <a:xfrm>
            <a:off x="914400" y="381000"/>
            <a:ext cx="678180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SYSTEM METHODOLOGY</a:t>
            </a:r>
          </a:p>
        </p:txBody>
      </p:sp>
      <p:pic>
        <p:nvPicPr>
          <p:cNvPr id="3" name="Picture 2">
            <a:extLst>
              <a:ext uri="{FF2B5EF4-FFF2-40B4-BE49-F238E27FC236}">
                <a16:creationId xmlns:a16="http://schemas.microsoft.com/office/drawing/2014/main" id="{8675A86C-1D48-FB13-CA9C-65DE1C570F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706" y="1638300"/>
            <a:ext cx="8666588" cy="3581400"/>
          </a:xfrm>
          <a:prstGeom prst="rect">
            <a:avLst/>
          </a:prstGeom>
        </p:spPr>
      </p:pic>
    </p:spTree>
    <p:extLst>
      <p:ext uri="{BB962C8B-B14F-4D97-AF65-F5344CB8AC3E}">
        <p14:creationId xmlns:p14="http://schemas.microsoft.com/office/powerpoint/2010/main" val="3021705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E6E90-E590-7EB6-E3A5-3DDEE38385B6}"/>
              </a:ext>
            </a:extLst>
          </p:cNvPr>
          <p:cNvSpPr>
            <a:spLocks noGrp="1"/>
          </p:cNvSpPr>
          <p:nvPr>
            <p:ph type="title"/>
          </p:nvPr>
        </p:nvSpPr>
        <p:spPr>
          <a:xfrm>
            <a:off x="22123" y="304800"/>
            <a:ext cx="5943600" cy="369332"/>
          </a:xfrm>
        </p:spPr>
        <p:txBody>
          <a:bodyPr/>
          <a:lstStyle/>
          <a:p>
            <a:pPr marL="457200" indent="-457200" algn="ctr">
              <a:buFont typeface="Wingdings" panose="05000000000000000000" pitchFamily="2" charset="2"/>
              <a:buChar char="v"/>
            </a:pPr>
            <a:r>
              <a:rPr lang="en-IN" sz="2400" dirty="0"/>
              <a:t>Why the CNN algorithm is used? </a:t>
            </a:r>
          </a:p>
        </p:txBody>
      </p:sp>
      <p:sp>
        <p:nvSpPr>
          <p:cNvPr id="3" name="Text Placeholder 2">
            <a:extLst>
              <a:ext uri="{FF2B5EF4-FFF2-40B4-BE49-F238E27FC236}">
                <a16:creationId xmlns:a16="http://schemas.microsoft.com/office/drawing/2014/main" id="{E3E3808F-18C5-C017-09B9-71EC3CE34D86}"/>
              </a:ext>
            </a:extLst>
          </p:cNvPr>
          <p:cNvSpPr>
            <a:spLocks noGrp="1"/>
          </p:cNvSpPr>
          <p:nvPr>
            <p:ph type="body" idx="1"/>
          </p:nvPr>
        </p:nvSpPr>
        <p:spPr>
          <a:xfrm>
            <a:off x="363794" y="1219200"/>
            <a:ext cx="8450580" cy="3323987"/>
          </a:xfrm>
        </p:spPr>
        <p:txBody>
          <a:bodyPr/>
          <a:lstStyle/>
          <a:p>
            <a:pPr marL="457200" indent="-457200" algn="l">
              <a:buFont typeface="Arial" panose="020B0604020202020204" pitchFamily="34" charset="0"/>
              <a:buChar char="•"/>
            </a:pPr>
            <a:r>
              <a:rPr lang="en-IN" sz="2400" dirty="0">
                <a:solidFill>
                  <a:schemeClr val="tx1"/>
                </a:solidFill>
              </a:rPr>
              <a:t>Conventional </a:t>
            </a:r>
            <a:r>
              <a:rPr lang="en-IN" sz="2400" dirty="0" err="1">
                <a:solidFill>
                  <a:schemeClr val="tx1"/>
                </a:solidFill>
              </a:rPr>
              <a:t>analyzer</a:t>
            </a:r>
            <a:r>
              <a:rPr lang="en-IN" sz="2400" dirty="0">
                <a:solidFill>
                  <a:schemeClr val="tx1"/>
                </a:solidFill>
              </a:rPr>
              <a:t> used to detect the count and range of WBCs through size of grouped cell and it can be misleading.</a:t>
            </a:r>
          </a:p>
          <a:p>
            <a:pPr marL="457200" indent="-457200" algn="l">
              <a:buFont typeface="Arial" panose="020B0604020202020204" pitchFamily="34" charset="0"/>
              <a:buChar char="•"/>
            </a:pPr>
            <a:r>
              <a:rPr lang="en-US" sz="2400" dirty="0">
                <a:solidFill>
                  <a:schemeClr val="tx1"/>
                </a:solidFill>
              </a:rPr>
              <a:t>Therefore, peripheral smears, which are still evaluated manually today, offer the most reliable method for evaluating WBCs.</a:t>
            </a:r>
            <a:endParaRPr lang="en-IN" sz="2400" dirty="0">
              <a:solidFill>
                <a:schemeClr val="tx1"/>
              </a:solidFill>
            </a:endParaRPr>
          </a:p>
          <a:p>
            <a:pPr marL="457200" indent="-457200" algn="l">
              <a:buFont typeface="Arial" panose="020B0604020202020204" pitchFamily="34" charset="0"/>
              <a:buChar char="•"/>
            </a:pPr>
            <a:r>
              <a:rPr lang="en-US" sz="2400" dirty="0">
                <a:solidFill>
                  <a:schemeClr val="tx1"/>
                </a:solidFill>
              </a:rPr>
              <a:t>Therefore, combining the features from different layers of CNN can be beneficial for WBC-type recognition because it provides more discriminative information on WBCs’ structure beyond simply high-layer information. </a:t>
            </a:r>
            <a:endParaRPr lang="en-IN" sz="2400" dirty="0">
              <a:solidFill>
                <a:schemeClr val="tx1"/>
              </a:solidFill>
            </a:endParaRPr>
          </a:p>
        </p:txBody>
      </p:sp>
    </p:spTree>
    <p:extLst>
      <p:ext uri="{BB962C8B-B14F-4D97-AF65-F5344CB8AC3E}">
        <p14:creationId xmlns:p14="http://schemas.microsoft.com/office/powerpoint/2010/main" val="204592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52F73C1-286C-4FB4-73AA-25EE621D257F}"/>
              </a:ext>
            </a:extLst>
          </p:cNvPr>
          <p:cNvSpPr txBox="1"/>
          <p:nvPr/>
        </p:nvSpPr>
        <p:spPr>
          <a:xfrm>
            <a:off x="762000" y="609600"/>
            <a:ext cx="5562600" cy="523220"/>
          </a:xfrm>
          <a:prstGeom prst="rect">
            <a:avLst/>
          </a:prstGeom>
          <a:noFill/>
        </p:spPr>
        <p:txBody>
          <a:bodyPr wrap="square">
            <a:spAutoFit/>
          </a:bodyPr>
          <a:lstStyle/>
          <a:p>
            <a:r>
              <a:rPr lang="en-IN" sz="2800" b="1" dirty="0">
                <a:latin typeface="Times New Roman" panose="02020603050405020304" pitchFamily="18" charset="0"/>
                <a:ea typeface="Tahoma" panose="020B0604030504040204" pitchFamily="34" charset="0"/>
                <a:cs typeface="Times New Roman" panose="02020603050405020304" pitchFamily="18" charset="0"/>
              </a:rPr>
              <a:t>CNN Architecture Block Diagram</a:t>
            </a:r>
            <a:endParaRPr lang="en-IN" sz="2800" dirty="0"/>
          </a:p>
        </p:txBody>
      </p:sp>
      <p:pic>
        <p:nvPicPr>
          <p:cNvPr id="3" name="Picture 2">
            <a:extLst>
              <a:ext uri="{FF2B5EF4-FFF2-40B4-BE49-F238E27FC236}">
                <a16:creationId xmlns:a16="http://schemas.microsoft.com/office/drawing/2014/main" id="{263A28CE-8BEF-75AC-A9CA-F98512CDFA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218" y="1447800"/>
            <a:ext cx="8771564" cy="4419600"/>
          </a:xfrm>
          <a:prstGeom prst="rect">
            <a:avLst/>
          </a:prstGeom>
        </p:spPr>
      </p:pic>
    </p:spTree>
    <p:extLst>
      <p:ext uri="{BB962C8B-B14F-4D97-AF65-F5344CB8AC3E}">
        <p14:creationId xmlns:p14="http://schemas.microsoft.com/office/powerpoint/2010/main" val="3585036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2507" y="291210"/>
            <a:ext cx="5390515" cy="443711"/>
          </a:xfrm>
          <a:prstGeom prst="rect">
            <a:avLst/>
          </a:prstGeom>
        </p:spPr>
        <p:txBody>
          <a:bodyPr vert="horz" wrap="square" lIns="0" tIns="12700" rIns="0" bIns="0" rtlCol="0">
            <a:spAutoFit/>
          </a:bodyPr>
          <a:lstStyle/>
          <a:p>
            <a:pPr marL="12700">
              <a:lnSpc>
                <a:spcPct val="100000"/>
              </a:lnSpc>
              <a:spcBef>
                <a:spcPts val="100"/>
              </a:spcBef>
            </a:pPr>
            <a:r>
              <a:rPr lang="en-IN" spc="-40" dirty="0"/>
              <a:t>FEATURE</a:t>
            </a:r>
            <a:r>
              <a:rPr lang="en-IN" spc="-85" dirty="0"/>
              <a:t> </a:t>
            </a:r>
            <a:r>
              <a:rPr lang="en-IN" dirty="0"/>
              <a:t>EXTRACTION</a:t>
            </a:r>
          </a:p>
        </p:txBody>
      </p:sp>
      <p:sp>
        <p:nvSpPr>
          <p:cNvPr id="4" name="TextBox 3">
            <a:extLst>
              <a:ext uri="{FF2B5EF4-FFF2-40B4-BE49-F238E27FC236}">
                <a16:creationId xmlns:a16="http://schemas.microsoft.com/office/drawing/2014/main" id="{73BE59EB-DDA8-8B22-D437-5CD48A333A35}"/>
              </a:ext>
            </a:extLst>
          </p:cNvPr>
          <p:cNvSpPr txBox="1"/>
          <p:nvPr/>
        </p:nvSpPr>
        <p:spPr>
          <a:xfrm>
            <a:off x="609600" y="1219200"/>
            <a:ext cx="8267700" cy="4668970"/>
          </a:xfrm>
          <a:prstGeom prst="rect">
            <a:avLst/>
          </a:prstGeom>
          <a:noFill/>
        </p:spPr>
        <p:txBody>
          <a:bodyPr wrap="square" rtlCol="0">
            <a:spAutoFit/>
          </a:bodyPr>
          <a:lstStyle/>
          <a:p>
            <a:pPr marL="742950" lvl="1" indent="-285750" algn="just">
              <a:lnSpc>
                <a:spcPct val="107000"/>
              </a:lnSpc>
              <a:spcBef>
                <a:spcPts val="200"/>
              </a:spcBef>
              <a:buFont typeface="Arial" panose="020B0604020202020204" pitchFamily="34" charset="0"/>
              <a:buChar char="•"/>
            </a:pPr>
            <a:r>
              <a:rPr lang="en-IN" sz="2000" b="1" dirty="0">
                <a:effectLst/>
                <a:latin typeface="Times New Roman" panose="02020603050405020304" pitchFamily="18" charset="0"/>
                <a:ea typeface="Tahoma" panose="020B0604030504040204" pitchFamily="34" charset="0"/>
                <a:cs typeface="Times New Roman" panose="02020603050405020304" pitchFamily="18" charset="0"/>
              </a:rPr>
              <a:t>Convolutional Neural Network (CNN) </a:t>
            </a:r>
          </a:p>
          <a:p>
            <a:r>
              <a:rPr lang="en-US" sz="1800" dirty="0">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SimSun" panose="02010600030101010101" pitchFamily="2" charset="-122"/>
            </a:endParaRPr>
          </a:p>
          <a:p>
            <a:r>
              <a:rPr lang="en-US" sz="2000" dirty="0">
                <a:effectLst/>
                <a:latin typeface="Times New Roman" panose="02020603050405020304" pitchFamily="18" charset="0"/>
                <a:ea typeface="Times New Roman" panose="02020603050405020304" pitchFamily="18" charset="0"/>
              </a:rPr>
              <a:t>A Convolutional Neural Network (CNN) architecture is a popular choice for projects involving the classification of white blood cells (WBCs) utilizing machine learning and image processing due to its effectiveness in dealing with microscopic image data. </a:t>
            </a:r>
          </a:p>
          <a:p>
            <a:pPr marL="342900" indent="-342900">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rPr>
              <a:t>Data Segmentation</a:t>
            </a:r>
            <a:r>
              <a:rPr lang="en-US" sz="2000" dirty="0">
                <a:effectLst/>
                <a:latin typeface="Times New Roman" panose="02020603050405020304" pitchFamily="18" charset="0"/>
                <a:ea typeface="Times New Roman" panose="02020603050405020304" pitchFamily="18" charset="0"/>
              </a:rPr>
              <a:t>: The process of dividing a dataset into subsets or segments based on certain criteria. This segmentation can be done for various purposes, including preprocessing, analysis, or model training.</a:t>
            </a:r>
          </a:p>
          <a:p>
            <a:r>
              <a:rPr lang="en-US" sz="2000" dirty="0" err="1">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Training Set: Used to train the model.</a:t>
            </a:r>
          </a:p>
          <a:p>
            <a:r>
              <a:rPr lang="en-US" sz="2000" dirty="0">
                <a:effectLst/>
                <a:latin typeface="Times New Roman" panose="02020603050405020304" pitchFamily="18" charset="0"/>
                <a:ea typeface="Times New Roman" panose="02020603050405020304" pitchFamily="18" charset="0"/>
              </a:rPr>
              <a:t>ii.	Testing Set: Used to assess the final performance of the trained model.</a:t>
            </a:r>
          </a:p>
          <a:p>
            <a:r>
              <a:rPr lang="en-US" sz="2000" dirty="0">
                <a:effectLst/>
                <a:latin typeface="Times New Roman" panose="02020603050405020304" pitchFamily="18" charset="0"/>
                <a:ea typeface="Times New Roman" panose="02020603050405020304" pitchFamily="18" charset="0"/>
              </a:rPr>
              <a:t>iii.	Validation Set: Used to tune hyper parameters and evaluate the model’s performance during training</a:t>
            </a:r>
          </a:p>
          <a:p>
            <a:endParaRPr lang="en-IN" sz="2000" dirty="0">
              <a:effectLst/>
              <a:latin typeface="Times New Roman" panose="02020603050405020304" pitchFamily="18" charset="0"/>
              <a:ea typeface="SimSun" panose="02010600030101010101" pitchFamily="2" charset="-122"/>
            </a:endParaRPr>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81EA746-C74C-0B66-9292-C0C39D45CFE8}"/>
              </a:ext>
            </a:extLst>
          </p:cNvPr>
          <p:cNvSpPr>
            <a:spLocks noGrp="1"/>
          </p:cNvSpPr>
          <p:nvPr>
            <p:ph type="subTitle" idx="4"/>
          </p:nvPr>
        </p:nvSpPr>
        <p:spPr>
          <a:xfrm>
            <a:off x="1295400" y="228600"/>
            <a:ext cx="6400800" cy="5262979"/>
          </a:xfrm>
        </p:spPr>
        <p:txBody>
          <a:bodyPr/>
          <a:lstStyle/>
          <a:p>
            <a:pPr marL="285750" indent="-285750" algn="just">
              <a:buFont typeface="Arial" panose="020B0604020202020204" pitchFamily="34" charset="0"/>
              <a:buChar char="•"/>
            </a:pPr>
            <a:r>
              <a:rPr lang="en-US" sz="1800" dirty="0">
                <a:solidFill>
                  <a:schemeClr val="tx1"/>
                </a:solidFill>
              </a:rPr>
              <a:t>Data Normalization: </a:t>
            </a:r>
            <a:r>
              <a:rPr lang="en-US" sz="1800" b="0" dirty="0">
                <a:solidFill>
                  <a:schemeClr val="tx1"/>
                </a:solidFill>
              </a:rPr>
              <a:t>Data normalization is a preprocessing technique used in machine learning to rescale the values of numerical features to a standard range without distorting differences in the ranges of values. </a:t>
            </a:r>
          </a:p>
          <a:p>
            <a:pPr marL="285750" indent="-285750" algn="just">
              <a:buFont typeface="Wingdings" panose="05000000000000000000" pitchFamily="2" charset="2"/>
              <a:buChar char="ü"/>
            </a:pPr>
            <a:r>
              <a:rPr lang="en-US" sz="1800" b="0" dirty="0">
                <a:solidFill>
                  <a:schemeClr val="tx1"/>
                </a:solidFill>
              </a:rPr>
              <a:t>Here we used the TensorFlow’s Rescaling layer for data normalization. This layer scales input values to be in a specified range, often between 0 and 1.</a:t>
            </a:r>
          </a:p>
          <a:p>
            <a:pPr marL="285750" indent="-285750" algn="just">
              <a:buFont typeface="Wingdings" panose="05000000000000000000" pitchFamily="2" charset="2"/>
              <a:buChar char="ü"/>
            </a:pPr>
            <a:r>
              <a:rPr lang="en-US" sz="1800" b="0" dirty="0">
                <a:solidFill>
                  <a:schemeClr val="tx1"/>
                </a:solidFill>
              </a:rPr>
              <a:t>Rescaling layer that will scale input values by dividing them by 255, effectively bringing them into the [0,1].</a:t>
            </a:r>
          </a:p>
          <a:p>
            <a:pPr marL="285750" indent="-285750" algn="just">
              <a:buFont typeface="Wingdings" panose="05000000000000000000" pitchFamily="2" charset="2"/>
              <a:buChar char="ü"/>
            </a:pPr>
            <a:r>
              <a:rPr lang="en-US" sz="1800" b="0" dirty="0">
                <a:solidFill>
                  <a:schemeClr val="tx1"/>
                </a:solidFill>
              </a:rPr>
              <a:t>Lambda function takes each sample in the training dataset, testing dataset and validation dataset and applies normalization layer. After this normalization step data will be ready to fed into a machine learning model.</a:t>
            </a:r>
          </a:p>
          <a:p>
            <a:pPr algn="just"/>
            <a:endParaRPr lang="en-US" sz="1800" b="0" dirty="0">
              <a:solidFill>
                <a:schemeClr val="tx1"/>
              </a:solidFill>
            </a:endParaRPr>
          </a:p>
          <a:p>
            <a:pPr marL="285750" indent="-285750" algn="just">
              <a:buFont typeface="Arial" panose="020B0604020202020204" pitchFamily="34" charset="0"/>
              <a:buChar char="•"/>
            </a:pPr>
            <a:r>
              <a:rPr lang="en-US" sz="1800" dirty="0">
                <a:solidFill>
                  <a:schemeClr val="tx1"/>
                </a:solidFill>
              </a:rPr>
              <a:t>Prefetching: </a:t>
            </a:r>
            <a:r>
              <a:rPr lang="en-US" sz="1800" b="0" dirty="0">
                <a:solidFill>
                  <a:schemeClr val="tx1"/>
                </a:solidFill>
              </a:rPr>
              <a:t>Prefetching is a technique used to overlap the data loading process with model training or inference. It's particularly useful when dealing with large datasets that may take significant time to load from storage into memory.</a:t>
            </a:r>
          </a:p>
          <a:p>
            <a:endParaRPr lang="en-IN" sz="1800" b="0" dirty="0"/>
          </a:p>
        </p:txBody>
      </p:sp>
    </p:spTree>
    <p:extLst>
      <p:ext uri="{BB962C8B-B14F-4D97-AF65-F5344CB8AC3E}">
        <p14:creationId xmlns:p14="http://schemas.microsoft.com/office/powerpoint/2010/main" val="1764078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572C9-5EA1-1E88-C0E7-E7DB6BA367FA}"/>
              </a:ext>
            </a:extLst>
          </p:cNvPr>
          <p:cNvSpPr>
            <a:spLocks noGrp="1"/>
          </p:cNvSpPr>
          <p:nvPr>
            <p:ph type="body" idx="1"/>
          </p:nvPr>
        </p:nvSpPr>
        <p:spPr>
          <a:xfrm>
            <a:off x="685800" y="381000"/>
            <a:ext cx="8298180" cy="4862870"/>
          </a:xfrm>
        </p:spPr>
        <p:txBody>
          <a:bodyPr/>
          <a:lstStyle/>
          <a:p>
            <a:r>
              <a:rPr lang="en-US" sz="2000" dirty="0">
                <a:solidFill>
                  <a:schemeClr val="tx1"/>
                </a:solidFill>
              </a:rPr>
              <a:t>•</a:t>
            </a:r>
            <a:r>
              <a:rPr lang="en-US" sz="1800" dirty="0">
                <a:solidFill>
                  <a:schemeClr val="tx1"/>
                </a:solidFill>
              </a:rPr>
              <a:t>Convolutional Layer</a:t>
            </a:r>
            <a:r>
              <a:rPr lang="en-US" sz="1800" b="0" dirty="0">
                <a:solidFill>
                  <a:schemeClr val="tx1"/>
                </a:solidFill>
              </a:rPr>
              <a:t>: A convolutional layer is a fundamental building block in convolutional neural networks (CNNs), commonly used in image recognition, computer vision, and other tasks involving grid-like data such as time-series analysis and natural language processing.</a:t>
            </a:r>
          </a:p>
          <a:p>
            <a:r>
              <a:rPr lang="en-US" sz="1800" b="0" dirty="0">
                <a:solidFill>
                  <a:schemeClr val="tx1"/>
                </a:solidFill>
              </a:rPr>
              <a:t>	</a:t>
            </a:r>
            <a:r>
              <a:rPr lang="en-US" sz="1800" dirty="0">
                <a:solidFill>
                  <a:schemeClr val="tx1"/>
                </a:solidFill>
              </a:rPr>
              <a:t>2D Convolution</a:t>
            </a:r>
            <a:r>
              <a:rPr lang="en-US" sz="1800" b="0" dirty="0">
                <a:solidFill>
                  <a:schemeClr val="tx1"/>
                </a:solidFill>
              </a:rPr>
              <a:t>: It's a process of applying a filter/kernel to the input image to produce an output feature map. Here we apply 2 pixels strides at time. We set ‘activation’=’</a:t>
            </a:r>
            <a:r>
              <a:rPr lang="en-US" sz="1800" b="0" dirty="0" err="1">
                <a:solidFill>
                  <a:schemeClr val="tx1"/>
                </a:solidFill>
              </a:rPr>
              <a:t>relu</a:t>
            </a:r>
            <a:r>
              <a:rPr lang="en-US" sz="1800" b="0" dirty="0">
                <a:solidFill>
                  <a:schemeClr val="tx1"/>
                </a:solidFill>
              </a:rPr>
              <a:t>’ specifies the Rectified Linear Unit (</a:t>
            </a:r>
            <a:r>
              <a:rPr lang="en-US" sz="1800" b="0" dirty="0" err="1">
                <a:solidFill>
                  <a:schemeClr val="tx1"/>
                </a:solidFill>
              </a:rPr>
              <a:t>ReLU</a:t>
            </a:r>
            <a:r>
              <a:rPr lang="en-US" sz="1800" b="0" dirty="0">
                <a:solidFill>
                  <a:schemeClr val="tx1"/>
                </a:solidFill>
              </a:rPr>
              <a:t>) activation function, which introduced non-linearity to the model.</a:t>
            </a:r>
          </a:p>
          <a:p>
            <a:r>
              <a:rPr lang="en-US" sz="1800" b="0" dirty="0">
                <a:solidFill>
                  <a:schemeClr val="tx1"/>
                </a:solidFill>
              </a:rPr>
              <a:t>	</a:t>
            </a:r>
            <a:r>
              <a:rPr lang="en-US" sz="1800" dirty="0">
                <a:solidFill>
                  <a:schemeClr val="tx1"/>
                </a:solidFill>
              </a:rPr>
              <a:t>2D Max Pooling: </a:t>
            </a:r>
            <a:r>
              <a:rPr lang="en-US" sz="1800" b="0" dirty="0">
                <a:solidFill>
                  <a:schemeClr val="tx1"/>
                </a:solidFill>
              </a:rPr>
              <a:t>Max Pooling 2D is the type of pooling layer commonly used in convolutional neural networks (CNNs) for down sampling feature maps. The size of the pooling window and the stride (step size) at which the window moves across the feature map are 2x2 or 3x3. Here we set pooling window at 2 pixels at a time.</a:t>
            </a:r>
          </a:p>
          <a:p>
            <a:endParaRPr lang="en-US" sz="1800" b="0" dirty="0">
              <a:solidFill>
                <a:schemeClr val="tx1"/>
              </a:solidFill>
            </a:endParaRPr>
          </a:p>
          <a:p>
            <a:pPr marL="285750" indent="-285750">
              <a:buFont typeface="Arial" panose="020B0604020202020204" pitchFamily="34" charset="0"/>
              <a:buChar char="•"/>
            </a:pPr>
            <a:r>
              <a:rPr lang="en-US" sz="1600" dirty="0">
                <a:solidFill>
                  <a:schemeClr val="tx1"/>
                </a:solidFill>
              </a:rPr>
              <a:t>Flatten Layer: </a:t>
            </a:r>
            <a:r>
              <a:rPr lang="en-US" sz="1600" b="0" dirty="0">
                <a:solidFill>
                  <a:schemeClr val="tx1"/>
                </a:solidFill>
              </a:rPr>
              <a:t>The ‘Flatten’ layer in a neural network is used to convert multi-dimensional data into a one-dimensional array. It essentially flattens the input without modifying the batch size.</a:t>
            </a:r>
          </a:p>
          <a:p>
            <a:endParaRPr lang="en-US" sz="1600" b="0" dirty="0">
              <a:solidFill>
                <a:schemeClr val="tx1"/>
              </a:solidFill>
            </a:endParaRPr>
          </a:p>
          <a:p>
            <a:pPr marL="285750" indent="-285750">
              <a:buFont typeface="Arial" panose="020B0604020202020204" pitchFamily="34" charset="0"/>
              <a:buChar char="•"/>
            </a:pPr>
            <a:r>
              <a:rPr lang="en-US" sz="1600" dirty="0">
                <a:solidFill>
                  <a:schemeClr val="tx1"/>
                </a:solidFill>
              </a:rPr>
              <a:t>Dense Layer: </a:t>
            </a:r>
            <a:r>
              <a:rPr lang="en-US" sz="1600" b="0" dirty="0">
                <a:solidFill>
                  <a:schemeClr val="tx1"/>
                </a:solidFill>
              </a:rPr>
              <a:t>In CNN, dense layer is used for extracting hierarchical features from the input data, preserving spatial information, and reducing spatial dimension through down </a:t>
            </a:r>
            <a:r>
              <a:rPr lang="en-US" sz="1600" b="0">
                <a:solidFill>
                  <a:schemeClr val="tx1"/>
                </a:solidFill>
              </a:rPr>
              <a:t>sampling.</a:t>
            </a:r>
            <a:endParaRPr lang="en-US" sz="1600" b="0" dirty="0">
              <a:solidFill>
                <a:schemeClr val="tx1"/>
              </a:solidFill>
            </a:endParaRPr>
          </a:p>
        </p:txBody>
      </p:sp>
    </p:spTree>
    <p:extLst>
      <p:ext uri="{BB962C8B-B14F-4D97-AF65-F5344CB8AC3E}">
        <p14:creationId xmlns:p14="http://schemas.microsoft.com/office/powerpoint/2010/main" val="2226926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8D74E4-DD18-B338-7CA8-B6FA4CA6D059}"/>
              </a:ext>
            </a:extLst>
          </p:cNvPr>
          <p:cNvSpPr txBox="1"/>
          <p:nvPr/>
        </p:nvSpPr>
        <p:spPr>
          <a:xfrm>
            <a:off x="1295400" y="357700"/>
            <a:ext cx="441960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CNN Model Summary Output</a:t>
            </a:r>
            <a:endParaRPr lang="en-IN" sz="2400" b="1"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02FE572-FA6B-C454-FCCD-88057567B9B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73" t="285" r="27724" b="-1993"/>
          <a:stretch/>
        </p:blipFill>
        <p:spPr bwMode="auto">
          <a:xfrm>
            <a:off x="1219200" y="914400"/>
            <a:ext cx="6095787" cy="57150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77986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A9016-20F6-6B63-8124-50FD1D1A3886}"/>
              </a:ext>
            </a:extLst>
          </p:cNvPr>
          <p:cNvSpPr>
            <a:spLocks noGrp="1"/>
          </p:cNvSpPr>
          <p:nvPr>
            <p:ph type="title"/>
          </p:nvPr>
        </p:nvSpPr>
        <p:spPr>
          <a:xfrm>
            <a:off x="2514600" y="609600"/>
            <a:ext cx="2436495" cy="492443"/>
          </a:xfrm>
        </p:spPr>
        <p:txBody>
          <a:bodyPr/>
          <a:lstStyle/>
          <a:p>
            <a:pPr algn="just"/>
            <a:r>
              <a:rPr lang="en-US" sz="3200" b="1" dirty="0">
                <a:latin typeface="Times New Roman" panose="02020603050405020304" pitchFamily="18" charset="0"/>
                <a:cs typeface="Times New Roman" panose="02020603050405020304" pitchFamily="18" charset="0"/>
              </a:rPr>
              <a:t>	Dataset</a:t>
            </a:r>
            <a:endParaRPr lang="en-IN" sz="3200" dirty="0"/>
          </a:p>
        </p:txBody>
      </p:sp>
      <p:sp>
        <p:nvSpPr>
          <p:cNvPr id="3" name="Text Placeholder 2">
            <a:extLst>
              <a:ext uri="{FF2B5EF4-FFF2-40B4-BE49-F238E27FC236}">
                <a16:creationId xmlns:a16="http://schemas.microsoft.com/office/drawing/2014/main" id="{1A8DAFFD-8B64-8CCC-303B-E7E626A5B23A}"/>
              </a:ext>
            </a:extLst>
          </p:cNvPr>
          <p:cNvSpPr>
            <a:spLocks noGrp="1"/>
          </p:cNvSpPr>
          <p:nvPr>
            <p:ph type="body" idx="1"/>
          </p:nvPr>
        </p:nvSpPr>
        <p:spPr>
          <a:xfrm>
            <a:off x="685800" y="1371600"/>
            <a:ext cx="7993380" cy="1538883"/>
          </a:xfrm>
        </p:spPr>
        <p:txBody>
          <a:bodyPr/>
          <a:lstStyle/>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 our project we have use microscopic cell samples images Kaggle dataset.</a:t>
            </a:r>
          </a:p>
          <a:p>
            <a:pPr marL="342900" indent="-342900">
              <a:buFont typeface="Arial" panose="020B0604020202020204" pitchFamily="34" charset="0"/>
              <a:buChar char="•"/>
            </a:pPr>
            <a:r>
              <a:rPr lang="en-US" sz="2400" b="0" dirty="0">
                <a:latin typeface="Times New Roman" panose="02020603050405020304" pitchFamily="18" charset="0"/>
                <a:cs typeface="Times New Roman" panose="02020603050405020304" pitchFamily="18" charset="0"/>
              </a:rPr>
              <a:t>In dataset there are three sub folder name train, test, val.</a:t>
            </a:r>
          </a:p>
          <a:p>
            <a:endParaRPr lang="en-IN" dirty="0"/>
          </a:p>
        </p:txBody>
      </p:sp>
      <p:pic>
        <p:nvPicPr>
          <p:cNvPr id="4" name="Picture 3" descr="Screenshot (216).png">
            <a:extLst>
              <a:ext uri="{FF2B5EF4-FFF2-40B4-BE49-F238E27FC236}">
                <a16:creationId xmlns:a16="http://schemas.microsoft.com/office/drawing/2014/main" id="{5A24CB85-D337-4C1F-CCE3-5D979D34637E}"/>
              </a:ext>
            </a:extLst>
          </p:cNvPr>
          <p:cNvPicPr>
            <a:picLocks noChangeAspect="1"/>
          </p:cNvPicPr>
          <p:nvPr/>
        </p:nvPicPr>
        <p:blipFill>
          <a:blip r:embed="rId2"/>
          <a:stretch>
            <a:fillRect/>
          </a:stretch>
        </p:blipFill>
        <p:spPr>
          <a:xfrm>
            <a:off x="94695" y="2667000"/>
            <a:ext cx="8954610" cy="3438698"/>
          </a:xfrm>
          <a:prstGeom prst="rect">
            <a:avLst/>
          </a:prstGeom>
        </p:spPr>
      </p:pic>
    </p:spTree>
    <p:extLst>
      <p:ext uri="{BB962C8B-B14F-4D97-AF65-F5344CB8AC3E}">
        <p14:creationId xmlns:p14="http://schemas.microsoft.com/office/powerpoint/2010/main" val="2056408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5600" y="533400"/>
            <a:ext cx="2882900" cy="505267"/>
          </a:xfrm>
          <a:prstGeom prst="rect">
            <a:avLst/>
          </a:prstGeom>
        </p:spPr>
        <p:txBody>
          <a:bodyPr vert="horz" wrap="square" lIns="0" tIns="12700" rIns="0" bIns="0" rtlCol="0">
            <a:spAutoFit/>
          </a:bodyPr>
          <a:lstStyle/>
          <a:p>
            <a:pPr marL="12700">
              <a:lnSpc>
                <a:spcPct val="100000"/>
              </a:lnSpc>
              <a:spcBef>
                <a:spcPts val="100"/>
              </a:spcBef>
            </a:pPr>
            <a:r>
              <a:rPr sz="3200" spc="-5" dirty="0"/>
              <a:t>A</a:t>
            </a:r>
            <a:r>
              <a:rPr sz="3200" spc="5" dirty="0"/>
              <a:t>D</a:t>
            </a:r>
            <a:r>
              <a:rPr sz="3200" spc="-470" dirty="0"/>
              <a:t>V</a:t>
            </a:r>
            <a:r>
              <a:rPr sz="3200" spc="-5" dirty="0"/>
              <a:t>A</a:t>
            </a:r>
            <a:r>
              <a:rPr sz="3200" spc="5" dirty="0"/>
              <a:t>N</a:t>
            </a:r>
            <a:r>
              <a:rPr sz="3200" spc="-265" dirty="0"/>
              <a:t>T</a:t>
            </a:r>
            <a:r>
              <a:rPr sz="3200" dirty="0"/>
              <a:t>AGE</a:t>
            </a:r>
            <a:r>
              <a:rPr lang="en-US" sz="3200" dirty="0"/>
              <a:t>S</a:t>
            </a:r>
            <a:endParaRPr sz="3200" dirty="0"/>
          </a:p>
        </p:txBody>
      </p:sp>
      <p:sp>
        <p:nvSpPr>
          <p:cNvPr id="3" name="object 3"/>
          <p:cNvSpPr txBox="1"/>
          <p:nvPr/>
        </p:nvSpPr>
        <p:spPr>
          <a:xfrm>
            <a:off x="533400" y="1600200"/>
            <a:ext cx="8316595" cy="4075475"/>
          </a:xfrm>
          <a:prstGeom prst="rect">
            <a:avLst/>
          </a:prstGeom>
        </p:spPr>
        <p:txBody>
          <a:bodyPr vert="horz" wrap="square" lIns="0" tIns="12700" rIns="0" bIns="0" rtlCol="0">
            <a:spAutoFit/>
          </a:bodyPr>
          <a:lstStyle/>
          <a:p>
            <a:pPr algn="just"/>
            <a:r>
              <a:rPr lang="en-US" sz="2200" b="1" dirty="0">
                <a:latin typeface="Times New Roman" panose="02020603050405020304" pitchFamily="18" charset="0"/>
                <a:cs typeface="Times New Roman" panose="02020603050405020304" pitchFamily="18" charset="0"/>
              </a:rPr>
              <a:t>Non-Invasive: </a:t>
            </a:r>
            <a:r>
              <a:rPr lang="en-US" sz="2200" dirty="0">
                <a:solidFill>
                  <a:schemeClr val="bg1"/>
                </a:solidFill>
                <a:latin typeface="Times New Roman" panose="02020603050405020304" pitchFamily="18" charset="0"/>
                <a:cs typeface="Times New Roman" panose="02020603050405020304" pitchFamily="18" charset="0"/>
              </a:rPr>
              <a:t>Image processing techniques provide a non-invasive way to detect WBCs and its types, reducing the need for invasive procedures and minimizing patient discomfort.</a:t>
            </a:r>
          </a:p>
          <a:p>
            <a:pPr algn="just"/>
            <a:r>
              <a:rPr lang="en-US" sz="2200" b="1" dirty="0">
                <a:latin typeface="Times New Roman" panose="02020603050405020304" pitchFamily="18" charset="0"/>
                <a:cs typeface="Times New Roman" panose="02020603050405020304" pitchFamily="18" charset="0"/>
              </a:rPr>
              <a:t>Early Detection</a:t>
            </a:r>
            <a:r>
              <a:rPr lang="en-US" sz="2200" b="1"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Image processing can detect WBC and its types at an early stage, allowing for timely medical intervention and better outcomes for patients.</a:t>
            </a:r>
          </a:p>
          <a:p>
            <a:pPr algn="just"/>
            <a:r>
              <a:rPr lang="en-US" sz="2200" b="1" dirty="0">
                <a:latin typeface="Times New Roman" panose="02020603050405020304" pitchFamily="18" charset="0"/>
                <a:cs typeface="Times New Roman" panose="02020603050405020304" pitchFamily="18" charset="0"/>
              </a:rPr>
              <a:t>Accuracy</a:t>
            </a:r>
            <a:r>
              <a:rPr lang="en-US" sz="2200" b="1"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Modern image processing algorithms offer high accuracy in identifying cell, aiding healthcare professionals in making accurate treatment.</a:t>
            </a:r>
          </a:p>
          <a:p>
            <a:pPr algn="just"/>
            <a:r>
              <a:rPr lang="en-US" sz="2200" b="1" dirty="0">
                <a:latin typeface="Times New Roman" panose="02020603050405020304" pitchFamily="18" charset="0"/>
                <a:cs typeface="Times New Roman" panose="02020603050405020304" pitchFamily="18" charset="0"/>
              </a:rPr>
              <a:t>Visual Representation</a:t>
            </a:r>
            <a:r>
              <a:rPr lang="en-US" sz="2200" b="1"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rPr>
              <a:t>Images provide a visual representation of the fracture, helping medical practitioners visualize the extent and nature of the injury.</a:t>
            </a:r>
            <a:endParaRPr lang="en-US" sz="2400" dirty="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28E25C-8DE5-AF4C-26C1-AEEDFC7A4DA1}"/>
              </a:ext>
            </a:extLst>
          </p:cNvPr>
          <p:cNvSpPr txBox="1"/>
          <p:nvPr/>
        </p:nvSpPr>
        <p:spPr>
          <a:xfrm>
            <a:off x="2286000" y="304800"/>
            <a:ext cx="4953000" cy="523220"/>
          </a:xfrm>
          <a:prstGeom prst="rect">
            <a:avLst/>
          </a:prstGeom>
          <a:noFill/>
        </p:spPr>
        <p:txBody>
          <a:bodyPr wrap="square">
            <a:spAutoFit/>
          </a:bodyPr>
          <a:lstStyle/>
          <a:p>
            <a:r>
              <a:rPr lang="en-IN" sz="2800" dirty="0"/>
              <a:t>RESULT-</a:t>
            </a:r>
            <a:r>
              <a:rPr lang="en-IN" sz="2800" dirty="0">
                <a:latin typeface="Times New Roman" panose="02020603050405020304" pitchFamily="18" charset="0"/>
                <a:cs typeface="Times New Roman" panose="02020603050405020304" pitchFamily="18" charset="0"/>
              </a:rPr>
              <a:t> </a:t>
            </a:r>
            <a:r>
              <a:rPr lang="en-IN" sz="2800" dirty="0">
                <a:solidFill>
                  <a:schemeClr val="bg1"/>
                </a:solidFill>
                <a:latin typeface="Times New Roman" panose="02020603050405020304" pitchFamily="18" charset="0"/>
                <a:cs typeface="Times New Roman" panose="02020603050405020304" pitchFamily="18" charset="0"/>
              </a:rPr>
              <a:t>Comparative Result</a:t>
            </a:r>
            <a:endParaRPr lang="en-IN" sz="2800" dirty="0"/>
          </a:p>
        </p:txBody>
      </p:sp>
      <p:pic>
        <p:nvPicPr>
          <p:cNvPr id="4" name="Picture 3">
            <a:extLst>
              <a:ext uri="{FF2B5EF4-FFF2-40B4-BE49-F238E27FC236}">
                <a16:creationId xmlns:a16="http://schemas.microsoft.com/office/drawing/2014/main" id="{7932FD74-C646-C4AD-DD24-7BFF582A5B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115653"/>
            <a:ext cx="5258771" cy="1548268"/>
          </a:xfrm>
          <a:prstGeom prst="rect">
            <a:avLst/>
          </a:prstGeom>
          <a:noFill/>
        </p:spPr>
      </p:pic>
      <p:pic>
        <p:nvPicPr>
          <p:cNvPr id="5" name="Picture 4">
            <a:extLst>
              <a:ext uri="{FF2B5EF4-FFF2-40B4-BE49-F238E27FC236}">
                <a16:creationId xmlns:a16="http://schemas.microsoft.com/office/drawing/2014/main" id="{749F8965-4613-CE53-D5D4-509F898965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4773" y="2814449"/>
            <a:ext cx="5159656" cy="1595391"/>
          </a:xfrm>
          <a:prstGeom prst="rect">
            <a:avLst/>
          </a:prstGeom>
          <a:noFill/>
        </p:spPr>
      </p:pic>
      <p:pic>
        <p:nvPicPr>
          <p:cNvPr id="6" name="Picture 5">
            <a:extLst>
              <a:ext uri="{FF2B5EF4-FFF2-40B4-BE49-F238E27FC236}">
                <a16:creationId xmlns:a16="http://schemas.microsoft.com/office/drawing/2014/main" id="{37DF3E38-FDA6-50A1-63F8-EAAFABAC9D6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84379" y="4648200"/>
            <a:ext cx="5120444" cy="1713532"/>
          </a:xfrm>
          <a:prstGeom prst="rect">
            <a:avLst/>
          </a:prstGeom>
          <a:noFill/>
        </p:spPr>
      </p:pic>
    </p:spTree>
    <p:extLst>
      <p:ext uri="{BB962C8B-B14F-4D97-AF65-F5344CB8AC3E}">
        <p14:creationId xmlns:p14="http://schemas.microsoft.com/office/powerpoint/2010/main" val="246088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6752" y="399034"/>
            <a:ext cx="2540635" cy="505267"/>
          </a:xfrm>
          <a:prstGeom prst="rect">
            <a:avLst/>
          </a:prstGeom>
        </p:spPr>
        <p:txBody>
          <a:bodyPr vert="horz" wrap="square" lIns="0" tIns="12700" rIns="0" bIns="0" rtlCol="0">
            <a:spAutoFit/>
          </a:bodyPr>
          <a:lstStyle/>
          <a:p>
            <a:pPr marL="12700">
              <a:lnSpc>
                <a:spcPct val="100000"/>
              </a:lnSpc>
              <a:spcBef>
                <a:spcPts val="100"/>
              </a:spcBef>
            </a:pPr>
            <a:r>
              <a:rPr sz="3200" spc="-5" dirty="0"/>
              <a:t>CONTENTS</a:t>
            </a:r>
            <a:endParaRPr sz="3200" dirty="0"/>
          </a:p>
        </p:txBody>
      </p:sp>
      <p:sp>
        <p:nvSpPr>
          <p:cNvPr id="3" name="object 3"/>
          <p:cNvSpPr txBox="1"/>
          <p:nvPr/>
        </p:nvSpPr>
        <p:spPr>
          <a:xfrm>
            <a:off x="1371600" y="904301"/>
            <a:ext cx="2802230" cy="5923416"/>
          </a:xfrm>
          <a:prstGeom prst="rect">
            <a:avLst/>
          </a:prstGeom>
        </p:spPr>
        <p:txBody>
          <a:bodyPr vert="horz" wrap="square" lIns="0" tIns="113030" rIns="0" bIns="0" rtlCol="0">
            <a:spAutoFit/>
          </a:bodyPr>
          <a:lstStyle/>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Introduction</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O</a:t>
            </a:r>
            <a:r>
              <a:rPr sz="2000" dirty="0" err="1">
                <a:solidFill>
                  <a:srgbClr val="FFFFFF"/>
                </a:solidFill>
                <a:latin typeface="Times New Roman"/>
                <a:cs typeface="Times New Roman"/>
              </a:rPr>
              <a:t>bjective</a:t>
            </a:r>
            <a:r>
              <a:rPr lang="en-IN" sz="2000" dirty="0">
                <a:solidFill>
                  <a:srgbClr val="FFFFFF"/>
                </a:solidFill>
                <a:latin typeface="Times New Roman"/>
                <a:cs typeface="Times New Roman"/>
              </a:rPr>
              <a:t>s</a:t>
            </a: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Problem Statement</a:t>
            </a: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Project Requirement</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Literature</a:t>
            </a:r>
            <a:r>
              <a:rPr sz="2000" spc="-70" dirty="0">
                <a:solidFill>
                  <a:srgbClr val="FFFFFF"/>
                </a:solidFill>
                <a:latin typeface="Times New Roman"/>
                <a:cs typeface="Times New Roman"/>
              </a:rPr>
              <a:t> </a:t>
            </a:r>
            <a:r>
              <a:rPr sz="2000" dirty="0">
                <a:solidFill>
                  <a:srgbClr val="FFFFFF"/>
                </a:solidFill>
                <a:latin typeface="Times New Roman"/>
                <a:cs typeface="Times New Roman"/>
              </a:rPr>
              <a:t>review</a:t>
            </a:r>
            <a:endParaRPr lang="en-US" sz="2000" dirty="0">
              <a:solidFill>
                <a:srgbClr val="FFFFFF"/>
              </a:solidFill>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Block Diagram</a:t>
            </a: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CNN Architecture</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Methodology</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Datasets</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Feature</a:t>
            </a:r>
            <a:r>
              <a:rPr sz="2000" spc="-95" dirty="0">
                <a:solidFill>
                  <a:srgbClr val="FFFFFF"/>
                </a:solidFill>
                <a:latin typeface="Times New Roman"/>
                <a:cs typeface="Times New Roman"/>
              </a:rPr>
              <a:t> </a:t>
            </a:r>
            <a:r>
              <a:rPr sz="2000" dirty="0">
                <a:solidFill>
                  <a:srgbClr val="FFFFFF"/>
                </a:solidFill>
                <a:latin typeface="Times New Roman"/>
                <a:cs typeface="Times New Roman"/>
              </a:rPr>
              <a:t>Extraction</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Advantage</a:t>
            </a:r>
            <a:endParaRPr lang="en-US" sz="2000" dirty="0">
              <a:solidFill>
                <a:srgbClr val="FFFFFF"/>
              </a:solidFill>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lang="en-IN" sz="2000" dirty="0">
                <a:solidFill>
                  <a:srgbClr val="FFFFFF"/>
                </a:solidFill>
                <a:latin typeface="Times New Roman"/>
                <a:cs typeface="Times New Roman"/>
              </a:rPr>
              <a:t>Result</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Conclusion</a:t>
            </a:r>
            <a:endParaRPr lang="en-IN" sz="2000" dirty="0">
              <a:latin typeface="Times New Roman"/>
              <a:cs typeface="Times New Roman"/>
            </a:endParaRPr>
          </a:p>
          <a:p>
            <a:pPr marL="355600" indent="-342900">
              <a:lnSpc>
                <a:spcPct val="100000"/>
              </a:lnSpc>
              <a:spcBef>
                <a:spcPts val="890"/>
              </a:spcBef>
              <a:buSzPct val="125000"/>
              <a:buFont typeface="Arial" panose="020B0604020202020204" pitchFamily="34" charset="0"/>
              <a:buChar char="•"/>
              <a:tabLst>
                <a:tab pos="241300" algn="l"/>
              </a:tabLst>
            </a:pPr>
            <a:r>
              <a:rPr sz="2000" dirty="0">
                <a:solidFill>
                  <a:srgbClr val="FFFFFF"/>
                </a:solidFill>
                <a:latin typeface="Times New Roman"/>
                <a:cs typeface="Times New Roman"/>
              </a:rPr>
              <a:t>Reference</a:t>
            </a:r>
            <a:r>
              <a:rPr lang="en-US" sz="2000" dirty="0">
                <a:solidFill>
                  <a:srgbClr val="FFFFFF"/>
                </a:solidFill>
                <a:latin typeface="Times New Roman"/>
                <a:cs typeface="Times New Roman"/>
              </a:rPr>
              <a:t>s</a:t>
            </a:r>
            <a:endParaRPr sz="20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1E213E-A0A4-B44E-7AE3-A048714AD9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2465" y="457200"/>
            <a:ext cx="7099070" cy="4834762"/>
          </a:xfrm>
          <a:prstGeom prst="rect">
            <a:avLst/>
          </a:prstGeom>
          <a:noFill/>
        </p:spPr>
      </p:pic>
      <p:sp>
        <p:nvSpPr>
          <p:cNvPr id="4" name="TextBox 3">
            <a:extLst>
              <a:ext uri="{FF2B5EF4-FFF2-40B4-BE49-F238E27FC236}">
                <a16:creationId xmlns:a16="http://schemas.microsoft.com/office/drawing/2014/main" id="{4846DF5C-9506-B3C1-0DBF-F63B6FDDFCD4}"/>
              </a:ext>
            </a:extLst>
          </p:cNvPr>
          <p:cNvSpPr txBox="1"/>
          <p:nvPr/>
        </p:nvSpPr>
        <p:spPr>
          <a:xfrm>
            <a:off x="2286000" y="5410200"/>
            <a:ext cx="4953000" cy="338554"/>
          </a:xfrm>
          <a:prstGeom prst="rect">
            <a:avLst/>
          </a:prstGeom>
          <a:noFill/>
        </p:spPr>
        <p:txBody>
          <a:bodyPr wrap="square">
            <a:spAutoFit/>
          </a:bodyPr>
          <a:lstStyle/>
          <a:p>
            <a:r>
              <a:rPr lang="en-US" sz="1600" b="1" dirty="0">
                <a:solidFill>
                  <a:schemeClr val="bg1"/>
                </a:solidFill>
                <a:effectLst/>
                <a:latin typeface="Times New Roman" panose="02020603050405020304" pitchFamily="18" charset="0"/>
                <a:ea typeface="SimSun" panose="02010600030101010101" pitchFamily="2" charset="-122"/>
              </a:rPr>
              <a:t>Graphical Representation of Loss &amp; Accuracy:</a:t>
            </a:r>
            <a:r>
              <a:rPr lang="en-US" sz="1400" dirty="0">
                <a:solidFill>
                  <a:schemeClr val="bg1"/>
                </a:solidFill>
                <a:effectLst/>
                <a:latin typeface="Times New Roman" panose="02020603050405020304" pitchFamily="18" charset="0"/>
                <a:ea typeface="SimSun" panose="02010600030101010101" pitchFamily="2" charset="-122"/>
              </a:rPr>
              <a:t> </a:t>
            </a:r>
            <a:endParaRPr lang="en-IN" sz="1400" dirty="0">
              <a:solidFill>
                <a:schemeClr val="bg1"/>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87442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CF04B7-E17F-4145-EB0C-23FE0908E1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266" y="228600"/>
            <a:ext cx="6853468" cy="4724400"/>
          </a:xfrm>
          <a:prstGeom prst="rect">
            <a:avLst/>
          </a:prstGeom>
          <a:noFill/>
        </p:spPr>
      </p:pic>
      <p:sp>
        <p:nvSpPr>
          <p:cNvPr id="4" name="TextBox 3">
            <a:extLst>
              <a:ext uri="{FF2B5EF4-FFF2-40B4-BE49-F238E27FC236}">
                <a16:creationId xmlns:a16="http://schemas.microsoft.com/office/drawing/2014/main" id="{D342E46C-4505-1169-6352-4E05E9358330}"/>
              </a:ext>
            </a:extLst>
          </p:cNvPr>
          <p:cNvSpPr txBox="1"/>
          <p:nvPr/>
        </p:nvSpPr>
        <p:spPr>
          <a:xfrm>
            <a:off x="2971800" y="4953000"/>
            <a:ext cx="4572000" cy="677108"/>
          </a:xfrm>
          <a:prstGeom prst="rect">
            <a:avLst/>
          </a:prstGeom>
          <a:noFill/>
        </p:spPr>
        <p:txBody>
          <a:bodyPr wrap="square">
            <a:spAutoFit/>
          </a:bodyPr>
          <a:lstStyle/>
          <a:p>
            <a:pPr algn="just"/>
            <a:r>
              <a:rPr lang="en-US" sz="1800" dirty="0">
                <a:effectLst/>
                <a:latin typeface="Times New Roman" panose="02020603050405020304" pitchFamily="18" charset="0"/>
                <a:ea typeface="SimSun" panose="02010600030101010101" pitchFamily="2" charset="-122"/>
              </a:rPr>
              <a:t> </a:t>
            </a:r>
            <a:endParaRPr lang="en-IN" sz="2000" b="1" dirty="0">
              <a:solidFill>
                <a:schemeClr val="bg1"/>
              </a:solidFill>
              <a:effectLst/>
              <a:latin typeface="Times New Roman" panose="02020603050405020304" pitchFamily="18" charset="0"/>
              <a:ea typeface="SimSun" panose="02010600030101010101" pitchFamily="2" charset="-122"/>
            </a:endParaRPr>
          </a:p>
          <a:p>
            <a:pPr algn="just"/>
            <a:r>
              <a:rPr lang="en-US" sz="2000" b="1" dirty="0">
                <a:solidFill>
                  <a:schemeClr val="bg1"/>
                </a:solidFill>
                <a:effectLst/>
                <a:latin typeface="Times New Roman" panose="02020603050405020304" pitchFamily="18" charset="0"/>
                <a:ea typeface="SimSun" panose="02010600030101010101" pitchFamily="2" charset="-122"/>
              </a:rPr>
              <a:t>Fig: Confusion Matrix</a:t>
            </a:r>
            <a:endParaRPr lang="en-IN" sz="2000" b="1" dirty="0">
              <a:solidFill>
                <a:schemeClr val="bg1"/>
              </a:solidFill>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211528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7903442-7815-BB59-CB92-28759B54D273}"/>
              </a:ext>
            </a:extLst>
          </p:cNvPr>
          <p:cNvSpPr txBox="1"/>
          <p:nvPr/>
        </p:nvSpPr>
        <p:spPr>
          <a:xfrm>
            <a:off x="3124200" y="4495800"/>
            <a:ext cx="2667000" cy="369332"/>
          </a:xfrm>
          <a:prstGeom prst="rect">
            <a:avLst/>
          </a:prstGeom>
          <a:noFill/>
        </p:spPr>
        <p:txBody>
          <a:bodyPr wrap="square" rtlCol="0">
            <a:spAutoFit/>
          </a:bodyPr>
          <a:lstStyle/>
          <a:p>
            <a:r>
              <a:rPr lang="en-US" dirty="0">
                <a:solidFill>
                  <a:schemeClr val="bg1"/>
                </a:solidFill>
              </a:rPr>
              <a:t>Fig : Cell Identification</a:t>
            </a:r>
            <a:r>
              <a:rPr lang="en-US" dirty="0"/>
              <a:t> </a:t>
            </a:r>
            <a:endParaRPr lang="en-IN" dirty="0"/>
          </a:p>
        </p:txBody>
      </p:sp>
      <p:pic>
        <p:nvPicPr>
          <p:cNvPr id="2" name="Picture 1">
            <a:extLst>
              <a:ext uri="{FF2B5EF4-FFF2-40B4-BE49-F238E27FC236}">
                <a16:creationId xmlns:a16="http://schemas.microsoft.com/office/drawing/2014/main" id="{2A0CC24F-A516-1141-25AA-F564BD5849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762000"/>
            <a:ext cx="3294219" cy="3116355"/>
          </a:xfrm>
          <a:prstGeom prst="rect">
            <a:avLst/>
          </a:prstGeom>
        </p:spPr>
      </p:pic>
      <p:pic>
        <p:nvPicPr>
          <p:cNvPr id="5" name="Picture 4">
            <a:extLst>
              <a:ext uri="{FF2B5EF4-FFF2-40B4-BE49-F238E27FC236}">
                <a16:creationId xmlns:a16="http://schemas.microsoft.com/office/drawing/2014/main" id="{5E7527CB-1483-C7D4-AC3E-A7B27DFE69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762000"/>
            <a:ext cx="3414078" cy="3021454"/>
          </a:xfrm>
          <a:prstGeom prst="rect">
            <a:avLst/>
          </a:prstGeom>
        </p:spPr>
      </p:pic>
    </p:spTree>
    <p:extLst>
      <p:ext uri="{BB962C8B-B14F-4D97-AF65-F5344CB8AC3E}">
        <p14:creationId xmlns:p14="http://schemas.microsoft.com/office/powerpoint/2010/main" val="42130084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75026" y="291210"/>
            <a:ext cx="2846070" cy="505267"/>
          </a:xfrm>
          <a:prstGeom prst="rect">
            <a:avLst/>
          </a:prstGeom>
        </p:spPr>
        <p:txBody>
          <a:bodyPr vert="horz" wrap="square" lIns="0" tIns="12700" rIns="0" bIns="0" rtlCol="0">
            <a:spAutoFit/>
          </a:bodyPr>
          <a:lstStyle/>
          <a:p>
            <a:pPr marL="12700">
              <a:lnSpc>
                <a:spcPct val="100000"/>
              </a:lnSpc>
              <a:spcBef>
                <a:spcPts val="100"/>
              </a:spcBef>
            </a:pPr>
            <a:r>
              <a:rPr sz="3200" spc="-5" dirty="0"/>
              <a:t>REFEREN</a:t>
            </a:r>
            <a:r>
              <a:rPr sz="3200" dirty="0"/>
              <a:t>CE</a:t>
            </a:r>
          </a:p>
        </p:txBody>
      </p:sp>
      <p:sp>
        <p:nvSpPr>
          <p:cNvPr id="3" name="object 3"/>
          <p:cNvSpPr txBox="1"/>
          <p:nvPr/>
        </p:nvSpPr>
        <p:spPr>
          <a:xfrm>
            <a:off x="329565" y="914400"/>
            <a:ext cx="8484870" cy="5567550"/>
          </a:xfrm>
          <a:prstGeom prst="rect">
            <a:avLst/>
          </a:prstGeom>
        </p:spPr>
        <p:txBody>
          <a:bodyPr vert="horz" wrap="square" lIns="0" tIns="73025" rIns="0" bIns="0" rtlCol="0">
            <a:spAutoFit/>
          </a:bodyPr>
          <a:lstStyle/>
          <a:p>
            <a:pPr marL="228600" algn="just"/>
            <a:r>
              <a:rPr lang="en-US" sz="1600" dirty="0">
                <a:effectLst/>
                <a:latin typeface="Times New Roman" panose="02020603050405020304" pitchFamily="18" charset="0"/>
                <a:ea typeface="SimSun" panose="02010600030101010101" pitchFamily="2" charset="-122"/>
              </a:rPr>
              <a:t>[1] Altaf Khan a*, Amber </a:t>
            </a:r>
            <a:r>
              <a:rPr lang="en-US" sz="1600" dirty="0" err="1">
                <a:effectLst/>
                <a:latin typeface="Times New Roman" panose="02020603050405020304" pitchFamily="18" charset="0"/>
                <a:ea typeface="SimSun" panose="02010600030101010101" pitchFamily="2" charset="-122"/>
              </a:rPr>
              <a:t>Eker</a:t>
            </a:r>
            <a:r>
              <a:rPr lang="en-US" sz="1600" dirty="0">
                <a:effectLst/>
                <a:latin typeface="Times New Roman" panose="02020603050405020304" pitchFamily="18" charset="0"/>
                <a:ea typeface="SimSun" panose="02010600030101010101" pitchFamily="2" charset="-122"/>
              </a:rPr>
              <a:t> b, Alexander </a:t>
            </a:r>
            <a:r>
              <a:rPr lang="en-US" sz="1600" dirty="0" err="1">
                <a:effectLst/>
                <a:latin typeface="Times New Roman" panose="02020603050405020304" pitchFamily="18" charset="0"/>
                <a:ea typeface="SimSun" panose="02010600030101010101" pitchFamily="2" charset="-122"/>
              </a:rPr>
              <a:t>Chefranov</a:t>
            </a:r>
            <a:r>
              <a:rPr lang="en-US" sz="1600" dirty="0">
                <a:effectLst/>
                <a:latin typeface="Times New Roman" panose="02020603050405020304" pitchFamily="18" charset="0"/>
                <a:ea typeface="SimSun" panose="02010600030101010101" pitchFamily="2" charset="-122"/>
              </a:rPr>
              <a:t> a, Hasan </a:t>
            </a:r>
            <a:r>
              <a:rPr lang="en-US" sz="1600" dirty="0" err="1">
                <a:effectLst/>
                <a:latin typeface="Times New Roman" panose="02020603050405020304" pitchFamily="18" charset="0"/>
                <a:ea typeface="SimSun" panose="02010600030101010101" pitchFamily="2" charset="-122"/>
              </a:rPr>
              <a:t>Demirel</a:t>
            </a:r>
            <a:r>
              <a:rPr lang="en-US" sz="1600" dirty="0">
                <a:effectLst/>
                <a:latin typeface="Times New Roman" panose="02020603050405020304" pitchFamily="18" charset="0"/>
                <a:ea typeface="SimSun" panose="02010600030101010101" pitchFamily="2" charset="-122"/>
              </a:rPr>
              <a:t> c a Department of Computer Engineering, Eastern Mediterranean University, Mersin, Turkey b Faculty of Medicine, Eastern Mediterranean University, Mersin, Turkey c Department of Electrical &amp; Electronics Engineering, Eastern Mediterranean University, Mersin, Turkey.</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[2] </a:t>
            </a:r>
            <a:r>
              <a:rPr lang="en-US" sz="1600" dirty="0" err="1">
                <a:effectLst/>
                <a:latin typeface="Times New Roman" panose="02020603050405020304" pitchFamily="18" charset="0"/>
                <a:ea typeface="SimSun" panose="02010600030101010101" pitchFamily="2" charset="-122"/>
              </a:rPr>
              <a:t>Oumaima</a:t>
            </a:r>
            <a:r>
              <a:rPr lang="en-US" sz="1600" dirty="0">
                <a:effectLst/>
                <a:latin typeface="Times New Roman" panose="02020603050405020304" pitchFamily="18" charset="0"/>
                <a:ea typeface="SimSun" panose="02010600030101010101" pitchFamily="2" charset="-122"/>
              </a:rPr>
              <a:t> Saidani1, Muhammad Umer2, NazikAlturki1, AmalAlshardan1, </a:t>
            </a:r>
            <a:r>
              <a:rPr lang="en-US" sz="1600" dirty="0" err="1">
                <a:effectLst/>
                <a:latin typeface="Times New Roman" panose="02020603050405020304" pitchFamily="18" charset="0"/>
                <a:ea typeface="SimSun" panose="02010600030101010101" pitchFamily="2" charset="-122"/>
              </a:rPr>
              <a:t>Muniba</a:t>
            </a:r>
            <a:r>
              <a:rPr lang="en-US" sz="1600" dirty="0">
                <a:effectLst/>
                <a:latin typeface="Times New Roman" panose="02020603050405020304" pitchFamily="18" charset="0"/>
                <a:ea typeface="SimSun" panose="02010600030101010101" pitchFamily="2" charset="-122"/>
              </a:rPr>
              <a:t> Kiran3, ShtwaiAlsubai4, Tai‑Hoon Kim5* &amp; ImranAshraf6.</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[3] </a:t>
            </a:r>
            <a:r>
              <a:rPr lang="en-US" sz="1600" dirty="0" err="1">
                <a:effectLst/>
                <a:latin typeface="Times New Roman" panose="02020603050405020304" pitchFamily="18" charset="0"/>
                <a:ea typeface="SimSun" panose="02010600030101010101" pitchFamily="2" charset="-122"/>
              </a:rPr>
              <a:t>Changhun</a:t>
            </a:r>
            <a:r>
              <a:rPr lang="en-US" sz="1600" dirty="0">
                <a:effectLst/>
                <a:latin typeface="Times New Roman" panose="02020603050405020304" pitchFamily="18" charset="0"/>
                <a:ea typeface="SimSun" panose="02010600030101010101" pitchFamily="2" charset="-122"/>
              </a:rPr>
              <a:t> Jung1, Mohammed Abuhamad2, David Mohaisen3, </a:t>
            </a:r>
            <a:r>
              <a:rPr lang="en-US" sz="1600" dirty="0" err="1">
                <a:effectLst/>
                <a:latin typeface="Times New Roman" panose="02020603050405020304" pitchFamily="18" charset="0"/>
                <a:ea typeface="SimSun" panose="02010600030101010101" pitchFamily="2" charset="-122"/>
              </a:rPr>
              <a:t>Kyungja</a:t>
            </a:r>
            <a:r>
              <a:rPr lang="en-US" sz="1600" dirty="0">
                <a:effectLst/>
                <a:latin typeface="Times New Roman" panose="02020603050405020304" pitchFamily="18" charset="0"/>
                <a:ea typeface="SimSun" panose="02010600030101010101" pitchFamily="2" charset="-122"/>
              </a:rPr>
              <a:t> Han4 and </a:t>
            </a:r>
            <a:r>
              <a:rPr lang="en-US" sz="1600" dirty="0" err="1">
                <a:effectLst/>
                <a:latin typeface="Times New Roman" panose="02020603050405020304" pitchFamily="18" charset="0"/>
                <a:ea typeface="SimSun" panose="02010600030101010101" pitchFamily="2" charset="-122"/>
              </a:rPr>
              <a:t>DaeHun</a:t>
            </a:r>
            <a:r>
              <a:rPr lang="en-US" sz="1600" dirty="0">
                <a:effectLst/>
                <a:latin typeface="Times New Roman" panose="02020603050405020304" pitchFamily="18" charset="0"/>
                <a:ea typeface="SimSun" panose="02010600030101010101" pitchFamily="2" charset="-122"/>
              </a:rPr>
              <a:t> Nyang1*.</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[4] Mu-Chun Su,1 Chun-Yen Cheng,1 and Pa-Chun Wang2 1 Department of Computer Science &amp; Information Engineering, National Central University, </a:t>
            </a:r>
            <a:r>
              <a:rPr lang="en-US" sz="1600" dirty="0" err="1">
                <a:effectLst/>
                <a:latin typeface="Times New Roman" panose="02020603050405020304" pitchFamily="18" charset="0"/>
                <a:ea typeface="SimSun" panose="02010600030101010101" pitchFamily="2" charset="-122"/>
              </a:rPr>
              <a:t>Jhongli</a:t>
            </a:r>
            <a:r>
              <a:rPr lang="en-US" sz="1600" dirty="0">
                <a:effectLst/>
                <a:latin typeface="Times New Roman" panose="02020603050405020304" pitchFamily="18" charset="0"/>
                <a:ea typeface="SimSun" panose="02010600030101010101" pitchFamily="2" charset="-122"/>
              </a:rPr>
              <a:t> 32001, Taiwan 2General Hospital, Taipei 10656, Taiwan.</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[5] </a:t>
            </a:r>
            <a:r>
              <a:rPr lang="en-US" sz="1600" dirty="0" err="1">
                <a:effectLst/>
                <a:latin typeface="Times New Roman" panose="02020603050405020304" pitchFamily="18" charset="0"/>
                <a:ea typeface="SimSun" panose="02010600030101010101" pitchFamily="2" charset="-122"/>
              </a:rPr>
              <a:t>Khamael</a:t>
            </a:r>
            <a:r>
              <a:rPr lang="en-US" sz="1600" dirty="0">
                <a:effectLst/>
                <a:latin typeface="Times New Roman" panose="02020603050405020304" pitchFamily="18" charset="0"/>
                <a:ea typeface="SimSun" panose="02010600030101010101" pitchFamily="2" charset="-122"/>
              </a:rPr>
              <a:t> AL-Dulaimi1, *, Jasmine Banks1, Vinod Chandran1, Inmaculada Tomeo-Reyes2 and Kien Nguyen1 1 School of Electrical Engineering and Computer Science, Queensland University of Technology, QLD, Australia 2 School of Electrical Engineering and Telecom.</a:t>
            </a:r>
          </a:p>
          <a:p>
            <a:pPr marL="228600" algn="just"/>
            <a:r>
              <a:rPr lang="en-US" sz="1600" dirty="0">
                <a:effectLst/>
                <a:latin typeface="Times New Roman" panose="02020603050405020304" pitchFamily="18" charset="0"/>
                <a:ea typeface="SimSun" panose="02010600030101010101" pitchFamily="2" charset="-122"/>
              </a:rPr>
              <a:t>[6] Abdullah </a:t>
            </a:r>
            <a:r>
              <a:rPr lang="en-US" sz="1600" dirty="0" err="1">
                <a:effectLst/>
                <a:latin typeface="Times New Roman" panose="02020603050405020304" pitchFamily="18" charset="0"/>
                <a:ea typeface="SimSun" panose="02010600030101010101" pitchFamily="2" charset="-122"/>
              </a:rPr>
              <a:t>Elen</a:t>
            </a:r>
            <a:r>
              <a:rPr lang="en-US" sz="1600" dirty="0">
                <a:effectLst/>
                <a:latin typeface="Times New Roman" panose="02020603050405020304" pitchFamily="18" charset="0"/>
                <a:ea typeface="SimSun" panose="02010600030101010101" pitchFamily="2" charset="-122"/>
              </a:rPr>
              <a:t> *1, M. Kamil Turan 2 1 </a:t>
            </a:r>
            <a:r>
              <a:rPr lang="en-US" sz="1600" dirty="0" err="1">
                <a:effectLst/>
                <a:latin typeface="Times New Roman" panose="02020603050405020304" pitchFamily="18" charset="0"/>
                <a:ea typeface="SimSun" panose="02010600030101010101" pitchFamily="2" charset="-122"/>
              </a:rPr>
              <a:t>Karabük</a:t>
            </a:r>
            <a:r>
              <a:rPr lang="en-US" sz="1600" dirty="0">
                <a:effectLst/>
                <a:latin typeface="Times New Roman" panose="02020603050405020304" pitchFamily="18" charset="0"/>
                <a:ea typeface="SimSun" panose="02010600030101010101" pitchFamily="2" charset="-122"/>
              </a:rPr>
              <a:t> University, Dept. of Comp. Tech., Vocational School of T.O.B.B. Tech. Sci., 78050 </a:t>
            </a:r>
            <a:r>
              <a:rPr lang="en-US" sz="1600" dirty="0" err="1">
                <a:effectLst/>
                <a:latin typeface="Times New Roman" panose="02020603050405020304" pitchFamily="18" charset="0"/>
                <a:ea typeface="SimSun" panose="02010600030101010101" pitchFamily="2" charset="-122"/>
              </a:rPr>
              <a:t>Karabük</a:t>
            </a:r>
            <a:r>
              <a:rPr lang="en-US" sz="1600" dirty="0">
                <a:effectLst/>
                <a:latin typeface="Times New Roman" panose="02020603050405020304" pitchFamily="18" charset="0"/>
                <a:ea typeface="SimSun" panose="02010600030101010101" pitchFamily="2" charset="-122"/>
              </a:rPr>
              <a:t>, TURKEY 2 Department of Medical Biology, Faculty of Medicine, </a:t>
            </a:r>
            <a:r>
              <a:rPr lang="en-US" sz="1600" dirty="0" err="1">
                <a:effectLst/>
                <a:latin typeface="Times New Roman" panose="02020603050405020304" pitchFamily="18" charset="0"/>
                <a:ea typeface="SimSun" panose="02010600030101010101" pitchFamily="2" charset="-122"/>
              </a:rPr>
              <a:t>Karabük</a:t>
            </a:r>
            <a:r>
              <a:rPr lang="en-US" sz="1600" dirty="0">
                <a:effectLst/>
                <a:latin typeface="Times New Roman" panose="02020603050405020304" pitchFamily="18" charset="0"/>
                <a:ea typeface="SimSun" panose="02010600030101010101" pitchFamily="2" charset="-122"/>
              </a:rPr>
              <a:t> University, 78050 </a:t>
            </a:r>
            <a:r>
              <a:rPr lang="en-US" sz="1600" dirty="0" err="1">
                <a:effectLst/>
                <a:latin typeface="Times New Roman" panose="02020603050405020304" pitchFamily="18" charset="0"/>
                <a:ea typeface="SimSun" panose="02010600030101010101" pitchFamily="2" charset="-122"/>
              </a:rPr>
              <a:t>Karabük</a:t>
            </a:r>
            <a:r>
              <a:rPr lang="en-US" sz="1600" dirty="0">
                <a:effectLst/>
                <a:latin typeface="Times New Roman" panose="02020603050405020304" pitchFamily="18" charset="0"/>
                <a:ea typeface="SimSun" panose="02010600030101010101" pitchFamily="2" charset="-122"/>
              </a:rPr>
              <a:t>, TURKEY.</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[7] Made Satria </a:t>
            </a:r>
            <a:r>
              <a:rPr lang="en-US" sz="1600" dirty="0" err="1">
                <a:effectLst/>
                <a:latin typeface="Times New Roman" panose="02020603050405020304" pitchFamily="18" charset="0"/>
                <a:ea typeface="SimSun" panose="02010600030101010101" pitchFamily="2" charset="-122"/>
              </a:rPr>
              <a:t>Wibawa</a:t>
            </a:r>
            <a:r>
              <a:rPr lang="en-US" sz="1600" dirty="0">
                <a:effectLst/>
                <a:latin typeface="Times New Roman" panose="02020603050405020304" pitchFamily="18" charset="0"/>
                <a:ea typeface="SimSun" panose="02010600030101010101" pitchFamily="2" charset="-122"/>
              </a:rPr>
              <a:t> Department of Information System STMIK STIKOM BALI Denpasar, Indonesia.</a:t>
            </a:r>
            <a:endParaRPr lang="en-IN" sz="1600" dirty="0">
              <a:effectLst/>
              <a:latin typeface="Times New Roman" panose="02020603050405020304" pitchFamily="18" charset="0"/>
              <a:ea typeface="SimSun" panose="02010600030101010101" pitchFamily="2" charset="-122"/>
            </a:endParaRPr>
          </a:p>
          <a:p>
            <a:pPr marL="228600" algn="just"/>
            <a:endParaRPr lang="en-IN" dirty="0">
              <a:effectLst/>
              <a:latin typeface="Times New Roman" panose="02020603050405020304" pitchFamily="18" charset="0"/>
              <a:ea typeface="SimSun" panose="02010600030101010101" pitchFamily="2" charset="-122"/>
            </a:endParaRPr>
          </a:p>
          <a:p>
            <a:pPr marL="241300" indent="-228600">
              <a:lnSpc>
                <a:spcPct val="100000"/>
              </a:lnSpc>
              <a:spcBef>
                <a:spcPts val="575"/>
              </a:spcBef>
              <a:buSzPct val="125000"/>
              <a:buFont typeface="Arial MT"/>
              <a:buChar char="•"/>
              <a:tabLst>
                <a:tab pos="241300" algn="l"/>
              </a:tabLst>
            </a:pPr>
            <a:endParaRPr lang="en-IN" sz="2000" dirty="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9247" y="228600"/>
            <a:ext cx="8485505" cy="8218597"/>
          </a:xfrm>
          <a:prstGeom prst="rect">
            <a:avLst/>
          </a:prstGeom>
        </p:spPr>
        <p:txBody>
          <a:bodyPr vert="horz" wrap="square" lIns="0" tIns="12065" rIns="0" bIns="0" rtlCol="0">
            <a:spAutoFit/>
          </a:bodyPr>
          <a:lstStyle/>
          <a:p>
            <a:pPr marL="228600" algn="just"/>
            <a:r>
              <a:rPr lang="en-US" sz="1600" dirty="0">
                <a:effectLst/>
                <a:latin typeface="Times New Roman" panose="02020603050405020304" pitchFamily="18" charset="0"/>
                <a:ea typeface="SimSun" panose="02010600030101010101" pitchFamily="2" charset="-122"/>
              </a:rPr>
              <a:t>[8] SIRAJ KHAN1, MUHAMMAD SAJJAD 1,2, TANVEER HUSSAIN 3, (Student Member, IEEE), AMIN ULLAH 3, (Member, IEEE), AND ALI SHARIQ IMRAN 2, (Member, IEEE) 1Digital Image Processing Laboratory, Department of Computer Science, Islamia College University Peshawar, Peshawar 25000, Pakistan 2Department of Computer Science, Norwegian University of Science and Technology (NTNU), </a:t>
            </a:r>
            <a:r>
              <a:rPr lang="en-US" sz="1600" dirty="0" err="1">
                <a:effectLst/>
                <a:latin typeface="Times New Roman" panose="02020603050405020304" pitchFamily="18" charset="0"/>
                <a:ea typeface="SimSun" panose="02010600030101010101" pitchFamily="2" charset="-122"/>
              </a:rPr>
              <a:t>Gjøvik</a:t>
            </a:r>
            <a:r>
              <a:rPr lang="en-US" sz="1600" dirty="0">
                <a:effectLst/>
                <a:latin typeface="Times New Roman" panose="02020603050405020304" pitchFamily="18" charset="0"/>
                <a:ea typeface="SimSun" panose="02010600030101010101" pitchFamily="2" charset="-122"/>
              </a:rPr>
              <a:t>, Norway 3 Intelligent Media Laboratory, Department of Software, Sejong University, Seoul 143-747, South Korea.</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[9] Da Wang1†, Maxwell Hwang1†, Wei‑Cheng Jiang2re, </a:t>
            </a:r>
            <a:r>
              <a:rPr lang="en-US" sz="1600" dirty="0" err="1">
                <a:effectLst/>
                <a:latin typeface="Times New Roman" panose="02020603050405020304" pitchFamily="18" charset="0"/>
                <a:ea typeface="SimSun" panose="02010600030101010101" pitchFamily="2" charset="-122"/>
              </a:rPr>
              <a:t>Kefeng</a:t>
            </a:r>
            <a:r>
              <a:rPr lang="en-US" sz="1600" dirty="0">
                <a:effectLst/>
                <a:latin typeface="Times New Roman" panose="02020603050405020304" pitchFamily="18" charset="0"/>
                <a:ea typeface="SimSun" panose="02010600030101010101" pitchFamily="2" charset="-122"/>
              </a:rPr>
              <a:t> Ding1*, Hsiao Chien Chang3 and Kao‑Shing Hwang3 From International Conference on Biomedical Engineering Innovation 2019 Kaohsiung, Taiwan. 15-19 November 2019.</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[10] </a:t>
            </a:r>
            <a:r>
              <a:rPr lang="en-US" sz="1600" dirty="0" err="1">
                <a:effectLst/>
                <a:latin typeface="Times New Roman" panose="02020603050405020304" pitchFamily="18" charset="0"/>
                <a:ea typeface="SimSun" panose="02010600030101010101" pitchFamily="2" charset="-122"/>
              </a:rPr>
              <a:t>Irwan</a:t>
            </a:r>
            <a:r>
              <a:rPr lang="en-US" sz="1600" dirty="0">
                <a:effectLst/>
                <a:latin typeface="Times New Roman" panose="02020603050405020304" pitchFamily="18" charset="0"/>
                <a:ea typeface="SimSun" panose="02010600030101010101" pitchFamily="2" charset="-122"/>
              </a:rPr>
              <a:t> Rahadi1, </a:t>
            </a:r>
            <a:r>
              <a:rPr lang="en-US" sz="1600" dirty="0" err="1">
                <a:effectLst/>
                <a:latin typeface="Times New Roman" panose="02020603050405020304" pitchFamily="18" charset="0"/>
                <a:ea typeface="SimSun" panose="02010600030101010101" pitchFamily="2" charset="-122"/>
              </a:rPr>
              <a:t>Meechoke</a:t>
            </a:r>
            <a:r>
              <a:rPr lang="en-US" sz="1600" dirty="0">
                <a:effectLst/>
                <a:latin typeface="Times New Roman" panose="02020603050405020304" pitchFamily="18" charset="0"/>
                <a:ea typeface="SimSun" panose="02010600030101010101" pitchFamily="2" charset="-122"/>
              </a:rPr>
              <a:t> Choodoung2, and </a:t>
            </a:r>
            <a:r>
              <a:rPr lang="en-US" sz="1600" dirty="0" err="1">
                <a:effectLst/>
                <a:latin typeface="Times New Roman" panose="02020603050405020304" pitchFamily="18" charset="0"/>
                <a:ea typeface="SimSun" panose="02010600030101010101" pitchFamily="2" charset="-122"/>
              </a:rPr>
              <a:t>Arunsri</a:t>
            </a:r>
            <a:r>
              <a:rPr lang="en-US" sz="1600" dirty="0">
                <a:effectLst/>
                <a:latin typeface="Times New Roman" panose="02020603050405020304" pitchFamily="18" charset="0"/>
                <a:ea typeface="SimSun" panose="02010600030101010101" pitchFamily="2" charset="-122"/>
              </a:rPr>
              <a:t> Choodoung3 1Department of Statistics, Universitas </a:t>
            </a:r>
            <a:r>
              <a:rPr lang="en-US" sz="1600" dirty="0" err="1">
                <a:effectLst/>
                <a:latin typeface="Times New Roman" panose="02020603050405020304" pitchFamily="18" charset="0"/>
                <a:ea typeface="SimSun" panose="02010600030101010101" pitchFamily="2" charset="-122"/>
              </a:rPr>
              <a:t>Hamzanwadi</a:t>
            </a:r>
            <a:r>
              <a:rPr lang="en-US" sz="1600" dirty="0">
                <a:effectLst/>
                <a:latin typeface="Times New Roman" panose="02020603050405020304" pitchFamily="18" charset="0"/>
                <a:ea typeface="SimSun" panose="02010600030101010101" pitchFamily="2" charset="-122"/>
              </a:rPr>
              <a:t>, Lombok, Indonesia 2Department of Mathematics, Mahidol University, Bangkok, Thailand 3Center of Medical Laboratory Service, Mahidol University, Bangkok, Thailand.</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[11] Hua Chen1, Juan Liu1*, </a:t>
            </a:r>
            <a:r>
              <a:rPr lang="en-US" sz="1600" dirty="0" err="1">
                <a:effectLst/>
                <a:latin typeface="Times New Roman" panose="02020603050405020304" pitchFamily="18" charset="0"/>
                <a:ea typeface="SimSun" panose="02010600030101010101" pitchFamily="2" charset="-122"/>
              </a:rPr>
              <a:t>Chunbing</a:t>
            </a:r>
            <a:r>
              <a:rPr lang="en-US" sz="1600" dirty="0">
                <a:effectLst/>
                <a:latin typeface="Times New Roman" panose="02020603050405020304" pitchFamily="18" charset="0"/>
                <a:ea typeface="SimSun" panose="02010600030101010101" pitchFamily="2" charset="-122"/>
              </a:rPr>
              <a:t> Hua1, Jing Feng1 , </a:t>
            </a:r>
            <a:r>
              <a:rPr lang="en-US" sz="1600" dirty="0" err="1">
                <a:effectLst/>
                <a:latin typeface="Times New Roman" panose="02020603050405020304" pitchFamily="18" charset="0"/>
                <a:ea typeface="SimSun" panose="02010600030101010101" pitchFamily="2" charset="-122"/>
              </a:rPr>
              <a:t>Baochuan</a:t>
            </a:r>
            <a:r>
              <a:rPr lang="en-US" sz="1600" dirty="0">
                <a:effectLst/>
                <a:latin typeface="Times New Roman" panose="02020603050405020304" pitchFamily="18" charset="0"/>
                <a:ea typeface="SimSun" panose="02010600030101010101" pitchFamily="2" charset="-122"/>
              </a:rPr>
              <a:t> Pang2 , Dehua Cao2 and Cheng Li.</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[12] WENNA WU 1,2,3, SHENGWU LIAO4, AND ZHENTAI LU1,2,3, (Member, IEEE) 1School of Biomedical Engineering, Southern Medical University, Guangzhou 510515, China.</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[13] </a:t>
            </a:r>
            <a:r>
              <a:rPr lang="en-US" sz="1600" dirty="0" err="1">
                <a:effectLst/>
                <a:latin typeface="Times New Roman" panose="02020603050405020304" pitchFamily="18" charset="0"/>
                <a:ea typeface="SimSun" panose="02010600030101010101" pitchFamily="2" charset="-122"/>
              </a:rPr>
              <a:t>Neerukattu</a:t>
            </a:r>
            <a:r>
              <a:rPr lang="en-US" sz="1600" dirty="0">
                <a:effectLst/>
                <a:latin typeface="Times New Roman" panose="02020603050405020304" pitchFamily="18" charset="0"/>
                <a:ea typeface="SimSun" panose="02010600030101010101" pitchFamily="2" charset="-122"/>
              </a:rPr>
              <a:t> Indrani1, </a:t>
            </a:r>
            <a:r>
              <a:rPr lang="en-US" sz="1600" dirty="0" err="1">
                <a:effectLst/>
                <a:latin typeface="Times New Roman" panose="02020603050405020304" pitchFamily="18" charset="0"/>
                <a:ea typeface="SimSun" panose="02010600030101010101" pitchFamily="2" charset="-122"/>
              </a:rPr>
              <a:t>Chiraparapu</a:t>
            </a:r>
            <a:r>
              <a:rPr lang="en-US" sz="1600" dirty="0">
                <a:effectLst/>
                <a:latin typeface="Times New Roman" panose="02020603050405020304" pitchFamily="18" charset="0"/>
                <a:ea typeface="SimSun" panose="02010600030101010101" pitchFamily="2" charset="-122"/>
              </a:rPr>
              <a:t> Srinivasa Rao2 1PG Scholar, Department of Computer Science, SVKP &amp; Dr K S Raju Arts &amp; Science College, </a:t>
            </a:r>
            <a:r>
              <a:rPr lang="en-US" sz="1600" dirty="0" err="1">
                <a:effectLst/>
                <a:latin typeface="Times New Roman" panose="02020603050405020304" pitchFamily="18" charset="0"/>
                <a:ea typeface="SimSun" panose="02010600030101010101" pitchFamily="2" charset="-122"/>
              </a:rPr>
              <a:t>Penugonda</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W.G.Dt</a:t>
            </a:r>
            <a:r>
              <a:rPr lang="en-US" sz="1600" dirty="0">
                <a:effectLst/>
                <a:latin typeface="Times New Roman" panose="02020603050405020304" pitchFamily="18" charset="0"/>
                <a:ea typeface="SimSun" panose="02010600030101010101" pitchFamily="2" charset="-122"/>
              </a:rPr>
              <a:t>., A.P, India. 2Associate Professor in Computer Science, SVKP &amp; Dr K S Raju Arts &amp; Science College, </a:t>
            </a:r>
            <a:r>
              <a:rPr lang="en-US" sz="1600" dirty="0" err="1">
                <a:effectLst/>
                <a:latin typeface="Times New Roman" panose="02020603050405020304" pitchFamily="18" charset="0"/>
                <a:ea typeface="SimSun" panose="02010600030101010101" pitchFamily="2" charset="-122"/>
              </a:rPr>
              <a:t>Penugonda</a:t>
            </a:r>
            <a:r>
              <a:rPr lang="en-US" sz="1600" dirty="0">
                <a:effectLst/>
                <a:latin typeface="Times New Roman" panose="02020603050405020304" pitchFamily="18" charset="0"/>
                <a:ea typeface="SimSun" panose="02010600030101010101" pitchFamily="2" charset="-122"/>
              </a:rPr>
              <a:t>, </a:t>
            </a:r>
            <a:r>
              <a:rPr lang="en-US" sz="1600" dirty="0" err="1">
                <a:effectLst/>
                <a:latin typeface="Times New Roman" panose="02020603050405020304" pitchFamily="18" charset="0"/>
                <a:ea typeface="SimSun" panose="02010600030101010101" pitchFamily="2" charset="-122"/>
              </a:rPr>
              <a:t>W.G.Dt</a:t>
            </a:r>
            <a:r>
              <a:rPr lang="en-US" sz="1600" dirty="0">
                <a:effectLst/>
                <a:latin typeface="Times New Roman" panose="02020603050405020304" pitchFamily="18" charset="0"/>
                <a:ea typeface="SimSun" panose="02010600030101010101" pitchFamily="2" charset="-122"/>
              </a:rPr>
              <a:t>., A.P, India.</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[14] Anwar Siswanto1, Abdul Fadlil2, Anton Yudhana3 1 Informatics Engineering Master Program, Universitas Ahmad Dahlan, Yogyakarta, Indonesia 23Departement of Electrical Engineering, Universitas Ahmad Dahlan, Yogyakarta, Indonesia.</a:t>
            </a:r>
            <a:endParaRPr lang="en-IN" sz="1600" dirty="0">
              <a:effectLst/>
              <a:latin typeface="Times New Roman" panose="02020603050405020304" pitchFamily="18" charset="0"/>
              <a:ea typeface="SimSun" panose="02010600030101010101" pitchFamily="2" charset="-122"/>
            </a:endParaRPr>
          </a:p>
          <a:p>
            <a:pPr marL="228600" algn="just"/>
            <a:r>
              <a:rPr lang="en-US" sz="1600" dirty="0">
                <a:effectLst/>
                <a:latin typeface="Times New Roman" panose="02020603050405020304" pitchFamily="18" charset="0"/>
                <a:ea typeface="SimSun" panose="02010600030101010101" pitchFamily="2" charset="-122"/>
              </a:rPr>
              <a:t>[15] César </a:t>
            </a:r>
            <a:r>
              <a:rPr lang="en-US" sz="1600" dirty="0" err="1">
                <a:effectLst/>
                <a:latin typeface="Times New Roman" panose="02020603050405020304" pitchFamily="18" charset="0"/>
                <a:ea typeface="SimSun" panose="02010600030101010101" pitchFamily="2" charset="-122"/>
              </a:rPr>
              <a:t>Cheuque</a:t>
            </a:r>
            <a:r>
              <a:rPr lang="en-US" sz="1600" dirty="0">
                <a:effectLst/>
                <a:latin typeface="Times New Roman" panose="02020603050405020304" pitchFamily="18" charset="0"/>
                <a:ea typeface="SimSun" panose="02010600030101010101" pitchFamily="2" charset="-122"/>
              </a:rPr>
              <a:t> 1, Marvin </a:t>
            </a:r>
            <a:r>
              <a:rPr lang="en-US" sz="1600" dirty="0" err="1">
                <a:effectLst/>
                <a:latin typeface="Times New Roman" panose="02020603050405020304" pitchFamily="18" charset="0"/>
                <a:ea typeface="SimSun" panose="02010600030101010101" pitchFamily="2" charset="-122"/>
              </a:rPr>
              <a:t>Querales</a:t>
            </a:r>
            <a:r>
              <a:rPr lang="en-US" sz="1600" dirty="0">
                <a:effectLst/>
                <a:latin typeface="Times New Roman" panose="02020603050405020304" pitchFamily="18" charset="0"/>
                <a:ea typeface="SimSun" panose="02010600030101010101" pitchFamily="2" charset="-122"/>
              </a:rPr>
              <a:t> 2, Roberto León 1, Rodrigo Salas 3,4 and Romina Torres 1,4</a:t>
            </a:r>
            <a:r>
              <a:rPr lang="en-US" sz="1600">
                <a:effectLst/>
                <a:latin typeface="Times New Roman" panose="02020603050405020304" pitchFamily="18" charset="0"/>
                <a:ea typeface="SimSun" panose="02010600030101010101" pitchFamily="2" charset="-122"/>
              </a:rPr>
              <a:t>, *.</a:t>
            </a:r>
            <a:endParaRPr lang="en-US" sz="1800" b="0" u="sng" dirty="0">
              <a:latin typeface="Times New Roman" panose="02020603050405020304" pitchFamily="18" charset="0"/>
              <a:cs typeface="Times New Roman" panose="02020603050405020304" pitchFamily="18" charset="0"/>
            </a:endParaRPr>
          </a:p>
          <a:p>
            <a:pPr marL="355600" marR="5080" indent="-343535">
              <a:lnSpc>
                <a:spcPct val="120000"/>
              </a:lnSpc>
              <a:spcBef>
                <a:spcPts val="95"/>
              </a:spcBef>
              <a:buSzPct val="125000"/>
              <a:buFont typeface="Arial MT"/>
              <a:buChar char="•"/>
              <a:tabLst>
                <a:tab pos="356235" algn="l"/>
              </a:tabLst>
            </a:pPr>
            <a:endParaRPr lang="en-US" sz="1800" b="0" i="1" u="none" dirty="0">
              <a:latin typeface="Times New Roman" panose="02020603050405020304" pitchFamily="18" charset="0"/>
              <a:cs typeface="Times New Roman" panose="02020603050405020304" pitchFamily="18" charset="0"/>
            </a:endParaRPr>
          </a:p>
          <a:p>
            <a:pPr marL="12065" marR="5080">
              <a:lnSpc>
                <a:spcPct val="120000"/>
              </a:lnSpc>
              <a:spcBef>
                <a:spcPts val="95"/>
              </a:spcBef>
              <a:buSzPct val="125000"/>
              <a:tabLst>
                <a:tab pos="356235" algn="l"/>
              </a:tabLst>
            </a:pPr>
            <a:endParaRPr lang="en-US" b="0" i="0" u="none" dirty="0">
              <a:latin typeface="Times New Roman" panose="02020603050405020304" pitchFamily="18" charset="0"/>
              <a:cs typeface="Times New Roman" panose="02020603050405020304" pitchFamily="18" charset="0"/>
            </a:endParaRPr>
          </a:p>
          <a:p>
            <a:pPr marL="355600" marR="5080" indent="-343535">
              <a:lnSpc>
                <a:spcPct val="120000"/>
              </a:lnSpc>
              <a:spcBef>
                <a:spcPts val="95"/>
              </a:spcBef>
              <a:buSzPct val="125000"/>
              <a:buFont typeface="Arial MT"/>
              <a:buChar char="•"/>
              <a:tabLst>
                <a:tab pos="356235" algn="l"/>
              </a:tabLst>
            </a:pPr>
            <a:endParaRPr lang="en-US" sz="2000" dirty="0"/>
          </a:p>
          <a:p>
            <a:pPr marL="355600" marR="5080" indent="-343535" algn="just">
              <a:lnSpc>
                <a:spcPct val="120000"/>
              </a:lnSpc>
              <a:spcBef>
                <a:spcPts val="95"/>
              </a:spcBef>
              <a:buSzPct val="125000"/>
              <a:buFont typeface="Arial MT"/>
              <a:buChar char="•"/>
              <a:tabLst>
                <a:tab pos="356235" algn="l"/>
              </a:tabLst>
            </a:pPr>
            <a:endParaRPr lang="en-US" sz="2000" b="0" i="0" kern="1200" dirty="0">
              <a:solidFill>
                <a:schemeClr val="tx1"/>
              </a:solidFill>
              <a:effectLst/>
              <a:latin typeface="Times New Roman" panose="02020603050405020304" pitchFamily="18" charset="0"/>
              <a:ea typeface="+mn-ea"/>
              <a:cs typeface="Times New Roman" panose="02020603050405020304" pitchFamily="18" charset="0"/>
            </a:endParaRPr>
          </a:p>
          <a:p>
            <a:pPr marL="355600" marR="5080" indent="-343535" algn="just">
              <a:lnSpc>
                <a:spcPct val="120000"/>
              </a:lnSpc>
              <a:spcBef>
                <a:spcPts val="95"/>
              </a:spcBef>
              <a:buSzPct val="125000"/>
              <a:buFont typeface="Arial MT"/>
              <a:buChar char="•"/>
              <a:tabLst>
                <a:tab pos="356235" algn="l"/>
              </a:tabLst>
            </a:pPr>
            <a:endParaRPr sz="20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C8E5B-48E1-B7EA-9CB8-2BEEA44218EE}"/>
              </a:ext>
            </a:extLst>
          </p:cNvPr>
          <p:cNvSpPr>
            <a:spLocks noGrp="1"/>
          </p:cNvSpPr>
          <p:nvPr>
            <p:ph type="ctrTitle"/>
          </p:nvPr>
        </p:nvSpPr>
        <p:spPr>
          <a:xfrm>
            <a:off x="1351935" y="2438400"/>
            <a:ext cx="7772400" cy="1354217"/>
          </a:xfrm>
        </p:spPr>
        <p:txBody>
          <a:bodyPr/>
          <a:lstStyle/>
          <a:p>
            <a:r>
              <a:rPr lang="en-US" sz="8800" dirty="0"/>
              <a:t>Thank You !</a:t>
            </a:r>
            <a:endParaRPr lang="en-IN" sz="8800" dirty="0"/>
          </a:p>
        </p:txBody>
      </p:sp>
    </p:spTree>
    <p:extLst>
      <p:ext uri="{BB962C8B-B14F-4D97-AF65-F5344CB8AC3E}">
        <p14:creationId xmlns:p14="http://schemas.microsoft.com/office/powerpoint/2010/main" val="389916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90800" y="381000"/>
            <a:ext cx="3685540" cy="505267"/>
          </a:xfrm>
          <a:prstGeom prst="rect">
            <a:avLst/>
          </a:prstGeom>
        </p:spPr>
        <p:txBody>
          <a:bodyPr vert="horz" wrap="square" lIns="0" tIns="12700" rIns="0" bIns="0" rtlCol="0">
            <a:spAutoFit/>
          </a:bodyPr>
          <a:lstStyle/>
          <a:p>
            <a:pPr marL="12700">
              <a:lnSpc>
                <a:spcPct val="100000"/>
              </a:lnSpc>
              <a:spcBef>
                <a:spcPts val="100"/>
              </a:spcBef>
            </a:pPr>
            <a:r>
              <a:rPr sz="3200" spc="-5" dirty="0"/>
              <a:t>INT</a:t>
            </a:r>
            <a:r>
              <a:rPr sz="3200" dirty="0"/>
              <a:t>R</a:t>
            </a:r>
            <a:r>
              <a:rPr sz="3200" spc="-5" dirty="0"/>
              <a:t>ODUCT</a:t>
            </a:r>
            <a:r>
              <a:rPr sz="3200" dirty="0"/>
              <a:t>I</a:t>
            </a:r>
            <a:r>
              <a:rPr sz="3200" spc="-5" dirty="0"/>
              <a:t>ON</a:t>
            </a:r>
            <a:endParaRPr sz="3200" dirty="0"/>
          </a:p>
        </p:txBody>
      </p:sp>
      <p:sp>
        <p:nvSpPr>
          <p:cNvPr id="3" name="object 3"/>
          <p:cNvSpPr txBox="1"/>
          <p:nvPr/>
        </p:nvSpPr>
        <p:spPr>
          <a:xfrm>
            <a:off x="1066800" y="1084800"/>
            <a:ext cx="7462991" cy="4688399"/>
          </a:xfrm>
          <a:prstGeom prst="rect">
            <a:avLst/>
          </a:prstGeom>
        </p:spPr>
        <p:txBody>
          <a:bodyPr vert="horz" wrap="square" lIns="0" tIns="12700" rIns="0" bIns="0" rtlCol="0">
            <a:spAutoFit/>
          </a:bodyPr>
          <a:lstStyle/>
          <a:p>
            <a:pPr algn="just">
              <a:lnSpc>
                <a:spcPct val="107000"/>
              </a:lnSpc>
              <a:spcAft>
                <a:spcPts val="800"/>
              </a:spcAft>
              <a:buFont typeface="Wingdings" pitchFamily="2" charset="2"/>
              <a:buChar char="Ø"/>
            </a:pPr>
            <a:r>
              <a:rPr lang="en-US" sz="2000" dirty="0"/>
              <a:t> </a:t>
            </a:r>
            <a:r>
              <a:rPr lang="en-US" sz="1600" dirty="0">
                <a:solidFill>
                  <a:schemeClr val="tx1"/>
                </a:solidFill>
                <a:latin typeface="Times New Roman" panose="02020603050405020304" pitchFamily="18" charset="0"/>
                <a:cs typeface="Times New Roman" panose="02020603050405020304" pitchFamily="18" charset="0"/>
              </a:rPr>
              <a:t>White Blood cells</a:t>
            </a: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are key players in the immune system of the human body. There are three broad classifications of blood cells- Red Blood Cells (RBC) that transport oxygen, White Blood Cells (WBC) the face of immune system and platelets that trigger blood clotting in damaged tissues. White Blood Cells makes up 1% of the human blood in a healthy human adult. They are present throughout the body and each type of White Blood Cells have a certain functionality in the human body and serves by protecting human body against various infections and diseases. If they detect any of these in the blood, they attack them to counter any potential damage these elements can cause in the body. </a:t>
            </a:r>
          </a:p>
          <a:p>
            <a:pPr algn="just">
              <a:lnSpc>
                <a:spcPct val="107000"/>
              </a:lnSpc>
              <a:spcAft>
                <a:spcPts val="800"/>
              </a:spcAft>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 structure of the WBC, predominantly, comprises of a large lobed nucleus that can be used to distinguish a WBC from other blood cell types. Apart from a nucleus, WBC consists of cytoplasm and cell wall.</a:t>
            </a:r>
          </a:p>
          <a:p>
            <a:pPr algn="just">
              <a:lnSpc>
                <a:spcPct val="107000"/>
              </a:lnSpc>
              <a:spcAft>
                <a:spcPts val="800"/>
              </a:spcAft>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There are major four categories of WBC in human body. However due to data set constraints we have classified data into four categories: </a:t>
            </a:r>
            <a:r>
              <a:rPr lang="en-US" sz="1600" u="sng" dirty="0">
                <a:solidFill>
                  <a:schemeClr val="tx1"/>
                </a:solidFill>
                <a:latin typeface="Times New Roman" panose="02020603050405020304" pitchFamily="18" charset="0"/>
                <a:cs typeface="Times New Roman" panose="02020603050405020304" pitchFamily="18" charset="0"/>
              </a:rPr>
              <a:t>Neutrophil </a:t>
            </a:r>
            <a:r>
              <a:rPr lang="en-US" sz="1600" dirty="0">
                <a:solidFill>
                  <a:schemeClr val="tx1"/>
                </a:solidFill>
                <a:latin typeface="Times New Roman" panose="02020603050405020304" pitchFamily="18" charset="0"/>
                <a:cs typeface="Times New Roman" panose="02020603050405020304" pitchFamily="18" charset="0"/>
              </a:rPr>
              <a:t>(0.4% approximately), </a:t>
            </a:r>
            <a:r>
              <a:rPr lang="en-US" sz="1600" u="sng" dirty="0">
                <a:solidFill>
                  <a:schemeClr val="tx1"/>
                </a:solidFill>
                <a:latin typeface="Times New Roman" panose="02020603050405020304" pitchFamily="18" charset="0"/>
                <a:cs typeface="Times New Roman" panose="02020603050405020304" pitchFamily="18" charset="0"/>
              </a:rPr>
              <a:t>Eosinophil</a:t>
            </a:r>
            <a:r>
              <a:rPr lang="en-US" sz="1600" dirty="0">
                <a:solidFill>
                  <a:schemeClr val="tx1"/>
                </a:solidFill>
                <a:latin typeface="Times New Roman" panose="02020603050405020304" pitchFamily="18" charset="0"/>
                <a:cs typeface="Times New Roman" panose="02020603050405020304" pitchFamily="18" charset="0"/>
              </a:rPr>
              <a:t> (2.3% approximately), </a:t>
            </a:r>
            <a:r>
              <a:rPr lang="en-US" sz="1600" u="sng" dirty="0">
                <a:solidFill>
                  <a:schemeClr val="tx1"/>
                </a:solidFill>
                <a:latin typeface="Times New Roman" panose="02020603050405020304" pitchFamily="18" charset="0"/>
                <a:cs typeface="Times New Roman" panose="02020603050405020304" pitchFamily="18" charset="0"/>
              </a:rPr>
              <a:t>Monocytes </a:t>
            </a:r>
            <a:r>
              <a:rPr lang="en-US" sz="1600" dirty="0">
                <a:solidFill>
                  <a:schemeClr val="tx1"/>
                </a:solidFill>
                <a:latin typeface="Times New Roman" panose="02020603050405020304" pitchFamily="18" charset="0"/>
                <a:cs typeface="Times New Roman" panose="02020603050405020304" pitchFamily="18" charset="0"/>
              </a:rPr>
              <a:t>(5.3% approximately), </a:t>
            </a:r>
            <a:r>
              <a:rPr lang="en-US" sz="1600" u="sng" dirty="0">
                <a:solidFill>
                  <a:schemeClr val="tx1"/>
                </a:solidFill>
                <a:latin typeface="Times New Roman" panose="02020603050405020304" pitchFamily="18" charset="0"/>
                <a:cs typeface="Times New Roman" panose="02020603050405020304" pitchFamily="18" charset="0"/>
              </a:rPr>
              <a:t>Lymphocytes</a:t>
            </a:r>
            <a:r>
              <a:rPr lang="en-US" sz="1600" dirty="0">
                <a:solidFill>
                  <a:schemeClr val="tx1"/>
                </a:solidFill>
                <a:latin typeface="Times New Roman" panose="02020603050405020304" pitchFamily="18" charset="0"/>
                <a:cs typeface="Times New Roman" panose="02020603050405020304" pitchFamily="18" charset="0"/>
              </a:rPr>
              <a:t> (30% approximately)</a:t>
            </a:r>
            <a:endParaRPr lang="en-US" dirty="0">
              <a:solidFill>
                <a:schemeClr val="tx1"/>
              </a:solidFill>
              <a:latin typeface="Times New Roman" panose="02020603050405020304" pitchFamily="18" charset="0"/>
              <a:cs typeface="Times New Roman" panose="02020603050405020304" pitchFamily="18" charset="0"/>
            </a:endParaRPr>
          </a:p>
          <a:p>
            <a:pPr marL="241300" marR="300355" indent="-228600" algn="just">
              <a:lnSpc>
                <a:spcPct val="120000"/>
              </a:lnSpc>
              <a:spcBef>
                <a:spcPts val="100"/>
              </a:spcBef>
              <a:buSzPct val="125000"/>
              <a:buFont typeface="Arial MT"/>
              <a:buChar char="•"/>
              <a:tabLst>
                <a:tab pos="241300" algn="l"/>
              </a:tabLst>
            </a:pP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685800"/>
            <a:ext cx="2350770" cy="505267"/>
          </a:xfrm>
          <a:prstGeom prst="rect">
            <a:avLst/>
          </a:prstGeom>
        </p:spPr>
        <p:txBody>
          <a:bodyPr vert="horz" wrap="square" lIns="0" tIns="12700" rIns="0" bIns="0" rtlCol="0">
            <a:spAutoFit/>
          </a:bodyPr>
          <a:lstStyle/>
          <a:p>
            <a:pPr marL="12700">
              <a:lnSpc>
                <a:spcPct val="100000"/>
              </a:lnSpc>
              <a:spcBef>
                <a:spcPts val="100"/>
              </a:spcBef>
            </a:pPr>
            <a:r>
              <a:rPr lang="en-IN" sz="3200" spc="-195" dirty="0">
                <a:latin typeface="Times New Roman" panose="02020603050405020304" pitchFamily="18" charset="0"/>
                <a:cs typeface="Times New Roman" panose="02020603050405020304" pitchFamily="18" charset="0"/>
              </a:rPr>
              <a:t>OBJECTIVES</a:t>
            </a:r>
            <a:endParaRPr lang="en-IN" sz="32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495300" y="1676400"/>
            <a:ext cx="8153400" cy="2205732"/>
          </a:xfrm>
          <a:prstGeom prst="rect">
            <a:avLst/>
          </a:prstGeom>
        </p:spPr>
        <p:txBody>
          <a:bodyPr vert="horz" wrap="square" lIns="0" tIns="12065" rIns="0" bIns="0" rtlCol="0">
            <a:sp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a:t>
            </a:r>
            <a:r>
              <a:rPr lang="en-US" sz="2000" dirty="0">
                <a:solidFill>
                  <a:schemeClr val="tx1"/>
                </a:solidFill>
                <a:latin typeface="Times New Roman" panose="02020603050405020304" pitchFamily="18" charset="0"/>
                <a:cs typeface="Times New Roman" panose="02020603050405020304" pitchFamily="18" charset="0"/>
              </a:rPr>
              <a:t> develop a system that utilizes </a:t>
            </a:r>
            <a:r>
              <a:rPr lang="en-US" sz="2000" dirty="0">
                <a:latin typeface="Times New Roman" panose="02020603050405020304" pitchFamily="18" charset="0"/>
                <a:cs typeface="Times New Roman" panose="02020603050405020304" pitchFamily="18" charset="0"/>
              </a:rPr>
              <a:t>machine l</a:t>
            </a:r>
            <a:r>
              <a:rPr lang="en-US" sz="2000" dirty="0">
                <a:solidFill>
                  <a:schemeClr val="tx1"/>
                </a:solidFill>
                <a:latin typeface="Times New Roman" panose="02020603050405020304" pitchFamily="18" charset="0"/>
                <a:cs typeface="Times New Roman" panose="02020603050405020304" pitchFamily="18" charset="0"/>
              </a:rPr>
              <a:t>earning &amp; image processing algorithms to identify different types of blood cells from microscopic images of blood samples.</a:t>
            </a:r>
          </a:p>
          <a:p>
            <a:pPr algn="just">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objective is to maintain the accuracy using machine learning &amp; image processing algorithms in medical practices</a:t>
            </a:r>
            <a:r>
              <a:rPr lang="en-US" sz="1600" dirty="0"/>
              <a:t>.</a:t>
            </a:r>
          </a:p>
          <a:p>
            <a:pPr marL="12700" marR="6350">
              <a:lnSpc>
                <a:spcPct val="120100"/>
              </a:lnSpc>
              <a:spcBef>
                <a:spcPts val="95"/>
              </a:spcBef>
              <a:buSzPct val="125000"/>
              <a:tabLst>
                <a:tab pos="241300" algn="l"/>
              </a:tabLst>
            </a:pPr>
            <a:endParaRPr sz="2000" dirty="0">
              <a:latin typeface="Microsoft Sans Serif"/>
              <a:cs typeface="Microsoft Sans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2314-543E-1D2C-17C0-FE695317B350}"/>
              </a:ext>
            </a:extLst>
          </p:cNvPr>
          <p:cNvSpPr>
            <a:spLocks noGrp="1"/>
          </p:cNvSpPr>
          <p:nvPr>
            <p:ph type="ctrTitle"/>
          </p:nvPr>
        </p:nvSpPr>
        <p:spPr>
          <a:xfrm>
            <a:off x="1676400" y="533400"/>
            <a:ext cx="5181600" cy="430887"/>
          </a:xfrm>
        </p:spPr>
        <p:txBody>
          <a:bodyPr/>
          <a:lstStyle/>
          <a:p>
            <a:pPr algn="ctr"/>
            <a:r>
              <a:rPr lang="en-IN" dirty="0"/>
              <a:t>PROBLEM STATEMENT</a:t>
            </a:r>
          </a:p>
        </p:txBody>
      </p:sp>
      <p:sp>
        <p:nvSpPr>
          <p:cNvPr id="3" name="Subtitle 2">
            <a:extLst>
              <a:ext uri="{FF2B5EF4-FFF2-40B4-BE49-F238E27FC236}">
                <a16:creationId xmlns:a16="http://schemas.microsoft.com/office/drawing/2014/main" id="{CC68A8A1-DBA7-5ADA-D366-388D8FB1FA1C}"/>
              </a:ext>
            </a:extLst>
          </p:cNvPr>
          <p:cNvSpPr>
            <a:spLocks noGrp="1"/>
          </p:cNvSpPr>
          <p:nvPr>
            <p:ph type="subTitle" idx="4"/>
          </p:nvPr>
        </p:nvSpPr>
        <p:spPr>
          <a:xfrm>
            <a:off x="523568" y="1447800"/>
            <a:ext cx="8620432" cy="2215991"/>
          </a:xfrm>
        </p:spPr>
        <p:txBody>
          <a:bodyPr/>
          <a:lstStyle/>
          <a:p>
            <a:pPr marL="342900" indent="-342900" algn="l">
              <a:buFont typeface="Wingdings" panose="05000000000000000000" pitchFamily="2" charset="2"/>
              <a:buChar char="Ø"/>
            </a:pPr>
            <a:r>
              <a:rPr lang="en-IN" sz="2400" b="0" dirty="0">
                <a:solidFill>
                  <a:schemeClr val="tx1"/>
                </a:solidFill>
              </a:rPr>
              <a:t>Each year more than half a million people develop cancer or </a:t>
            </a:r>
            <a:r>
              <a:rPr lang="en-IN" sz="2400" b="0" dirty="0" err="1">
                <a:solidFill>
                  <a:schemeClr val="tx1"/>
                </a:solidFill>
              </a:rPr>
              <a:t>leukemia</a:t>
            </a:r>
            <a:r>
              <a:rPr lang="en-IN" sz="2400" b="0" dirty="0">
                <a:solidFill>
                  <a:schemeClr val="tx1"/>
                </a:solidFill>
              </a:rPr>
              <a:t> or born with life- threatening blood disorders such as thalassemia or sickle cell diseases. Our goal is to ensure a machine learning system using Python that is capable of providing information on the diagnosis of blood cell types to help provide reliable treatment for people with blood disorders.</a:t>
            </a:r>
          </a:p>
        </p:txBody>
      </p:sp>
    </p:spTree>
    <p:extLst>
      <p:ext uri="{BB962C8B-B14F-4D97-AF65-F5344CB8AC3E}">
        <p14:creationId xmlns:p14="http://schemas.microsoft.com/office/powerpoint/2010/main" val="1178275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CCAC6-0274-4314-04FC-8A6E667DA7C7}"/>
              </a:ext>
            </a:extLst>
          </p:cNvPr>
          <p:cNvSpPr>
            <a:spLocks noGrp="1"/>
          </p:cNvSpPr>
          <p:nvPr>
            <p:ph type="ctrTitle"/>
          </p:nvPr>
        </p:nvSpPr>
        <p:spPr>
          <a:xfrm>
            <a:off x="1790700" y="533400"/>
            <a:ext cx="5562600" cy="984885"/>
          </a:xfrm>
        </p:spPr>
        <p:txBody>
          <a:bodyPr/>
          <a:lstStyle/>
          <a:p>
            <a:pPr algn="ctr"/>
            <a:r>
              <a:rPr lang="en-IN" sz="3200" dirty="0"/>
              <a:t>PROJECT REQUIREMENTS</a:t>
            </a:r>
          </a:p>
        </p:txBody>
      </p:sp>
      <p:sp>
        <p:nvSpPr>
          <p:cNvPr id="3" name="Subtitle 2">
            <a:extLst>
              <a:ext uri="{FF2B5EF4-FFF2-40B4-BE49-F238E27FC236}">
                <a16:creationId xmlns:a16="http://schemas.microsoft.com/office/drawing/2014/main" id="{D4D2C9AF-D9E9-A42F-CEB3-56B7284E8B81}"/>
              </a:ext>
            </a:extLst>
          </p:cNvPr>
          <p:cNvSpPr>
            <a:spLocks noGrp="1"/>
          </p:cNvSpPr>
          <p:nvPr>
            <p:ph type="subTitle" idx="4"/>
          </p:nvPr>
        </p:nvSpPr>
        <p:spPr>
          <a:xfrm>
            <a:off x="1143000" y="1600200"/>
            <a:ext cx="6553200" cy="3529171"/>
          </a:xfrm>
        </p:spPr>
        <p:txBody>
          <a:bodyPr/>
          <a:lstStyle/>
          <a:p>
            <a:pPr marL="355600" indent="-342900" algn="l">
              <a:lnSpc>
                <a:spcPct val="100000"/>
              </a:lnSpc>
              <a:spcBef>
                <a:spcPts val="815"/>
              </a:spcBef>
              <a:buFont typeface="Wingdings"/>
              <a:buChar char=""/>
              <a:tabLst>
                <a:tab pos="354965" algn="l"/>
                <a:tab pos="355600" algn="l"/>
              </a:tabLst>
            </a:pPr>
            <a:r>
              <a:rPr lang="en-US" b="0" dirty="0">
                <a:solidFill>
                  <a:schemeClr val="tx1"/>
                </a:solidFill>
                <a:latin typeface="Times New Roman"/>
                <a:cs typeface="Times New Roman"/>
              </a:rPr>
              <a:t>CPU</a:t>
            </a:r>
            <a:r>
              <a:rPr lang="en-US" b="0" spc="-15" dirty="0">
                <a:solidFill>
                  <a:schemeClr val="tx1"/>
                </a:solidFill>
                <a:latin typeface="Times New Roman"/>
                <a:cs typeface="Times New Roman"/>
              </a:rPr>
              <a:t> </a:t>
            </a:r>
            <a:r>
              <a:rPr lang="en-US" b="0" dirty="0">
                <a:solidFill>
                  <a:schemeClr val="tx1"/>
                </a:solidFill>
                <a:latin typeface="Times New Roman"/>
                <a:cs typeface="Times New Roman"/>
              </a:rPr>
              <a:t>speed</a:t>
            </a:r>
            <a:r>
              <a:rPr lang="en-US" b="0" spc="-40" dirty="0">
                <a:solidFill>
                  <a:schemeClr val="tx1"/>
                </a:solidFill>
                <a:latin typeface="Times New Roman"/>
                <a:cs typeface="Times New Roman"/>
              </a:rPr>
              <a:t> </a:t>
            </a:r>
            <a:r>
              <a:rPr lang="en-US" b="0" dirty="0">
                <a:solidFill>
                  <a:schemeClr val="tx1"/>
                </a:solidFill>
                <a:latin typeface="Times New Roman"/>
                <a:cs typeface="Times New Roman"/>
              </a:rPr>
              <a:t>2.4</a:t>
            </a:r>
            <a:r>
              <a:rPr lang="en-US" b="0" spc="-15" dirty="0">
                <a:solidFill>
                  <a:schemeClr val="tx1"/>
                </a:solidFill>
                <a:latin typeface="Times New Roman"/>
                <a:cs typeface="Times New Roman"/>
              </a:rPr>
              <a:t> </a:t>
            </a:r>
            <a:r>
              <a:rPr lang="en-US" b="0" dirty="0">
                <a:solidFill>
                  <a:schemeClr val="tx1"/>
                </a:solidFill>
                <a:latin typeface="Times New Roman"/>
                <a:cs typeface="Times New Roman"/>
              </a:rPr>
              <a:t>GHZ</a:t>
            </a:r>
          </a:p>
          <a:p>
            <a:pPr marL="355600" indent="-342900" algn="l">
              <a:lnSpc>
                <a:spcPct val="100000"/>
              </a:lnSpc>
              <a:spcBef>
                <a:spcPts val="770"/>
              </a:spcBef>
              <a:buFont typeface="Wingdings"/>
              <a:buChar char=""/>
              <a:tabLst>
                <a:tab pos="354965" algn="l"/>
                <a:tab pos="355600" algn="l"/>
              </a:tabLst>
            </a:pPr>
            <a:r>
              <a:rPr lang="en-US" b="0" dirty="0">
                <a:solidFill>
                  <a:schemeClr val="tx1"/>
                </a:solidFill>
                <a:latin typeface="Times New Roman"/>
                <a:cs typeface="Times New Roman"/>
              </a:rPr>
              <a:t>Ram</a:t>
            </a:r>
            <a:r>
              <a:rPr lang="en-US" b="0" spc="-45" dirty="0">
                <a:solidFill>
                  <a:schemeClr val="tx1"/>
                </a:solidFill>
                <a:latin typeface="Times New Roman"/>
                <a:cs typeface="Times New Roman"/>
              </a:rPr>
              <a:t> </a:t>
            </a:r>
            <a:r>
              <a:rPr lang="en-US" b="0" dirty="0">
                <a:solidFill>
                  <a:schemeClr val="tx1"/>
                </a:solidFill>
                <a:latin typeface="Times New Roman"/>
                <a:cs typeface="Times New Roman"/>
              </a:rPr>
              <a:t>2</a:t>
            </a:r>
            <a:r>
              <a:rPr lang="en-US" b="0" spc="-25" dirty="0">
                <a:solidFill>
                  <a:schemeClr val="tx1"/>
                </a:solidFill>
                <a:latin typeface="Times New Roman"/>
                <a:cs typeface="Times New Roman"/>
              </a:rPr>
              <a:t> </a:t>
            </a:r>
            <a:r>
              <a:rPr lang="en-US" b="0" dirty="0">
                <a:solidFill>
                  <a:schemeClr val="tx1"/>
                </a:solidFill>
                <a:latin typeface="Times New Roman"/>
                <a:cs typeface="Times New Roman"/>
              </a:rPr>
              <a:t>GB</a:t>
            </a:r>
          </a:p>
          <a:p>
            <a:pPr marL="355600" indent="-342900" algn="l">
              <a:lnSpc>
                <a:spcPct val="100000"/>
              </a:lnSpc>
              <a:spcBef>
                <a:spcPts val="755"/>
              </a:spcBef>
              <a:buFont typeface="Wingdings"/>
              <a:buChar char=""/>
              <a:tabLst>
                <a:tab pos="354965" algn="l"/>
                <a:tab pos="355600" algn="l"/>
              </a:tabLst>
            </a:pPr>
            <a:r>
              <a:rPr lang="en-US" b="0" dirty="0">
                <a:solidFill>
                  <a:schemeClr val="tx1"/>
                </a:solidFill>
                <a:latin typeface="Times New Roman"/>
                <a:cs typeface="Times New Roman"/>
              </a:rPr>
              <a:t>Operating</a:t>
            </a:r>
            <a:r>
              <a:rPr lang="en-US" b="0" spc="-45" dirty="0">
                <a:solidFill>
                  <a:schemeClr val="tx1"/>
                </a:solidFill>
                <a:latin typeface="Times New Roman"/>
                <a:cs typeface="Times New Roman"/>
              </a:rPr>
              <a:t> </a:t>
            </a:r>
            <a:r>
              <a:rPr lang="en-US" b="0" dirty="0">
                <a:solidFill>
                  <a:schemeClr val="tx1"/>
                </a:solidFill>
                <a:latin typeface="Times New Roman"/>
                <a:cs typeface="Times New Roman"/>
              </a:rPr>
              <a:t>system</a:t>
            </a:r>
            <a:r>
              <a:rPr lang="en-US" b="0" spc="-35" dirty="0">
                <a:solidFill>
                  <a:schemeClr val="tx1"/>
                </a:solidFill>
                <a:latin typeface="Times New Roman"/>
                <a:cs typeface="Times New Roman"/>
              </a:rPr>
              <a:t> </a:t>
            </a:r>
            <a:r>
              <a:rPr lang="en-US" b="0" dirty="0">
                <a:solidFill>
                  <a:schemeClr val="tx1"/>
                </a:solidFill>
                <a:latin typeface="Times New Roman"/>
                <a:cs typeface="Times New Roman"/>
              </a:rPr>
              <a:t>:</a:t>
            </a:r>
            <a:r>
              <a:rPr lang="en-US" b="0" spc="-10" dirty="0">
                <a:solidFill>
                  <a:schemeClr val="tx1"/>
                </a:solidFill>
                <a:latin typeface="Times New Roman"/>
                <a:cs typeface="Times New Roman"/>
              </a:rPr>
              <a:t> </a:t>
            </a:r>
            <a:r>
              <a:rPr lang="en-US" b="0" dirty="0">
                <a:solidFill>
                  <a:schemeClr val="tx1"/>
                </a:solidFill>
                <a:latin typeface="Times New Roman"/>
                <a:cs typeface="Times New Roman"/>
              </a:rPr>
              <a:t>windows</a:t>
            </a:r>
            <a:r>
              <a:rPr lang="en-US" b="0" spc="-35" dirty="0">
                <a:solidFill>
                  <a:schemeClr val="tx1"/>
                </a:solidFill>
                <a:latin typeface="Times New Roman"/>
                <a:cs typeface="Times New Roman"/>
              </a:rPr>
              <a:t> </a:t>
            </a:r>
            <a:r>
              <a:rPr lang="en-US" b="0" dirty="0">
                <a:solidFill>
                  <a:schemeClr val="tx1"/>
                </a:solidFill>
                <a:latin typeface="Times New Roman"/>
                <a:cs typeface="Times New Roman"/>
              </a:rPr>
              <a:t>10</a:t>
            </a:r>
            <a:r>
              <a:rPr lang="en-US" b="0" spc="-20" dirty="0">
                <a:solidFill>
                  <a:schemeClr val="tx1"/>
                </a:solidFill>
                <a:latin typeface="Times New Roman"/>
                <a:cs typeface="Times New Roman"/>
              </a:rPr>
              <a:t> </a:t>
            </a:r>
            <a:r>
              <a:rPr lang="en-US" b="0" spc="-25" dirty="0">
                <a:solidFill>
                  <a:schemeClr val="tx1"/>
                </a:solidFill>
                <a:latin typeface="Times New Roman"/>
                <a:cs typeface="Times New Roman"/>
              </a:rPr>
              <a:t>/11</a:t>
            </a:r>
            <a:endParaRPr lang="en-US" b="0" dirty="0">
              <a:solidFill>
                <a:schemeClr val="tx1"/>
              </a:solidFill>
              <a:latin typeface="Times New Roman"/>
              <a:cs typeface="Times New Roman"/>
            </a:endParaRPr>
          </a:p>
          <a:p>
            <a:pPr marL="355600" indent="-342900" algn="l">
              <a:lnSpc>
                <a:spcPct val="100000"/>
              </a:lnSpc>
              <a:spcBef>
                <a:spcPts val="755"/>
              </a:spcBef>
              <a:buFont typeface="Wingdings"/>
              <a:buChar char=""/>
              <a:tabLst>
                <a:tab pos="354965" algn="l"/>
                <a:tab pos="355600" algn="l"/>
              </a:tabLst>
            </a:pPr>
            <a:r>
              <a:rPr lang="en-US" b="0" dirty="0">
                <a:solidFill>
                  <a:schemeClr val="tx1"/>
                </a:solidFill>
                <a:latin typeface="Times New Roman"/>
                <a:cs typeface="Times New Roman"/>
              </a:rPr>
              <a:t>IDE:</a:t>
            </a:r>
            <a:r>
              <a:rPr lang="en-US" b="0" spc="-35" dirty="0">
                <a:solidFill>
                  <a:schemeClr val="tx1"/>
                </a:solidFill>
                <a:latin typeface="Times New Roman"/>
                <a:cs typeface="Times New Roman"/>
              </a:rPr>
              <a:t> </a:t>
            </a:r>
            <a:r>
              <a:rPr lang="en-US" b="0" dirty="0">
                <a:solidFill>
                  <a:schemeClr val="tx1"/>
                </a:solidFill>
                <a:latin typeface="Times New Roman"/>
                <a:cs typeface="Times New Roman"/>
              </a:rPr>
              <a:t>Spyder/</a:t>
            </a:r>
            <a:r>
              <a:rPr lang="en-US" b="0" dirty="0" err="1">
                <a:solidFill>
                  <a:schemeClr val="tx1"/>
                </a:solidFill>
                <a:latin typeface="Times New Roman"/>
                <a:cs typeface="Times New Roman"/>
              </a:rPr>
              <a:t>Jupyter</a:t>
            </a:r>
            <a:r>
              <a:rPr lang="en-US" b="0" spc="-55" dirty="0">
                <a:solidFill>
                  <a:schemeClr val="tx1"/>
                </a:solidFill>
                <a:latin typeface="Times New Roman"/>
                <a:cs typeface="Times New Roman"/>
              </a:rPr>
              <a:t> </a:t>
            </a:r>
            <a:r>
              <a:rPr lang="en-US" b="0" dirty="0">
                <a:solidFill>
                  <a:schemeClr val="tx1"/>
                </a:solidFill>
                <a:latin typeface="Times New Roman"/>
                <a:cs typeface="Times New Roman"/>
              </a:rPr>
              <a:t>Notebook</a:t>
            </a:r>
          </a:p>
          <a:p>
            <a:pPr marL="355600" indent="-342900" algn="l">
              <a:lnSpc>
                <a:spcPct val="100000"/>
              </a:lnSpc>
              <a:spcBef>
                <a:spcPts val="770"/>
              </a:spcBef>
              <a:buFont typeface="Wingdings"/>
              <a:buChar char=""/>
              <a:tabLst>
                <a:tab pos="354965" algn="l"/>
                <a:tab pos="355600" algn="l"/>
              </a:tabLst>
            </a:pPr>
            <a:r>
              <a:rPr lang="en-US" b="0" spc="-5" dirty="0">
                <a:solidFill>
                  <a:schemeClr val="tx1"/>
                </a:solidFill>
                <a:latin typeface="Times New Roman"/>
                <a:cs typeface="Times New Roman"/>
              </a:rPr>
              <a:t>Programming</a:t>
            </a:r>
            <a:r>
              <a:rPr lang="en-US" b="0" spc="-40" dirty="0">
                <a:solidFill>
                  <a:schemeClr val="tx1"/>
                </a:solidFill>
                <a:latin typeface="Times New Roman"/>
                <a:cs typeface="Times New Roman"/>
              </a:rPr>
              <a:t> </a:t>
            </a:r>
            <a:r>
              <a:rPr lang="en-US" b="0" dirty="0">
                <a:solidFill>
                  <a:schemeClr val="tx1"/>
                </a:solidFill>
                <a:latin typeface="Times New Roman"/>
                <a:cs typeface="Times New Roman"/>
              </a:rPr>
              <a:t>language</a:t>
            </a:r>
            <a:r>
              <a:rPr lang="en-US" b="0" spc="-40" dirty="0">
                <a:solidFill>
                  <a:schemeClr val="tx1"/>
                </a:solidFill>
                <a:latin typeface="Times New Roman"/>
                <a:cs typeface="Times New Roman"/>
              </a:rPr>
              <a:t> </a:t>
            </a:r>
            <a:r>
              <a:rPr lang="en-US" b="0" dirty="0">
                <a:solidFill>
                  <a:schemeClr val="tx1"/>
                </a:solidFill>
                <a:latin typeface="Times New Roman"/>
                <a:cs typeface="Times New Roman"/>
              </a:rPr>
              <a:t>:</a:t>
            </a:r>
            <a:r>
              <a:rPr lang="en-US" b="0" spc="-20" dirty="0">
                <a:solidFill>
                  <a:schemeClr val="tx1"/>
                </a:solidFill>
                <a:latin typeface="Times New Roman"/>
                <a:cs typeface="Times New Roman"/>
              </a:rPr>
              <a:t> </a:t>
            </a:r>
            <a:r>
              <a:rPr lang="en-US" b="0" spc="-20" dirty="0">
                <a:solidFill>
                  <a:schemeClr val="tx1"/>
                </a:solidFill>
              </a:rPr>
              <a:t>P</a:t>
            </a:r>
            <a:r>
              <a:rPr lang="en-US" b="0" dirty="0">
                <a:solidFill>
                  <a:schemeClr val="tx1"/>
                </a:solidFill>
                <a:latin typeface="Times New Roman"/>
                <a:cs typeface="Times New Roman"/>
              </a:rPr>
              <a:t>ython</a:t>
            </a:r>
          </a:p>
          <a:p>
            <a:pPr marL="355600" indent="-342900" algn="l">
              <a:lnSpc>
                <a:spcPct val="100000"/>
              </a:lnSpc>
              <a:spcBef>
                <a:spcPts val="760"/>
              </a:spcBef>
              <a:buFont typeface="Wingdings"/>
              <a:buChar char=""/>
              <a:tabLst>
                <a:tab pos="354965" algn="l"/>
                <a:tab pos="355600" algn="l"/>
              </a:tabLst>
            </a:pPr>
            <a:r>
              <a:rPr lang="en-US" b="0" dirty="0">
                <a:solidFill>
                  <a:schemeClr val="tx1"/>
                </a:solidFill>
                <a:latin typeface="Times New Roman"/>
                <a:cs typeface="Times New Roman"/>
              </a:rPr>
              <a:t>Dataset:</a:t>
            </a:r>
            <a:r>
              <a:rPr lang="en-US" b="0" spc="-50" dirty="0">
                <a:solidFill>
                  <a:schemeClr val="tx1"/>
                </a:solidFill>
                <a:latin typeface="Times New Roman"/>
                <a:cs typeface="Times New Roman"/>
              </a:rPr>
              <a:t> Kaggle dataset</a:t>
            </a:r>
            <a:endParaRPr lang="en-US" b="0" dirty="0">
              <a:solidFill>
                <a:schemeClr val="tx1"/>
              </a:solidFill>
              <a:latin typeface="Times New Roman"/>
              <a:cs typeface="Times New Roman"/>
            </a:endParaRPr>
          </a:p>
          <a:p>
            <a:endParaRPr lang="en-IN" dirty="0"/>
          </a:p>
        </p:txBody>
      </p:sp>
    </p:spTree>
    <p:extLst>
      <p:ext uri="{BB962C8B-B14F-4D97-AF65-F5344CB8AC3E}">
        <p14:creationId xmlns:p14="http://schemas.microsoft.com/office/powerpoint/2010/main" val="372143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457200"/>
            <a:ext cx="5035550" cy="505267"/>
          </a:xfrm>
          <a:prstGeom prst="rect">
            <a:avLst/>
          </a:prstGeom>
        </p:spPr>
        <p:txBody>
          <a:bodyPr vert="horz" wrap="square" lIns="0" tIns="12700" rIns="0" bIns="0" rtlCol="0">
            <a:spAutoFit/>
          </a:bodyPr>
          <a:lstStyle/>
          <a:p>
            <a:pPr marL="12700">
              <a:lnSpc>
                <a:spcPct val="100000"/>
              </a:lnSpc>
              <a:spcBef>
                <a:spcPts val="100"/>
              </a:spcBef>
            </a:pPr>
            <a:r>
              <a:rPr sz="3200" spc="-25" dirty="0"/>
              <a:t>LITERATURE</a:t>
            </a:r>
            <a:r>
              <a:rPr sz="3200" spc="-114" dirty="0"/>
              <a:t> </a:t>
            </a:r>
            <a:r>
              <a:rPr sz="3200" dirty="0"/>
              <a:t>REVIEW</a:t>
            </a:r>
          </a:p>
        </p:txBody>
      </p:sp>
      <p:graphicFrame>
        <p:nvGraphicFramePr>
          <p:cNvPr id="6" name="Table 4">
            <a:extLst>
              <a:ext uri="{FF2B5EF4-FFF2-40B4-BE49-F238E27FC236}">
                <a16:creationId xmlns:a16="http://schemas.microsoft.com/office/drawing/2014/main" id="{12075673-1D11-9E74-6E1C-62397C10E0B0}"/>
              </a:ext>
            </a:extLst>
          </p:cNvPr>
          <p:cNvGraphicFramePr>
            <a:graphicFrameLocks/>
          </p:cNvGraphicFramePr>
          <p:nvPr>
            <p:extLst>
              <p:ext uri="{D42A27DB-BD31-4B8C-83A1-F6EECF244321}">
                <p14:modId xmlns:p14="http://schemas.microsoft.com/office/powerpoint/2010/main" val="2852341561"/>
              </p:ext>
            </p:extLst>
          </p:nvPr>
        </p:nvGraphicFramePr>
        <p:xfrm>
          <a:off x="76200" y="1219200"/>
          <a:ext cx="8991599" cy="4651892"/>
        </p:xfrm>
        <a:graphic>
          <a:graphicData uri="http://schemas.openxmlformats.org/drawingml/2006/table">
            <a:tbl>
              <a:tblPr firstRow="1" bandRow="1">
                <a:tableStyleId>{5C22544A-7EE6-4342-B048-85BDC9FD1C3A}</a:tableStyleId>
              </a:tblPr>
              <a:tblGrid>
                <a:gridCol w="876373">
                  <a:extLst>
                    <a:ext uri="{9D8B030D-6E8A-4147-A177-3AD203B41FA5}">
                      <a16:colId xmlns:a16="http://schemas.microsoft.com/office/drawing/2014/main" val="3572243214"/>
                    </a:ext>
                  </a:extLst>
                </a:gridCol>
                <a:gridCol w="1612640">
                  <a:extLst>
                    <a:ext uri="{9D8B030D-6E8A-4147-A177-3AD203B41FA5}">
                      <a16:colId xmlns:a16="http://schemas.microsoft.com/office/drawing/2014/main" val="4263976795"/>
                    </a:ext>
                  </a:extLst>
                </a:gridCol>
                <a:gridCol w="1489757">
                  <a:extLst>
                    <a:ext uri="{9D8B030D-6E8A-4147-A177-3AD203B41FA5}">
                      <a16:colId xmlns:a16="http://schemas.microsoft.com/office/drawing/2014/main" val="190785027"/>
                    </a:ext>
                  </a:extLst>
                </a:gridCol>
                <a:gridCol w="1489757">
                  <a:extLst>
                    <a:ext uri="{9D8B030D-6E8A-4147-A177-3AD203B41FA5}">
                      <a16:colId xmlns:a16="http://schemas.microsoft.com/office/drawing/2014/main" val="1359207488"/>
                    </a:ext>
                  </a:extLst>
                </a:gridCol>
                <a:gridCol w="3523072">
                  <a:extLst>
                    <a:ext uri="{9D8B030D-6E8A-4147-A177-3AD203B41FA5}">
                      <a16:colId xmlns:a16="http://schemas.microsoft.com/office/drawing/2014/main" val="383569010"/>
                    </a:ext>
                  </a:extLst>
                </a:gridCol>
              </a:tblGrid>
              <a:tr h="544948">
                <a:tc>
                  <a:txBody>
                    <a:bodyPr/>
                    <a:lstStyle/>
                    <a:p>
                      <a:r>
                        <a:rPr lang="en-US" sz="1600" dirty="0">
                          <a:latin typeface="Times New Roman" panose="02020603050405020304" pitchFamily="18" charset="0"/>
                          <a:cs typeface="Times New Roman" panose="02020603050405020304" pitchFamily="18" charset="0"/>
                        </a:rPr>
                        <a:t>Sr. No.</a:t>
                      </a:r>
                    </a:p>
                  </a:txBody>
                  <a:tcPr/>
                </a:tc>
                <a:tc>
                  <a:txBody>
                    <a:bodyPr/>
                    <a:lstStyle/>
                    <a:p>
                      <a:r>
                        <a:rPr lang="en-US" sz="1600" dirty="0">
                          <a:latin typeface="Times New Roman" panose="02020603050405020304" pitchFamily="18" charset="0"/>
                          <a:cs typeface="Times New Roman" panose="02020603050405020304" pitchFamily="18" charset="0"/>
                        </a:rPr>
                        <a:t>Title</a:t>
                      </a:r>
                    </a:p>
                  </a:txBody>
                  <a:tcPr/>
                </a:tc>
                <a:tc>
                  <a:txBody>
                    <a:bodyPr/>
                    <a:lstStyle/>
                    <a:p>
                      <a:r>
                        <a:rPr lang="en-US" sz="1600" dirty="0">
                          <a:latin typeface="Times New Roman" panose="02020603050405020304" pitchFamily="18" charset="0"/>
                          <a:cs typeface="Times New Roman" panose="02020603050405020304" pitchFamily="18" charset="0"/>
                        </a:rPr>
                        <a:t>Author</a:t>
                      </a:r>
                    </a:p>
                  </a:txBody>
                  <a:tcPr/>
                </a:tc>
                <a:tc>
                  <a:txBody>
                    <a:bodyPr/>
                    <a:lstStyle/>
                    <a:p>
                      <a:pPr algn="ctr"/>
                      <a:r>
                        <a:rPr lang="en-US" sz="1600" dirty="0">
                          <a:latin typeface="Times New Roman" panose="02020603050405020304" pitchFamily="18" charset="0"/>
                          <a:cs typeface="Times New Roman" panose="02020603050405020304" pitchFamily="18" charset="0"/>
                        </a:rPr>
                        <a:t>Year &amp; Publication</a:t>
                      </a:r>
                    </a:p>
                  </a:txBody>
                  <a:tcPr/>
                </a:tc>
                <a:tc>
                  <a:txBody>
                    <a:bodyPr/>
                    <a:lstStyle/>
                    <a:p>
                      <a:pPr algn="ctr"/>
                      <a:r>
                        <a:rPr lang="en-US" sz="1600" dirty="0">
                          <a:latin typeface="Times New Roman" panose="02020603050405020304" pitchFamily="18" charset="0"/>
                          <a:cs typeface="Times New Roman" panose="02020603050405020304" pitchFamily="18" charset="0"/>
                        </a:rPr>
                        <a:t>Findings</a:t>
                      </a:r>
                    </a:p>
                  </a:txBody>
                  <a:tcPr/>
                </a:tc>
                <a:extLst>
                  <a:ext uri="{0D108BD9-81ED-4DB2-BD59-A6C34878D82A}">
                    <a16:rowId xmlns:a16="http://schemas.microsoft.com/office/drawing/2014/main" val="1711944832"/>
                  </a:ext>
                </a:extLst>
              </a:tr>
              <a:tr h="1921660">
                <a:tc>
                  <a:txBody>
                    <a:bodyPr/>
                    <a:lstStyle/>
                    <a:p>
                      <a:r>
                        <a:rPr lang="en-US" sz="1500" b="0" i="0" dirty="0">
                          <a:solidFill>
                            <a:schemeClr val="tx1"/>
                          </a:solidFill>
                          <a:latin typeface="Times New Roman" panose="02020603050405020304" pitchFamily="18" charset="0"/>
                          <a:cs typeface="Times New Roman" panose="02020603050405020304" pitchFamily="18" charset="0"/>
                        </a:rPr>
                        <a:t>1</a:t>
                      </a:r>
                    </a:p>
                  </a:txBody>
                  <a:tcPr/>
                </a:tc>
                <a:tc>
                  <a:txBody>
                    <a:bodyPr/>
                    <a:lstStyle/>
                    <a:p>
                      <a:r>
                        <a:rPr lang="en-US" sz="1400" dirty="0"/>
                        <a:t>Classification of White Blood Cells Using Machine and Deep Learning Models: A Systematic Review </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t>Rabia Asghar, Sanjay Kumar, Paul </a:t>
                      </a:r>
                      <a:r>
                        <a:rPr lang="en-IN" sz="1400" dirty="0" err="1"/>
                        <a:t>Hynds</a:t>
                      </a:r>
                      <a:r>
                        <a:rPr lang="en-IN" sz="1400" dirty="0"/>
                        <a:t>, Arslan Shaukat </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t>2019: IEEE Journal of Biomedical and Health Informatics </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400" b="0" i="0">
                          <a:solidFill>
                            <a:schemeClr val="tx1"/>
                          </a:solidFill>
                          <a:latin typeface="Times New Roman" panose="02020603050405020304" pitchFamily="18" charset="0"/>
                          <a:cs typeface="Times New Roman" panose="02020603050405020304" pitchFamily="18" charset="0"/>
                        </a:rPr>
                        <a:t>Morphology of blood cell and types of WBCs.</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10505499"/>
                  </a:ext>
                </a:extLst>
              </a:tr>
              <a:tr h="2151112">
                <a:tc>
                  <a:txBody>
                    <a:bodyPr/>
                    <a:lstStyle/>
                    <a:p>
                      <a:r>
                        <a:rPr lang="en-US" sz="1500" b="0" i="0" dirty="0">
                          <a:solidFill>
                            <a:schemeClr val="tx1"/>
                          </a:solidFill>
                          <a:latin typeface="Times New Roman" panose="02020603050405020304" pitchFamily="18" charset="0"/>
                          <a:cs typeface="Times New Roman" panose="02020603050405020304" pitchFamily="18" charset="0"/>
                        </a:rPr>
                        <a:t>2</a:t>
                      </a:r>
                    </a:p>
                  </a:txBody>
                  <a:tcPr/>
                </a:tc>
                <a:tc>
                  <a:txBody>
                    <a:bodyPr/>
                    <a:lstStyle/>
                    <a:p>
                      <a:r>
                        <a:rPr lang="en-US" sz="1400" dirty="0"/>
                        <a:t>Automatic identifying and counting blood cells in smear images by using single shot detector and Taguchi method</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400" dirty="0"/>
                        <a:t>Yao‑Mei Chen, Jinn‑</a:t>
                      </a:r>
                      <a:r>
                        <a:rPr lang="en-IN" sz="1400" dirty="0" err="1"/>
                        <a:t>Tsong</a:t>
                      </a:r>
                      <a:r>
                        <a:rPr lang="en-IN" sz="1400" dirty="0"/>
                        <a:t> Tsai,</a:t>
                      </a:r>
                    </a:p>
                    <a:p>
                      <a:r>
                        <a:rPr lang="en-IN" sz="1400" dirty="0"/>
                        <a:t>Wen‑Hsien Ho</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dirty="0"/>
                        <a:t>2020: From International Conference on Biomedical Engineering Innovation.</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US" sz="1400" b="0" i="0">
                          <a:solidFill>
                            <a:schemeClr val="tx1"/>
                          </a:solidFill>
                          <a:latin typeface="Times New Roman" panose="02020603050405020304" pitchFamily="18" charset="0"/>
                          <a:cs typeface="Times New Roman" panose="02020603050405020304" pitchFamily="18" charset="0"/>
                        </a:rPr>
                        <a:t>Identification of blood cells using machine learning likely revolves around the successful application of machine learning techniques for automating the process of identifying and counting blood cells. </a:t>
                      </a:r>
                      <a:endParaRPr lang="en-US" sz="1400" b="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101319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4">
            <a:extLst>
              <a:ext uri="{FF2B5EF4-FFF2-40B4-BE49-F238E27FC236}">
                <a16:creationId xmlns:a16="http://schemas.microsoft.com/office/drawing/2014/main" id="{2FBF6096-9718-F136-8B58-2DFEBE898981}"/>
              </a:ext>
            </a:extLst>
          </p:cNvPr>
          <p:cNvGraphicFramePr>
            <a:graphicFrameLocks/>
          </p:cNvGraphicFramePr>
          <p:nvPr>
            <p:extLst>
              <p:ext uri="{D42A27DB-BD31-4B8C-83A1-F6EECF244321}">
                <p14:modId xmlns:p14="http://schemas.microsoft.com/office/powerpoint/2010/main" val="2981336392"/>
              </p:ext>
            </p:extLst>
          </p:nvPr>
        </p:nvGraphicFramePr>
        <p:xfrm>
          <a:off x="152400" y="1291137"/>
          <a:ext cx="8839200" cy="4275725"/>
        </p:xfrm>
        <a:graphic>
          <a:graphicData uri="http://schemas.openxmlformats.org/drawingml/2006/table">
            <a:tbl>
              <a:tblPr firstRow="1" bandRow="1">
                <a:tableStyleId>{5C22544A-7EE6-4342-B048-85BDC9FD1C3A}</a:tableStyleId>
              </a:tblPr>
              <a:tblGrid>
                <a:gridCol w="733931">
                  <a:extLst>
                    <a:ext uri="{9D8B030D-6E8A-4147-A177-3AD203B41FA5}">
                      <a16:colId xmlns:a16="http://schemas.microsoft.com/office/drawing/2014/main" val="45669822"/>
                    </a:ext>
                  </a:extLst>
                </a:gridCol>
                <a:gridCol w="1806047">
                  <a:extLst>
                    <a:ext uri="{9D8B030D-6E8A-4147-A177-3AD203B41FA5}">
                      <a16:colId xmlns:a16="http://schemas.microsoft.com/office/drawing/2014/main" val="2567508851"/>
                    </a:ext>
                  </a:extLst>
                </a:gridCol>
                <a:gridCol w="1386787">
                  <a:extLst>
                    <a:ext uri="{9D8B030D-6E8A-4147-A177-3AD203B41FA5}">
                      <a16:colId xmlns:a16="http://schemas.microsoft.com/office/drawing/2014/main" val="864955686"/>
                    </a:ext>
                  </a:extLst>
                </a:gridCol>
                <a:gridCol w="1386787">
                  <a:extLst>
                    <a:ext uri="{9D8B030D-6E8A-4147-A177-3AD203B41FA5}">
                      <a16:colId xmlns:a16="http://schemas.microsoft.com/office/drawing/2014/main" val="1897115226"/>
                    </a:ext>
                  </a:extLst>
                </a:gridCol>
                <a:gridCol w="3525648">
                  <a:extLst>
                    <a:ext uri="{9D8B030D-6E8A-4147-A177-3AD203B41FA5}">
                      <a16:colId xmlns:a16="http://schemas.microsoft.com/office/drawing/2014/main" val="3074854262"/>
                    </a:ext>
                  </a:extLst>
                </a:gridCol>
              </a:tblGrid>
              <a:tr h="561995">
                <a:tc>
                  <a:txBody>
                    <a:bodyPr/>
                    <a:lstStyle/>
                    <a:p>
                      <a:r>
                        <a:rPr lang="en-US" sz="1600" b="0" u="none" dirty="0">
                          <a:latin typeface="Times New Roman" panose="02020603050405020304" pitchFamily="18" charset="0"/>
                          <a:cs typeface="Times New Roman" panose="02020603050405020304" pitchFamily="18" charset="0"/>
                        </a:rPr>
                        <a:t>Sr. No.</a:t>
                      </a:r>
                    </a:p>
                  </a:txBody>
                  <a:tcPr/>
                </a:tc>
                <a:tc>
                  <a:txBody>
                    <a:bodyPr/>
                    <a:lstStyle/>
                    <a:p>
                      <a:r>
                        <a:rPr lang="en-US" sz="1600" b="0" u="none" dirty="0">
                          <a:latin typeface="Times New Roman" panose="02020603050405020304" pitchFamily="18" charset="0"/>
                          <a:cs typeface="Times New Roman" panose="02020603050405020304" pitchFamily="18" charset="0"/>
                        </a:rPr>
                        <a:t>Title</a:t>
                      </a:r>
                    </a:p>
                  </a:txBody>
                  <a:tcPr/>
                </a:tc>
                <a:tc>
                  <a:txBody>
                    <a:bodyPr/>
                    <a:lstStyle/>
                    <a:p>
                      <a:r>
                        <a:rPr lang="en-US" sz="1600" b="0" u="none" dirty="0">
                          <a:latin typeface="Times New Roman" panose="02020603050405020304" pitchFamily="18" charset="0"/>
                          <a:cs typeface="Times New Roman" panose="02020603050405020304" pitchFamily="18" charset="0"/>
                        </a:rPr>
                        <a:t>Author</a:t>
                      </a:r>
                    </a:p>
                  </a:txBody>
                  <a:tcPr/>
                </a:tc>
                <a:tc>
                  <a:txBody>
                    <a:bodyPr/>
                    <a:lstStyle/>
                    <a:p>
                      <a:pPr algn="ctr"/>
                      <a:r>
                        <a:rPr lang="en-US" sz="1600" b="0" u="none" dirty="0">
                          <a:latin typeface="Times New Roman" panose="02020603050405020304" pitchFamily="18" charset="0"/>
                          <a:cs typeface="Times New Roman" panose="02020603050405020304" pitchFamily="18" charset="0"/>
                        </a:rPr>
                        <a:t>Year &amp; Publication</a:t>
                      </a:r>
                    </a:p>
                  </a:txBody>
                  <a:tcPr/>
                </a:tc>
                <a:tc>
                  <a:txBody>
                    <a:bodyPr/>
                    <a:lstStyle/>
                    <a:p>
                      <a:pPr algn="ctr"/>
                      <a:r>
                        <a:rPr lang="en-US" sz="1600" b="0" u="none" dirty="0">
                          <a:latin typeface="Times New Roman" panose="02020603050405020304" pitchFamily="18" charset="0"/>
                          <a:cs typeface="Times New Roman" panose="02020603050405020304" pitchFamily="18" charset="0"/>
                        </a:rPr>
                        <a:t>Findings</a:t>
                      </a:r>
                    </a:p>
                  </a:txBody>
                  <a:tcPr/>
                </a:tc>
                <a:extLst>
                  <a:ext uri="{0D108BD9-81ED-4DB2-BD59-A6C34878D82A}">
                    <a16:rowId xmlns:a16="http://schemas.microsoft.com/office/drawing/2014/main" val="3954170928"/>
                  </a:ext>
                </a:extLst>
              </a:tr>
              <a:tr h="1410605">
                <a:tc>
                  <a:txBody>
                    <a:bodyPr/>
                    <a:lstStyle/>
                    <a:p>
                      <a:r>
                        <a:rPr lang="en-US" sz="1600" b="0" u="none" dirty="0">
                          <a:latin typeface="Times New Roman" panose="02020603050405020304" pitchFamily="18" charset="0"/>
                          <a:cs typeface="Times New Roman" panose="02020603050405020304" pitchFamily="18" charset="0"/>
                        </a:rPr>
                        <a:t>3</a:t>
                      </a:r>
                    </a:p>
                  </a:txBody>
                  <a:tcPr/>
                </a:tc>
                <a:tc>
                  <a:txBody>
                    <a:bodyPr/>
                    <a:lstStyle/>
                    <a:p>
                      <a:r>
                        <a:rPr lang="en-US" sz="1600" dirty="0"/>
                        <a:t>White Blood Cells Image Classification Based on Radiomics and Deep Learning</a:t>
                      </a:r>
                      <a:endParaRPr lang="en-US" sz="16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dirty="0"/>
                        <a:t>WENNA WU,</a:t>
                      </a:r>
                    </a:p>
                    <a:p>
                      <a:r>
                        <a:rPr lang="en-IN" sz="1600" dirty="0"/>
                        <a:t>SHENGWU LIAO,</a:t>
                      </a:r>
                    </a:p>
                    <a:p>
                      <a:r>
                        <a:rPr lang="en-IN" sz="1600" dirty="0"/>
                        <a:t>ZHENTAI LU</a:t>
                      </a:r>
                      <a:endParaRPr lang="en-US" sz="1600" b="0" i="0" u="none" dirty="0">
                        <a:latin typeface="Times New Roman" panose="02020603050405020304" pitchFamily="18" charset="0"/>
                        <a:cs typeface="Times New Roman" panose="02020603050405020304" pitchFamily="18" charset="0"/>
                      </a:endParaRPr>
                    </a:p>
                  </a:txBody>
                  <a:tcPr/>
                </a:tc>
                <a:tc>
                  <a:txBody>
                    <a:bodyPr/>
                    <a:lstStyle/>
                    <a:p>
                      <a:r>
                        <a:rPr lang="en-IN" sz="1600" dirty="0"/>
                        <a:t>21 November 2022: </a:t>
                      </a:r>
                      <a:r>
                        <a:rPr lang="en-US" sz="1600" b="0" u="none" dirty="0">
                          <a:latin typeface="Times New Roman" panose="02020603050405020304" pitchFamily="18" charset="0"/>
                          <a:cs typeface="Times New Roman" panose="02020603050405020304" pitchFamily="18" charset="0"/>
                        </a:rPr>
                        <a:t>IEEE</a:t>
                      </a:r>
                    </a:p>
                  </a:txBody>
                  <a:tcPr/>
                </a:tc>
                <a:tc>
                  <a:txBody>
                    <a:bodyPr/>
                    <a:lstStyle/>
                    <a:p>
                      <a:pPr algn="just"/>
                      <a:r>
                        <a:rPr lang="en-US" sz="1600" b="0" u="none" dirty="0">
                          <a:latin typeface="Times New Roman" panose="02020603050405020304" pitchFamily="18" charset="0"/>
                          <a:cs typeface="Times New Roman" panose="02020603050405020304" pitchFamily="18" charset="0"/>
                        </a:rPr>
                        <a:t>An innovative way to accomplish automatic RBC counting was introduced. </a:t>
                      </a:r>
                    </a:p>
                  </a:txBody>
                  <a:tcPr/>
                </a:tc>
                <a:extLst>
                  <a:ext uri="{0D108BD9-81ED-4DB2-BD59-A6C34878D82A}">
                    <a16:rowId xmlns:a16="http://schemas.microsoft.com/office/drawing/2014/main" val="3422264344"/>
                  </a:ext>
                </a:extLst>
              </a:tr>
              <a:tr h="2218400">
                <a:tc>
                  <a:txBody>
                    <a:bodyPr/>
                    <a:lstStyle/>
                    <a:p>
                      <a:r>
                        <a:rPr lang="en-US" sz="1600" b="0" u="none" dirty="0">
                          <a:latin typeface="Times New Roman" panose="02020603050405020304" pitchFamily="18" charset="0"/>
                          <a:cs typeface="Times New Roman" panose="02020603050405020304" pitchFamily="18" charset="0"/>
                        </a:rPr>
                        <a:t>4</a:t>
                      </a:r>
                    </a:p>
                  </a:txBody>
                  <a:tcPr/>
                </a:tc>
                <a:tc>
                  <a:txBody>
                    <a:bodyPr/>
                    <a:lstStyle/>
                    <a:p>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Detection, Classification and Counting RBCs and WBCs Using machine</a:t>
                      </a:r>
                      <a:r>
                        <a:rPr lang="en-US" sz="1600" b="0" i="0" u="none" kern="1200" baseline="0" dirty="0">
                          <a:solidFill>
                            <a:schemeClr val="dk1"/>
                          </a:solidFill>
                          <a:effectLst/>
                          <a:latin typeface="Times New Roman" panose="02020603050405020304" pitchFamily="18" charset="0"/>
                          <a:ea typeface="+mn-ea"/>
                          <a:cs typeface="Times New Roman" panose="02020603050405020304" pitchFamily="18" charset="0"/>
                        </a:rPr>
                        <a:t> </a:t>
                      </a:r>
                      <a:r>
                        <a:rPr lang="en-US" sz="1600" b="0" i="0" u="none" kern="1200" dirty="0">
                          <a:solidFill>
                            <a:schemeClr val="dk1"/>
                          </a:solidFill>
                          <a:effectLst/>
                          <a:latin typeface="Times New Roman" panose="02020603050405020304" pitchFamily="18" charset="0"/>
                          <a:ea typeface="+mn-ea"/>
                          <a:cs typeface="Times New Roman" panose="02020603050405020304" pitchFamily="18" charset="0"/>
                        </a:rPr>
                        <a:t>Learning.</a:t>
                      </a:r>
                    </a:p>
                  </a:txBody>
                  <a:tcPr/>
                </a:tc>
                <a:tc>
                  <a:txBody>
                    <a:bodyPr/>
                    <a:lstStyle/>
                    <a:p>
                      <a:r>
                        <a:rPr lang="en-US" sz="1600" b="0" i="0" u="none" dirty="0" err="1">
                          <a:latin typeface="Times New Roman" panose="02020603050405020304" pitchFamily="18" charset="0"/>
                          <a:cs typeface="Times New Roman" panose="02020603050405020304" pitchFamily="18" charset="0"/>
                        </a:rPr>
                        <a:t>Yaswanth</a:t>
                      </a:r>
                      <a:r>
                        <a:rPr lang="en-US" sz="1600" b="0" i="0" u="none" dirty="0">
                          <a:latin typeface="Times New Roman" panose="02020603050405020304" pitchFamily="18" charset="0"/>
                          <a:cs typeface="Times New Roman" panose="02020603050405020304" pitchFamily="18" charset="0"/>
                        </a:rPr>
                        <a:t> </a:t>
                      </a:r>
                      <a:r>
                        <a:rPr lang="en-US" sz="1600" b="0" i="0" u="none" dirty="0" err="1">
                          <a:latin typeface="Times New Roman" panose="02020603050405020304" pitchFamily="18" charset="0"/>
                          <a:cs typeface="Times New Roman" panose="02020603050405020304" pitchFamily="18" charset="0"/>
                        </a:rPr>
                        <a:t>Gangula</a:t>
                      </a:r>
                      <a:r>
                        <a:rPr lang="en-US" sz="1600" b="0" i="0" u="none" dirty="0">
                          <a:latin typeface="Times New Roman" panose="02020603050405020304" pitchFamily="18" charset="0"/>
                          <a:cs typeface="Times New Roman" panose="02020603050405020304" pitchFamily="18" charset="0"/>
                        </a:rPr>
                        <a:t>; Abdul </a:t>
                      </a:r>
                      <a:r>
                        <a:rPr lang="en-US" sz="1600" b="0" i="0" u="none" dirty="0" err="1">
                          <a:latin typeface="Times New Roman" panose="02020603050405020304" pitchFamily="18" charset="0"/>
                          <a:cs typeface="Times New Roman" panose="02020603050405020304" pitchFamily="18" charset="0"/>
                        </a:rPr>
                        <a:t>Majeed</a:t>
                      </a:r>
                      <a:r>
                        <a:rPr lang="en-US" sz="1600" b="0" i="0" u="none" dirty="0">
                          <a:latin typeface="Times New Roman" panose="02020603050405020304" pitchFamily="18" charset="0"/>
                          <a:cs typeface="Times New Roman" panose="02020603050405020304" pitchFamily="18" charset="0"/>
                        </a:rPr>
                        <a:t> K </a:t>
                      </a:r>
                      <a:r>
                        <a:rPr lang="en-US" sz="1600" b="0" i="0" u="none" dirty="0" err="1">
                          <a:latin typeface="Times New Roman" panose="02020603050405020304" pitchFamily="18" charset="0"/>
                          <a:cs typeface="Times New Roman" panose="02020603050405020304" pitchFamily="18" charset="0"/>
                        </a:rPr>
                        <a:t>K</a:t>
                      </a:r>
                      <a:r>
                        <a:rPr lang="en-US" sz="1600" b="0" i="0" u="none" dirty="0">
                          <a:latin typeface="Times New Roman" panose="02020603050405020304" pitchFamily="18" charset="0"/>
                          <a:cs typeface="Times New Roman" panose="02020603050405020304" pitchFamily="18" charset="0"/>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i="0" u="none" dirty="0">
                          <a:latin typeface="Times New Roman" panose="02020603050405020304" pitchFamily="18" charset="0"/>
                          <a:cs typeface="Times New Roman" panose="02020603050405020304" pitchFamily="18" charset="0"/>
                        </a:rPr>
                        <a:t>2023 Third International Conference on Secure Cyber Computing and Communication (ICSCCC)</a:t>
                      </a:r>
                    </a:p>
                    <a:p>
                      <a:endParaRPr lang="en-US" sz="1600" b="0" u="none" dirty="0">
                        <a:latin typeface="Times New Roman" panose="02020603050405020304" pitchFamily="18" charset="0"/>
                        <a:cs typeface="Times New Roman" panose="02020603050405020304" pitchFamily="18" charset="0"/>
                      </a:endParaRPr>
                    </a:p>
                  </a:txBody>
                  <a:tcPr/>
                </a:tc>
                <a:tc>
                  <a:txBody>
                    <a:bodyPr/>
                    <a:lstStyle/>
                    <a:p>
                      <a:pPr algn="just"/>
                      <a:r>
                        <a:rPr lang="en-US" sz="1600" b="0" u="none">
                          <a:latin typeface="Times New Roman" panose="02020603050405020304" pitchFamily="18" charset="0"/>
                          <a:cs typeface="Times New Roman" panose="02020603050405020304" pitchFamily="18" charset="0"/>
                        </a:rPr>
                        <a:t>CNN algorithm, and features extraction algorithms information.</a:t>
                      </a:r>
                      <a:endParaRPr lang="en-US" sz="1600" b="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5706577"/>
                  </a:ext>
                </a:extLst>
              </a:tr>
            </a:tbl>
          </a:graphicData>
        </a:graphic>
      </p:graphicFrame>
      <p:sp>
        <p:nvSpPr>
          <p:cNvPr id="7" name="TextBox 6">
            <a:extLst>
              <a:ext uri="{FF2B5EF4-FFF2-40B4-BE49-F238E27FC236}">
                <a16:creationId xmlns:a16="http://schemas.microsoft.com/office/drawing/2014/main" id="{9714CFF7-C25D-C7EF-CACD-F3C4A91F43C3}"/>
              </a:ext>
            </a:extLst>
          </p:cNvPr>
          <p:cNvSpPr txBox="1"/>
          <p:nvPr/>
        </p:nvSpPr>
        <p:spPr>
          <a:xfrm>
            <a:off x="2438400" y="304800"/>
            <a:ext cx="4576916" cy="523220"/>
          </a:xfrm>
          <a:prstGeom prst="rect">
            <a:avLst/>
          </a:prstGeom>
          <a:noFill/>
        </p:spPr>
        <p:txBody>
          <a:bodyPr wrap="square">
            <a:spAutoFit/>
          </a:bodyPr>
          <a:lstStyle/>
          <a:p>
            <a:r>
              <a:rPr lang="en-IN" sz="2800" b="1" spc="-25" dirty="0">
                <a:latin typeface="Times New Roman" panose="02020603050405020304" pitchFamily="18" charset="0"/>
                <a:cs typeface="Times New Roman" panose="02020603050405020304" pitchFamily="18" charset="0"/>
              </a:rPr>
              <a:t>LITERATURE</a:t>
            </a:r>
            <a:r>
              <a:rPr lang="en-IN" sz="2800" b="1" spc="-114"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REVIEW</a:t>
            </a:r>
          </a:p>
        </p:txBody>
      </p:sp>
    </p:spTree>
    <p:extLst>
      <p:ext uri="{BB962C8B-B14F-4D97-AF65-F5344CB8AC3E}">
        <p14:creationId xmlns:p14="http://schemas.microsoft.com/office/powerpoint/2010/main" val="1341696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457200"/>
            <a:ext cx="5035550" cy="505267"/>
          </a:xfrm>
          <a:prstGeom prst="rect">
            <a:avLst/>
          </a:prstGeom>
        </p:spPr>
        <p:txBody>
          <a:bodyPr vert="horz" wrap="square" lIns="0" tIns="12700" rIns="0" bIns="0" rtlCol="0">
            <a:spAutoFit/>
          </a:bodyPr>
          <a:lstStyle/>
          <a:p>
            <a:pPr marL="12700">
              <a:lnSpc>
                <a:spcPct val="100000"/>
              </a:lnSpc>
              <a:spcBef>
                <a:spcPts val="100"/>
              </a:spcBef>
            </a:pPr>
            <a:r>
              <a:rPr sz="3200" spc="-25" dirty="0"/>
              <a:t>LITERATURE</a:t>
            </a:r>
            <a:r>
              <a:rPr sz="3200" spc="-114" dirty="0"/>
              <a:t> </a:t>
            </a:r>
            <a:r>
              <a:rPr sz="3200" dirty="0"/>
              <a:t>REVIEW</a:t>
            </a:r>
          </a:p>
        </p:txBody>
      </p:sp>
      <p:graphicFrame>
        <p:nvGraphicFramePr>
          <p:cNvPr id="3" name="Table 4">
            <a:extLst>
              <a:ext uri="{FF2B5EF4-FFF2-40B4-BE49-F238E27FC236}">
                <a16:creationId xmlns:a16="http://schemas.microsoft.com/office/drawing/2014/main" id="{094A5BFD-AA31-F4F5-AF56-3C4915ED7C92}"/>
              </a:ext>
            </a:extLst>
          </p:cNvPr>
          <p:cNvGraphicFramePr>
            <a:graphicFrameLocks/>
          </p:cNvGraphicFramePr>
          <p:nvPr>
            <p:extLst>
              <p:ext uri="{D42A27DB-BD31-4B8C-83A1-F6EECF244321}">
                <p14:modId xmlns:p14="http://schemas.microsoft.com/office/powerpoint/2010/main" val="871270614"/>
              </p:ext>
            </p:extLst>
          </p:nvPr>
        </p:nvGraphicFramePr>
        <p:xfrm>
          <a:off x="89770" y="1295400"/>
          <a:ext cx="8964460" cy="4956099"/>
        </p:xfrm>
        <a:graphic>
          <a:graphicData uri="http://schemas.openxmlformats.org/drawingml/2006/table">
            <a:tbl>
              <a:tblPr firstRow="1" bandRow="1">
                <a:tableStyleId>{5C22544A-7EE6-4342-B048-85BDC9FD1C3A}</a:tableStyleId>
              </a:tblPr>
              <a:tblGrid>
                <a:gridCol w="744332">
                  <a:extLst>
                    <a:ext uri="{9D8B030D-6E8A-4147-A177-3AD203B41FA5}">
                      <a16:colId xmlns:a16="http://schemas.microsoft.com/office/drawing/2014/main" val="45669822"/>
                    </a:ext>
                  </a:extLst>
                </a:gridCol>
                <a:gridCol w="1831641">
                  <a:extLst>
                    <a:ext uri="{9D8B030D-6E8A-4147-A177-3AD203B41FA5}">
                      <a16:colId xmlns:a16="http://schemas.microsoft.com/office/drawing/2014/main" val="2567508851"/>
                    </a:ext>
                  </a:extLst>
                </a:gridCol>
                <a:gridCol w="1406439">
                  <a:extLst>
                    <a:ext uri="{9D8B030D-6E8A-4147-A177-3AD203B41FA5}">
                      <a16:colId xmlns:a16="http://schemas.microsoft.com/office/drawing/2014/main" val="864955686"/>
                    </a:ext>
                  </a:extLst>
                </a:gridCol>
                <a:gridCol w="1406439">
                  <a:extLst>
                    <a:ext uri="{9D8B030D-6E8A-4147-A177-3AD203B41FA5}">
                      <a16:colId xmlns:a16="http://schemas.microsoft.com/office/drawing/2014/main" val="1897115226"/>
                    </a:ext>
                  </a:extLst>
                </a:gridCol>
                <a:gridCol w="3575609">
                  <a:extLst>
                    <a:ext uri="{9D8B030D-6E8A-4147-A177-3AD203B41FA5}">
                      <a16:colId xmlns:a16="http://schemas.microsoft.com/office/drawing/2014/main" val="3074854262"/>
                    </a:ext>
                  </a:extLst>
                </a:gridCol>
              </a:tblGrid>
              <a:tr h="551400">
                <a:tc>
                  <a:txBody>
                    <a:bodyPr/>
                    <a:lstStyle/>
                    <a:p>
                      <a:r>
                        <a:rPr lang="en-US" sz="1600" b="0" u="none" dirty="0">
                          <a:latin typeface="Times New Roman" panose="02020603050405020304" pitchFamily="18" charset="0"/>
                          <a:cs typeface="Times New Roman" panose="02020603050405020304" pitchFamily="18" charset="0"/>
                        </a:rPr>
                        <a:t>Sr. No.</a:t>
                      </a:r>
                    </a:p>
                  </a:txBody>
                  <a:tcPr/>
                </a:tc>
                <a:tc>
                  <a:txBody>
                    <a:bodyPr/>
                    <a:lstStyle/>
                    <a:p>
                      <a:r>
                        <a:rPr lang="en-US" sz="1600" b="0" u="none" dirty="0">
                          <a:latin typeface="Times New Roman" panose="02020603050405020304" pitchFamily="18" charset="0"/>
                          <a:cs typeface="Times New Roman" panose="02020603050405020304" pitchFamily="18" charset="0"/>
                        </a:rPr>
                        <a:t>Title</a:t>
                      </a:r>
                    </a:p>
                  </a:txBody>
                  <a:tcPr/>
                </a:tc>
                <a:tc>
                  <a:txBody>
                    <a:bodyPr/>
                    <a:lstStyle/>
                    <a:p>
                      <a:r>
                        <a:rPr lang="en-US" sz="1600" b="0" u="none" dirty="0">
                          <a:latin typeface="Times New Roman" panose="02020603050405020304" pitchFamily="18" charset="0"/>
                          <a:cs typeface="Times New Roman" panose="02020603050405020304" pitchFamily="18" charset="0"/>
                        </a:rPr>
                        <a:t>Author</a:t>
                      </a:r>
                    </a:p>
                  </a:txBody>
                  <a:tcPr/>
                </a:tc>
                <a:tc>
                  <a:txBody>
                    <a:bodyPr/>
                    <a:lstStyle/>
                    <a:p>
                      <a:pPr algn="ctr"/>
                      <a:r>
                        <a:rPr lang="en-US" sz="1600" b="0" u="none" dirty="0">
                          <a:latin typeface="Times New Roman" panose="02020603050405020304" pitchFamily="18" charset="0"/>
                          <a:cs typeface="Times New Roman" panose="02020603050405020304" pitchFamily="18" charset="0"/>
                        </a:rPr>
                        <a:t>Year &amp; Publication</a:t>
                      </a:r>
                    </a:p>
                  </a:txBody>
                  <a:tcPr/>
                </a:tc>
                <a:tc>
                  <a:txBody>
                    <a:bodyPr/>
                    <a:lstStyle/>
                    <a:p>
                      <a:pPr algn="ctr"/>
                      <a:r>
                        <a:rPr lang="en-US" sz="1600" b="0" u="none" dirty="0">
                          <a:latin typeface="Times New Roman" panose="02020603050405020304" pitchFamily="18" charset="0"/>
                          <a:cs typeface="Times New Roman" panose="02020603050405020304" pitchFamily="18" charset="0"/>
                        </a:rPr>
                        <a:t>Findings</a:t>
                      </a:r>
                    </a:p>
                  </a:txBody>
                  <a:tcPr/>
                </a:tc>
                <a:extLst>
                  <a:ext uri="{0D108BD9-81ED-4DB2-BD59-A6C34878D82A}">
                    <a16:rowId xmlns:a16="http://schemas.microsoft.com/office/drawing/2014/main" val="3954170928"/>
                  </a:ext>
                </a:extLst>
              </a:tr>
              <a:tr h="2267931">
                <a:tc>
                  <a:txBody>
                    <a:bodyPr/>
                    <a:lstStyle/>
                    <a:p>
                      <a:r>
                        <a:rPr lang="en-US" sz="1600" b="0" u="none" dirty="0">
                          <a:latin typeface="Times New Roman" panose="02020603050405020304" pitchFamily="18" charset="0"/>
                          <a:cs typeface="Times New Roman" panose="02020603050405020304" pitchFamily="18" charset="0"/>
                        </a:rPr>
                        <a:t>5</a:t>
                      </a:r>
                    </a:p>
                  </a:txBody>
                  <a:tcPr/>
                </a:tc>
                <a:tc>
                  <a:txBody>
                    <a:bodyPr/>
                    <a:lstStyle/>
                    <a:p>
                      <a:r>
                        <a:rPr lang="en-US" sz="1600" dirty="0"/>
                        <a:t>White Blood Cell Image Classification Using Deep Learning </a:t>
                      </a:r>
                      <a:endParaRPr lang="en-US" sz="16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dirty="0" err="1"/>
                        <a:t>Neerukattu</a:t>
                      </a:r>
                      <a:r>
                        <a:rPr lang="en-IN" sz="1600" dirty="0"/>
                        <a:t> Indrani, </a:t>
                      </a:r>
                      <a:r>
                        <a:rPr lang="en-IN" sz="1600" dirty="0" err="1"/>
                        <a:t>Chiraparapu</a:t>
                      </a:r>
                      <a:r>
                        <a:rPr lang="en-IN" sz="1600" dirty="0"/>
                        <a:t> Srinivasa Rao</a:t>
                      </a:r>
                      <a:endParaRPr lang="en-US" sz="1600" b="0" i="1" u="none" dirty="0">
                        <a:latin typeface="Times New Roman" panose="02020603050405020304" pitchFamily="18" charset="0"/>
                        <a:cs typeface="Times New Roman" panose="02020603050405020304" pitchFamily="18" charset="0"/>
                      </a:endParaRPr>
                    </a:p>
                  </a:txBody>
                  <a:tcPr/>
                </a:tc>
                <a:tc>
                  <a:txBody>
                    <a:bodyPr/>
                    <a:lstStyle/>
                    <a:p>
                      <a:r>
                        <a:rPr lang="en-IN" sz="1600" dirty="0"/>
                        <a:t>1 September 2021 : </a:t>
                      </a:r>
                      <a:r>
                        <a:rPr lang="en-US" sz="1600" dirty="0"/>
                        <a:t>International Journal for Modern Trends in Science and Technology</a:t>
                      </a:r>
                      <a:endParaRPr lang="en-US" sz="1600" b="0" u="sng" dirty="0">
                        <a:latin typeface="Times New Roman" panose="02020603050405020304" pitchFamily="18" charset="0"/>
                        <a:cs typeface="Times New Roman" panose="02020603050405020304" pitchFamily="18" charset="0"/>
                      </a:endParaRPr>
                    </a:p>
                  </a:txBody>
                  <a:tcPr/>
                </a:tc>
                <a:tc>
                  <a:txBody>
                    <a:bodyPr/>
                    <a:lstStyle/>
                    <a:p>
                      <a:pPr algn="just"/>
                      <a:r>
                        <a:rPr lang="en-US" sz="1600" b="0" u="none" dirty="0">
                          <a:latin typeface="Times New Roman" panose="02020603050405020304" pitchFamily="18" charset="0"/>
                          <a:cs typeface="Times New Roman" panose="02020603050405020304" pitchFamily="18" charset="0"/>
                        </a:rPr>
                        <a:t>The results of this study add to the increasing body of literature on automated medical image application and highlight the potential of machine learning approaches for changing diagnostic operations in healthcare settings.</a:t>
                      </a:r>
                    </a:p>
                  </a:txBody>
                  <a:tcPr/>
                </a:tc>
                <a:extLst>
                  <a:ext uri="{0D108BD9-81ED-4DB2-BD59-A6C34878D82A}">
                    <a16:rowId xmlns:a16="http://schemas.microsoft.com/office/drawing/2014/main" val="3422264344"/>
                  </a:ext>
                </a:extLst>
              </a:tr>
              <a:tr h="2109048">
                <a:tc>
                  <a:txBody>
                    <a:bodyPr/>
                    <a:lstStyle/>
                    <a:p>
                      <a:r>
                        <a:rPr lang="en-US" sz="1600" b="0" u="none" dirty="0">
                          <a:latin typeface="Times New Roman" panose="02020603050405020304" pitchFamily="18" charset="0"/>
                          <a:cs typeface="Times New Roman" panose="02020603050405020304" pitchFamily="18" charset="0"/>
                        </a:rPr>
                        <a:t>6</a:t>
                      </a:r>
                    </a:p>
                  </a:txBody>
                  <a:tcPr/>
                </a:tc>
                <a:tc>
                  <a:txBody>
                    <a:bodyPr/>
                    <a:lstStyle/>
                    <a:p>
                      <a:r>
                        <a:rPr lang="en-US" sz="1600" dirty="0"/>
                        <a:t>Detection and classification of white blood cells with an improved deep learning-based approach.</a:t>
                      </a:r>
                      <a:endParaRPr lang="en-US" sz="1600" b="0" i="0" u="none"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r>
                        <a:rPr lang="en-IN" sz="1600" dirty="0"/>
                        <a:t>FATMA AKALIN, NEJAT YUMUŞAK </a:t>
                      </a:r>
                      <a:endParaRPr lang="en-US" sz="1600" b="0" i="0" u="none" dirty="0">
                        <a:latin typeface="Times New Roman" panose="02020603050405020304" pitchFamily="18" charset="0"/>
                        <a:cs typeface="Times New Roman" panose="02020603050405020304" pitchFamily="18" charset="0"/>
                      </a:endParaRPr>
                    </a:p>
                  </a:txBody>
                  <a:tcPr/>
                </a:tc>
                <a:tc>
                  <a:txBody>
                    <a:bodyPr/>
                    <a:lstStyle/>
                    <a:p>
                      <a:r>
                        <a:rPr lang="en-US" sz="1600" b="0" u="none" dirty="0">
                          <a:latin typeface="Times New Roman" panose="02020603050405020304" pitchFamily="18" charset="0"/>
                          <a:cs typeface="Times New Roman" panose="02020603050405020304" pitchFamily="18" charset="0"/>
                        </a:rPr>
                        <a:t>11 Jan 2022: Turkish Journal of Electrical Engineering and Computer Sciences.</a:t>
                      </a:r>
                    </a:p>
                  </a:txBody>
                  <a:tcPr/>
                </a:tc>
                <a:tc>
                  <a:txBody>
                    <a:bodyPr/>
                    <a:lstStyle/>
                    <a:p>
                      <a:pPr algn="just"/>
                      <a:r>
                        <a:rPr lang="en-US" sz="1600" b="0" u="none" dirty="0">
                          <a:latin typeface="Times New Roman" panose="02020603050405020304" pitchFamily="18" charset="0"/>
                          <a:cs typeface="Times New Roman" panose="02020603050405020304" pitchFamily="18" charset="0"/>
                        </a:rPr>
                        <a:t>This automation not only saves time but also reduces the potential for human error, improving the overall efficiency and reproducibility of cell culture experiments.</a:t>
                      </a:r>
                    </a:p>
                  </a:txBody>
                  <a:tcPr/>
                </a:tc>
                <a:extLst>
                  <a:ext uri="{0D108BD9-81ED-4DB2-BD59-A6C34878D82A}">
                    <a16:rowId xmlns:a16="http://schemas.microsoft.com/office/drawing/2014/main" val="1815706577"/>
                  </a:ext>
                </a:extLst>
              </a:tr>
            </a:tbl>
          </a:graphicData>
        </a:graphic>
      </p:graphicFrame>
    </p:spTree>
    <p:extLst>
      <p:ext uri="{BB962C8B-B14F-4D97-AF65-F5344CB8AC3E}">
        <p14:creationId xmlns:p14="http://schemas.microsoft.com/office/powerpoint/2010/main" val="233267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B8F955"/>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633</TotalTime>
  <Words>2200</Words>
  <Application>Microsoft Office PowerPoint</Application>
  <PresentationFormat>On-screen Show (4:3)</PresentationFormat>
  <Paragraphs>157</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 MT</vt:lpstr>
      <vt:lpstr>Calibri</vt:lpstr>
      <vt:lpstr>Microsoft Sans Serif</vt:lpstr>
      <vt:lpstr>Times New Roman</vt:lpstr>
      <vt:lpstr>Wingdings</vt:lpstr>
      <vt:lpstr>Office Theme</vt:lpstr>
      <vt:lpstr>PowerPoint Presentation</vt:lpstr>
      <vt:lpstr>CONTENTS</vt:lpstr>
      <vt:lpstr>INTRODUCTION</vt:lpstr>
      <vt:lpstr>OBJECTIVES</vt:lpstr>
      <vt:lpstr>PROBLEM STATEMENT</vt:lpstr>
      <vt:lpstr>PROJECT REQUIREMENTS</vt:lpstr>
      <vt:lpstr>LITERATURE REVIEW</vt:lpstr>
      <vt:lpstr>PowerPoint Presentation</vt:lpstr>
      <vt:lpstr>LITERATURE REVIEW</vt:lpstr>
      <vt:lpstr>PowerPoint Presentation</vt:lpstr>
      <vt:lpstr>Why the CNN algorithm is used? </vt:lpstr>
      <vt:lpstr>PowerPoint Presentation</vt:lpstr>
      <vt:lpstr>FEATURE EXTRACTION</vt:lpstr>
      <vt:lpstr>PowerPoint Presentation</vt:lpstr>
      <vt:lpstr>PowerPoint Presentation</vt:lpstr>
      <vt:lpstr>PowerPoint Presentation</vt:lpstr>
      <vt:lpstr> Dataset</vt:lpstr>
      <vt:lpstr>ADVANTAGES</vt:lpstr>
      <vt:lpstr>PowerPoint Presentation</vt:lpstr>
      <vt:lpstr>PowerPoint Presentation</vt:lpstr>
      <vt:lpstr>PowerPoint Presentation</vt:lpstr>
      <vt:lpstr>PowerPoint Presentation</vt:lpstr>
      <vt:lpstr>REFERENCE</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detection and road traffic analysis</dc:title>
  <dc:creator>Admin</dc:creator>
  <cp:lastModifiedBy>kaushal lahamge</cp:lastModifiedBy>
  <cp:revision>15</cp:revision>
  <dcterms:created xsi:type="dcterms:W3CDTF">2023-11-21T16:19:24Z</dcterms:created>
  <dcterms:modified xsi:type="dcterms:W3CDTF">2024-06-01T06:34:27Z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2023-10-13T00:00:00Z</vt:filetime>
  </property>
  <property fmtid="{D5CDD505-2E9C-101B-9397-08002B2CF9AE}" pid="3" name="Creator">
    <vt:lpwstr>Microsoft® PowerPoint® 2010</vt:lpwstr>
  </property>
  <property fmtid="{D5CDD505-2E9C-101B-9397-08002B2CF9AE}" pid="4" name="LastSaved">
    <vt:filetime>2023-11-21T00:00:00Z</vt:filetime>
  </property>
</Properties>
</file>