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3" r:id="rId8"/>
    <p:sldId id="268" r:id="rId9"/>
    <p:sldId id="262" r:id="rId10"/>
    <p:sldId id="264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56A806-AE16-47D0-ABC2-83B2E329EEA0}" v="30" dt="2024-02-19T14:18:30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shik Korugundlla" userId="4c4c264f-2b59-47a8-863d-7e204ad766ba" providerId="ADAL" clId="{9856A806-AE16-47D0-ABC2-83B2E329EEA0}"/>
    <pc:docChg chg="undo custSel addSld delSld modSld sldOrd">
      <pc:chgData name="Kaushik Korugundlla" userId="4c4c264f-2b59-47a8-863d-7e204ad766ba" providerId="ADAL" clId="{9856A806-AE16-47D0-ABC2-83B2E329EEA0}" dt="2024-02-19T14:18:30.542" v="755"/>
      <pc:docMkLst>
        <pc:docMk/>
      </pc:docMkLst>
      <pc:sldChg chg="addSp delSp modSp new mod setBg">
        <pc:chgData name="Kaushik Korugundlla" userId="4c4c264f-2b59-47a8-863d-7e204ad766ba" providerId="ADAL" clId="{9856A806-AE16-47D0-ABC2-83B2E329EEA0}" dt="2024-02-19T05:42:41.999" v="109" actId="26606"/>
        <pc:sldMkLst>
          <pc:docMk/>
          <pc:sldMk cId="2730975624" sldId="256"/>
        </pc:sldMkLst>
        <pc:spChg chg="add mod">
          <ac:chgData name="Kaushik Korugundlla" userId="4c4c264f-2b59-47a8-863d-7e204ad766ba" providerId="ADAL" clId="{9856A806-AE16-47D0-ABC2-83B2E329EEA0}" dt="2024-02-19T05:42:41.999" v="109" actId="26606"/>
          <ac:spMkLst>
            <pc:docMk/>
            <pc:sldMk cId="2730975624" sldId="256"/>
            <ac:spMk id="2" creationId="{021B99C1-A528-412C-2AD7-EECBCD6448E8}"/>
          </ac:spMkLst>
        </pc:spChg>
        <pc:spChg chg="add mod">
          <ac:chgData name="Kaushik Korugundlla" userId="4c4c264f-2b59-47a8-863d-7e204ad766ba" providerId="ADAL" clId="{9856A806-AE16-47D0-ABC2-83B2E329EEA0}" dt="2024-02-19T05:42:41.999" v="109" actId="26606"/>
          <ac:spMkLst>
            <pc:docMk/>
            <pc:sldMk cId="2730975624" sldId="256"/>
            <ac:spMk id="3" creationId="{7B46A2A0-B8E7-2A39-7690-485019DFDBFA}"/>
          </ac:spMkLst>
        </pc:spChg>
        <pc:spChg chg="add mod">
          <ac:chgData name="Kaushik Korugundlla" userId="4c4c264f-2b59-47a8-863d-7e204ad766ba" providerId="ADAL" clId="{9856A806-AE16-47D0-ABC2-83B2E329EEA0}" dt="2024-02-19T05:42:41.999" v="109" actId="26606"/>
          <ac:spMkLst>
            <pc:docMk/>
            <pc:sldMk cId="2730975624" sldId="256"/>
            <ac:spMk id="4" creationId="{63583D73-665E-862E-6257-E59F4C054516}"/>
          </ac:spMkLst>
        </pc:spChg>
        <pc:spChg chg="add mod">
          <ac:chgData name="Kaushik Korugundlla" userId="4c4c264f-2b59-47a8-863d-7e204ad766ba" providerId="ADAL" clId="{9856A806-AE16-47D0-ABC2-83B2E329EEA0}" dt="2024-02-19T05:42:41.999" v="109" actId="26606"/>
          <ac:spMkLst>
            <pc:docMk/>
            <pc:sldMk cId="2730975624" sldId="256"/>
            <ac:spMk id="5" creationId="{534F8CAD-DF19-2DE2-5202-6DED880476FC}"/>
          </ac:spMkLst>
        </pc:spChg>
        <pc:spChg chg="add mod">
          <ac:chgData name="Kaushik Korugundlla" userId="4c4c264f-2b59-47a8-863d-7e204ad766ba" providerId="ADAL" clId="{9856A806-AE16-47D0-ABC2-83B2E329EEA0}" dt="2024-02-19T05:42:41.999" v="109" actId="26606"/>
          <ac:spMkLst>
            <pc:docMk/>
            <pc:sldMk cId="2730975624" sldId="256"/>
            <ac:spMk id="6" creationId="{E74E1FD0-4828-8F22-DDD5-4A0D301A4247}"/>
          </ac:spMkLst>
        </pc:spChg>
        <pc:spChg chg="add del">
          <ac:chgData name="Kaushik Korugundlla" userId="4c4c264f-2b59-47a8-863d-7e204ad766ba" providerId="ADAL" clId="{9856A806-AE16-47D0-ABC2-83B2E329EEA0}" dt="2024-02-19T05:40:33.553" v="89" actId="26606"/>
          <ac:spMkLst>
            <pc:docMk/>
            <pc:sldMk cId="2730975624" sldId="256"/>
            <ac:spMk id="12" creationId="{AE2B703B-46F9-481A-A605-82E2A828C4FA}"/>
          </ac:spMkLst>
        </pc:spChg>
        <pc:spChg chg="add del">
          <ac:chgData name="Kaushik Korugundlla" userId="4c4c264f-2b59-47a8-863d-7e204ad766ba" providerId="ADAL" clId="{9856A806-AE16-47D0-ABC2-83B2E329EEA0}" dt="2024-02-19T05:40:33.553" v="89" actId="26606"/>
          <ac:spMkLst>
            <pc:docMk/>
            <pc:sldMk cId="2730975624" sldId="256"/>
            <ac:spMk id="14" creationId="{F13BE4D7-0C3D-4906-B230-A1C5B4665CCF}"/>
          </ac:spMkLst>
        </pc:spChg>
        <pc:spChg chg="add mod">
          <ac:chgData name="Kaushik Korugundlla" userId="4c4c264f-2b59-47a8-863d-7e204ad766ba" providerId="ADAL" clId="{9856A806-AE16-47D0-ABC2-83B2E329EEA0}" dt="2024-02-19T05:42:41.999" v="109" actId="26606"/>
          <ac:spMkLst>
            <pc:docMk/>
            <pc:sldMk cId="2730975624" sldId="256"/>
            <ac:spMk id="16" creationId="{C05CBC3C-2E5A-4839-8B9B-2E5A6ADF0F58}"/>
          </ac:spMkLst>
        </pc:spChg>
        <pc:spChg chg="add mod">
          <ac:chgData name="Kaushik Korugundlla" userId="4c4c264f-2b59-47a8-863d-7e204ad766ba" providerId="ADAL" clId="{9856A806-AE16-47D0-ABC2-83B2E329EEA0}" dt="2024-02-19T05:42:41.999" v="109" actId="26606"/>
          <ac:spMkLst>
            <pc:docMk/>
            <pc:sldMk cId="2730975624" sldId="256"/>
            <ac:spMk id="17" creationId="{DB5B423A-57CC-4C58-AA26-8E2E862B03A0}"/>
          </ac:spMkLst>
        </pc:spChg>
        <pc:spChg chg="add">
          <ac:chgData name="Kaushik Korugundlla" userId="4c4c264f-2b59-47a8-863d-7e204ad766ba" providerId="ADAL" clId="{9856A806-AE16-47D0-ABC2-83B2E329EEA0}" dt="2024-02-19T05:42:41.999" v="109" actId="26606"/>
          <ac:spMkLst>
            <pc:docMk/>
            <pc:sldMk cId="2730975624" sldId="256"/>
            <ac:spMk id="22" creationId="{86FF76B9-219D-4469-AF87-0236D29032F1}"/>
          </ac:spMkLst>
        </pc:spChg>
        <pc:spChg chg="add">
          <ac:chgData name="Kaushik Korugundlla" userId="4c4c264f-2b59-47a8-863d-7e204ad766ba" providerId="ADAL" clId="{9856A806-AE16-47D0-ABC2-83B2E329EEA0}" dt="2024-02-19T05:42:41.999" v="109" actId="26606"/>
          <ac:spMkLst>
            <pc:docMk/>
            <pc:sldMk cId="2730975624" sldId="256"/>
            <ac:spMk id="28" creationId="{2E80C965-DB6D-4F81-9E9E-B027384D0BD6}"/>
          </ac:spMkLst>
        </pc:spChg>
        <pc:spChg chg="add">
          <ac:chgData name="Kaushik Korugundlla" userId="4c4c264f-2b59-47a8-863d-7e204ad766ba" providerId="ADAL" clId="{9856A806-AE16-47D0-ABC2-83B2E329EEA0}" dt="2024-02-19T05:42:41.999" v="109" actId="26606"/>
          <ac:spMkLst>
            <pc:docMk/>
            <pc:sldMk cId="2730975624" sldId="256"/>
            <ac:spMk id="30" creationId="{633C5E46-DAC5-4661-9C87-22B08E2A512F}"/>
          </ac:spMkLst>
        </pc:spChg>
        <pc:grpChg chg="add">
          <ac:chgData name="Kaushik Korugundlla" userId="4c4c264f-2b59-47a8-863d-7e204ad766ba" providerId="ADAL" clId="{9856A806-AE16-47D0-ABC2-83B2E329EEA0}" dt="2024-02-19T05:42:41.999" v="109" actId="26606"/>
          <ac:grpSpMkLst>
            <pc:docMk/>
            <pc:sldMk cId="2730975624" sldId="256"/>
            <ac:grpSpMk id="24" creationId="{DB88BD78-87E1-424D-B479-C37D8E41B12E}"/>
          </ac:grpSpMkLst>
        </pc:grpChg>
      </pc:sldChg>
      <pc:sldChg chg="addSp modSp new mod modAnim">
        <pc:chgData name="Kaushik Korugundlla" userId="4c4c264f-2b59-47a8-863d-7e204ad766ba" providerId="ADAL" clId="{9856A806-AE16-47D0-ABC2-83B2E329EEA0}" dt="2024-02-19T14:18:30.542" v="755"/>
        <pc:sldMkLst>
          <pc:docMk/>
          <pc:sldMk cId="815573920" sldId="257"/>
        </pc:sldMkLst>
        <pc:spChg chg="mod">
          <ac:chgData name="Kaushik Korugundlla" userId="4c4c264f-2b59-47a8-863d-7e204ad766ba" providerId="ADAL" clId="{9856A806-AE16-47D0-ABC2-83B2E329EEA0}" dt="2024-02-19T05:48:13.607" v="167" actId="1076"/>
          <ac:spMkLst>
            <pc:docMk/>
            <pc:sldMk cId="815573920" sldId="257"/>
            <ac:spMk id="2" creationId="{D8F58719-3FF0-F6EE-B30F-4B5BA061ACDE}"/>
          </ac:spMkLst>
        </pc:spChg>
        <pc:spChg chg="add">
          <ac:chgData name="Kaushik Korugundlla" userId="4c4c264f-2b59-47a8-863d-7e204ad766ba" providerId="ADAL" clId="{9856A806-AE16-47D0-ABC2-83B2E329EEA0}" dt="2024-02-19T05:45:35.464" v="143" actId="11529"/>
          <ac:spMkLst>
            <pc:docMk/>
            <pc:sldMk cId="815573920" sldId="257"/>
            <ac:spMk id="3" creationId="{8D6CFA45-3592-B6FC-89F2-1E323D3D29A3}"/>
          </ac:spMkLst>
        </pc:spChg>
        <pc:spChg chg="add mod">
          <ac:chgData name="Kaushik Korugundlla" userId="4c4c264f-2b59-47a8-863d-7e204ad766ba" providerId="ADAL" clId="{9856A806-AE16-47D0-ABC2-83B2E329EEA0}" dt="2024-02-19T05:46:25.065" v="153" actId="1076"/>
          <ac:spMkLst>
            <pc:docMk/>
            <pc:sldMk cId="815573920" sldId="257"/>
            <ac:spMk id="4" creationId="{DB70795D-2E98-F750-6B57-D5C4521B6B85}"/>
          </ac:spMkLst>
        </pc:spChg>
        <pc:spChg chg="add mod">
          <ac:chgData name="Kaushik Korugundlla" userId="4c4c264f-2b59-47a8-863d-7e204ad766ba" providerId="ADAL" clId="{9856A806-AE16-47D0-ABC2-83B2E329EEA0}" dt="2024-02-19T05:46:17.904" v="152" actId="1076"/>
          <ac:spMkLst>
            <pc:docMk/>
            <pc:sldMk cId="815573920" sldId="257"/>
            <ac:spMk id="5" creationId="{B9478BAB-78A6-9DC5-95C0-8E7C79686016}"/>
          </ac:spMkLst>
        </pc:spChg>
        <pc:spChg chg="add mod">
          <ac:chgData name="Kaushik Korugundlla" userId="4c4c264f-2b59-47a8-863d-7e204ad766ba" providerId="ADAL" clId="{9856A806-AE16-47D0-ABC2-83B2E329EEA0}" dt="2024-02-19T05:46:09.744" v="151" actId="1076"/>
          <ac:spMkLst>
            <pc:docMk/>
            <pc:sldMk cId="815573920" sldId="257"/>
            <ac:spMk id="6" creationId="{8553742A-786A-522F-5BA8-6BC6762D8E05}"/>
          </ac:spMkLst>
        </pc:spChg>
        <pc:spChg chg="add mod">
          <ac:chgData name="Kaushik Korugundlla" userId="4c4c264f-2b59-47a8-863d-7e204ad766ba" providerId="ADAL" clId="{9856A806-AE16-47D0-ABC2-83B2E329EEA0}" dt="2024-02-19T05:45:57.442" v="150" actId="1076"/>
          <ac:spMkLst>
            <pc:docMk/>
            <pc:sldMk cId="815573920" sldId="257"/>
            <ac:spMk id="7" creationId="{C6F33DAB-6DF3-B315-12FB-357DAEE99B8A}"/>
          </ac:spMkLst>
        </pc:spChg>
        <pc:spChg chg="add mod">
          <ac:chgData name="Kaushik Korugundlla" userId="4c4c264f-2b59-47a8-863d-7e204ad766ba" providerId="ADAL" clId="{9856A806-AE16-47D0-ABC2-83B2E329EEA0}" dt="2024-02-19T05:45:49.888" v="149" actId="1076"/>
          <ac:spMkLst>
            <pc:docMk/>
            <pc:sldMk cId="815573920" sldId="257"/>
            <ac:spMk id="8" creationId="{432AA242-4C9B-BB43-5C56-E19F4DD76F66}"/>
          </ac:spMkLst>
        </pc:spChg>
        <pc:spChg chg="add mod">
          <ac:chgData name="Kaushik Korugundlla" userId="4c4c264f-2b59-47a8-863d-7e204ad766ba" providerId="ADAL" clId="{9856A806-AE16-47D0-ABC2-83B2E329EEA0}" dt="2024-02-19T05:48:11.936" v="166" actId="1076"/>
          <ac:spMkLst>
            <pc:docMk/>
            <pc:sldMk cId="815573920" sldId="257"/>
            <ac:spMk id="9" creationId="{30F21244-BA5B-EFCB-D139-A0456F672E8C}"/>
          </ac:spMkLst>
        </pc:spChg>
        <pc:spChg chg="add mod">
          <ac:chgData name="Kaushik Korugundlla" userId="4c4c264f-2b59-47a8-863d-7e204ad766ba" providerId="ADAL" clId="{9856A806-AE16-47D0-ABC2-83B2E329EEA0}" dt="2024-02-19T05:51:13.958" v="174" actId="1076"/>
          <ac:spMkLst>
            <pc:docMk/>
            <pc:sldMk cId="815573920" sldId="257"/>
            <ac:spMk id="10" creationId="{2E35172C-1F28-A525-BCD1-651C456330E0}"/>
          </ac:spMkLst>
        </pc:spChg>
        <pc:spChg chg="add mod">
          <ac:chgData name="Kaushik Korugundlla" userId="4c4c264f-2b59-47a8-863d-7e204ad766ba" providerId="ADAL" clId="{9856A806-AE16-47D0-ABC2-83B2E329EEA0}" dt="2024-02-19T05:52:05.056" v="180" actId="1076"/>
          <ac:spMkLst>
            <pc:docMk/>
            <pc:sldMk cId="815573920" sldId="257"/>
            <ac:spMk id="11" creationId="{40CCE6AA-43D2-0DD5-D2F0-09B7F37A652C}"/>
          </ac:spMkLst>
        </pc:spChg>
        <pc:spChg chg="add mod">
          <ac:chgData name="Kaushik Korugundlla" userId="4c4c264f-2b59-47a8-863d-7e204ad766ba" providerId="ADAL" clId="{9856A806-AE16-47D0-ABC2-83B2E329EEA0}" dt="2024-02-19T05:53:20.993" v="186" actId="1076"/>
          <ac:spMkLst>
            <pc:docMk/>
            <pc:sldMk cId="815573920" sldId="257"/>
            <ac:spMk id="12" creationId="{85B31DA3-AA26-8CE3-7DF3-76A87D23EBDE}"/>
          </ac:spMkLst>
        </pc:spChg>
        <pc:spChg chg="add mod">
          <ac:chgData name="Kaushik Korugundlla" userId="4c4c264f-2b59-47a8-863d-7e204ad766ba" providerId="ADAL" clId="{9856A806-AE16-47D0-ABC2-83B2E329EEA0}" dt="2024-02-19T05:54:15.062" v="195" actId="113"/>
          <ac:spMkLst>
            <pc:docMk/>
            <pc:sldMk cId="815573920" sldId="257"/>
            <ac:spMk id="13" creationId="{5449D7E6-3B8E-C0DE-0CA1-5966D24FD8B1}"/>
          </ac:spMkLst>
        </pc:spChg>
        <pc:spChg chg="add mod">
          <ac:chgData name="Kaushik Korugundlla" userId="4c4c264f-2b59-47a8-863d-7e204ad766ba" providerId="ADAL" clId="{9856A806-AE16-47D0-ABC2-83B2E329EEA0}" dt="2024-02-19T05:55:06.972" v="201" actId="1076"/>
          <ac:spMkLst>
            <pc:docMk/>
            <pc:sldMk cId="815573920" sldId="257"/>
            <ac:spMk id="14" creationId="{553AE7BE-DD32-3D55-583A-38E53510215B}"/>
          </ac:spMkLst>
        </pc:spChg>
      </pc:sldChg>
      <pc:sldChg chg="addSp modSp new mod setBg">
        <pc:chgData name="Kaushik Korugundlla" userId="4c4c264f-2b59-47a8-863d-7e204ad766ba" providerId="ADAL" clId="{9856A806-AE16-47D0-ABC2-83B2E329EEA0}" dt="2024-02-19T13:41:40.141" v="367" actId="26606"/>
        <pc:sldMkLst>
          <pc:docMk/>
          <pc:sldMk cId="3031886943" sldId="258"/>
        </pc:sldMkLst>
        <pc:spChg chg="mod">
          <ac:chgData name="Kaushik Korugundlla" userId="4c4c264f-2b59-47a8-863d-7e204ad766ba" providerId="ADAL" clId="{9856A806-AE16-47D0-ABC2-83B2E329EEA0}" dt="2024-02-19T13:41:40.141" v="367" actId="26606"/>
          <ac:spMkLst>
            <pc:docMk/>
            <pc:sldMk cId="3031886943" sldId="258"/>
            <ac:spMk id="2" creationId="{5851A2B9-EEF8-DBD1-288E-E9C9687C6F99}"/>
          </ac:spMkLst>
        </pc:spChg>
        <pc:spChg chg="add mod">
          <ac:chgData name="Kaushik Korugundlla" userId="4c4c264f-2b59-47a8-863d-7e204ad766ba" providerId="ADAL" clId="{9856A806-AE16-47D0-ABC2-83B2E329EEA0}" dt="2024-02-19T13:41:40.141" v="367" actId="26606"/>
          <ac:spMkLst>
            <pc:docMk/>
            <pc:sldMk cId="3031886943" sldId="258"/>
            <ac:spMk id="3" creationId="{02AA0F51-FCE3-AB8C-5A8B-B5665F1AC5E1}"/>
          </ac:spMkLst>
        </pc:spChg>
        <pc:spChg chg="add mod">
          <ac:chgData name="Kaushik Korugundlla" userId="4c4c264f-2b59-47a8-863d-7e204ad766ba" providerId="ADAL" clId="{9856A806-AE16-47D0-ABC2-83B2E329EEA0}" dt="2024-02-19T13:41:40.141" v="367" actId="26606"/>
          <ac:spMkLst>
            <pc:docMk/>
            <pc:sldMk cId="3031886943" sldId="258"/>
            <ac:spMk id="4" creationId="{C46CEC75-13D4-0F4D-D508-DD18DD7D989C}"/>
          </ac:spMkLst>
        </pc:spChg>
        <pc:spChg chg="add mod">
          <ac:chgData name="Kaushik Korugundlla" userId="4c4c264f-2b59-47a8-863d-7e204ad766ba" providerId="ADAL" clId="{9856A806-AE16-47D0-ABC2-83B2E329EEA0}" dt="2024-02-19T13:41:40.141" v="367" actId="26606"/>
          <ac:spMkLst>
            <pc:docMk/>
            <pc:sldMk cId="3031886943" sldId="258"/>
            <ac:spMk id="5" creationId="{6CD91C9F-F6DE-5571-B6B8-D2D2473F868C}"/>
          </ac:spMkLst>
        </pc:spChg>
        <pc:spChg chg="add mod">
          <ac:chgData name="Kaushik Korugundlla" userId="4c4c264f-2b59-47a8-863d-7e204ad766ba" providerId="ADAL" clId="{9856A806-AE16-47D0-ABC2-83B2E329EEA0}" dt="2024-02-19T13:41:40.141" v="367" actId="26606"/>
          <ac:spMkLst>
            <pc:docMk/>
            <pc:sldMk cId="3031886943" sldId="258"/>
            <ac:spMk id="6" creationId="{55560C63-FA55-89BF-0281-A3F3639192BD}"/>
          </ac:spMkLst>
        </pc:spChg>
        <pc:spChg chg="add mod">
          <ac:chgData name="Kaushik Korugundlla" userId="4c4c264f-2b59-47a8-863d-7e204ad766ba" providerId="ADAL" clId="{9856A806-AE16-47D0-ABC2-83B2E329EEA0}" dt="2024-02-19T13:41:40.141" v="367" actId="26606"/>
          <ac:spMkLst>
            <pc:docMk/>
            <pc:sldMk cId="3031886943" sldId="258"/>
            <ac:spMk id="7" creationId="{2168DFCC-3130-D9F6-6155-4E6C522E2C29}"/>
          </ac:spMkLst>
        </pc:spChg>
        <pc:spChg chg="add mod">
          <ac:chgData name="Kaushik Korugundlla" userId="4c4c264f-2b59-47a8-863d-7e204ad766ba" providerId="ADAL" clId="{9856A806-AE16-47D0-ABC2-83B2E329EEA0}" dt="2024-02-19T13:41:40.141" v="367" actId="26606"/>
          <ac:spMkLst>
            <pc:docMk/>
            <pc:sldMk cId="3031886943" sldId="258"/>
            <ac:spMk id="8" creationId="{5A9F3BDE-F377-C3C1-44EE-096343C2A3CE}"/>
          </ac:spMkLst>
        </pc:spChg>
        <pc:spChg chg="add">
          <ac:chgData name="Kaushik Korugundlla" userId="4c4c264f-2b59-47a8-863d-7e204ad766ba" providerId="ADAL" clId="{9856A806-AE16-47D0-ABC2-83B2E329EEA0}" dt="2024-02-19T13:41:40.141" v="367" actId="26606"/>
          <ac:spMkLst>
            <pc:docMk/>
            <pc:sldMk cId="3031886943" sldId="258"/>
            <ac:spMk id="17" creationId="{AE2B703B-46F9-481A-A605-82E2A828C4FA}"/>
          </ac:spMkLst>
        </pc:spChg>
        <pc:spChg chg="add">
          <ac:chgData name="Kaushik Korugundlla" userId="4c4c264f-2b59-47a8-863d-7e204ad766ba" providerId="ADAL" clId="{9856A806-AE16-47D0-ABC2-83B2E329EEA0}" dt="2024-02-19T13:41:40.141" v="367" actId="26606"/>
          <ac:spMkLst>
            <pc:docMk/>
            <pc:sldMk cId="3031886943" sldId="258"/>
            <ac:spMk id="19" creationId="{F13BE4D7-0C3D-4906-B230-A1C5B4665CCF}"/>
          </ac:spMkLst>
        </pc:spChg>
        <pc:cxnChg chg="add mod">
          <ac:chgData name="Kaushik Korugundlla" userId="4c4c264f-2b59-47a8-863d-7e204ad766ba" providerId="ADAL" clId="{9856A806-AE16-47D0-ABC2-83B2E329EEA0}" dt="2024-02-19T13:41:40.141" v="367" actId="26606"/>
          <ac:cxnSpMkLst>
            <pc:docMk/>
            <pc:sldMk cId="3031886943" sldId="258"/>
            <ac:cxnSpMk id="10" creationId="{B1ADF39C-4ACE-74E1-C78C-24E1B4175A82}"/>
          </ac:cxnSpMkLst>
        </pc:cxnChg>
        <pc:cxnChg chg="add mod">
          <ac:chgData name="Kaushik Korugundlla" userId="4c4c264f-2b59-47a8-863d-7e204ad766ba" providerId="ADAL" clId="{9856A806-AE16-47D0-ABC2-83B2E329EEA0}" dt="2024-02-19T13:41:40.141" v="367" actId="26606"/>
          <ac:cxnSpMkLst>
            <pc:docMk/>
            <pc:sldMk cId="3031886943" sldId="258"/>
            <ac:cxnSpMk id="12" creationId="{C2B9E886-1E27-53DE-B3DD-D64DC6C5E9E3}"/>
          </ac:cxnSpMkLst>
        </pc:cxnChg>
      </pc:sldChg>
      <pc:sldChg chg="addSp modSp new mod ord setBg">
        <pc:chgData name="Kaushik Korugundlla" userId="4c4c264f-2b59-47a8-863d-7e204ad766ba" providerId="ADAL" clId="{9856A806-AE16-47D0-ABC2-83B2E329EEA0}" dt="2024-02-19T13:41:13.285" v="366" actId="26606"/>
        <pc:sldMkLst>
          <pc:docMk/>
          <pc:sldMk cId="3409083538" sldId="259"/>
        </pc:sldMkLst>
        <pc:spChg chg="add">
          <ac:chgData name="Kaushik Korugundlla" userId="4c4c264f-2b59-47a8-863d-7e204ad766ba" providerId="ADAL" clId="{9856A806-AE16-47D0-ABC2-83B2E329EEA0}" dt="2024-02-19T13:41:13.285" v="366" actId="26606"/>
          <ac:spMkLst>
            <pc:docMk/>
            <pc:sldMk cId="3409083538" sldId="259"/>
            <ac:spMk id="8" creationId="{E2BA2BD9-7B54-4190-8F06-3EF3658A0020}"/>
          </ac:spMkLst>
        </pc:spChg>
        <pc:picChg chg="add mod">
          <ac:chgData name="Kaushik Korugundlla" userId="4c4c264f-2b59-47a8-863d-7e204ad766ba" providerId="ADAL" clId="{9856A806-AE16-47D0-ABC2-83B2E329EEA0}" dt="2024-02-19T13:41:13.285" v="366" actId="26606"/>
          <ac:picMkLst>
            <pc:docMk/>
            <pc:sldMk cId="3409083538" sldId="259"/>
            <ac:picMk id="3" creationId="{5A7EBFB8-4827-1379-BAF6-4F8DB43BE941}"/>
          </ac:picMkLst>
        </pc:picChg>
      </pc:sldChg>
      <pc:sldChg chg="addSp modSp new mod setBg">
        <pc:chgData name="Kaushik Korugundlla" userId="4c4c264f-2b59-47a8-863d-7e204ad766ba" providerId="ADAL" clId="{9856A806-AE16-47D0-ABC2-83B2E329EEA0}" dt="2024-02-19T13:45:03.289" v="370" actId="26606"/>
        <pc:sldMkLst>
          <pc:docMk/>
          <pc:sldMk cId="3428150750" sldId="260"/>
        </pc:sldMkLst>
        <pc:spChg chg="add">
          <ac:chgData name="Kaushik Korugundlla" userId="4c4c264f-2b59-47a8-863d-7e204ad766ba" providerId="ADAL" clId="{9856A806-AE16-47D0-ABC2-83B2E329EEA0}" dt="2024-02-19T13:45:03.289" v="370" actId="26606"/>
          <ac:spMkLst>
            <pc:docMk/>
            <pc:sldMk cId="3428150750" sldId="260"/>
            <ac:spMk id="8" creationId="{AB8C311F-7253-4AED-9701-7FC0708C41C7}"/>
          </ac:spMkLst>
        </pc:spChg>
        <pc:spChg chg="add">
          <ac:chgData name="Kaushik Korugundlla" userId="4c4c264f-2b59-47a8-863d-7e204ad766ba" providerId="ADAL" clId="{9856A806-AE16-47D0-ABC2-83B2E329EEA0}" dt="2024-02-19T13:45:03.289" v="370" actId="26606"/>
          <ac:spMkLst>
            <pc:docMk/>
            <pc:sldMk cId="3428150750" sldId="260"/>
            <ac:spMk id="10" creationId="{E2384209-CB15-4CDF-9D31-C44FD9A3F20D}"/>
          </ac:spMkLst>
        </pc:spChg>
        <pc:spChg chg="add">
          <ac:chgData name="Kaushik Korugundlla" userId="4c4c264f-2b59-47a8-863d-7e204ad766ba" providerId="ADAL" clId="{9856A806-AE16-47D0-ABC2-83B2E329EEA0}" dt="2024-02-19T13:45:03.289" v="370" actId="26606"/>
          <ac:spMkLst>
            <pc:docMk/>
            <pc:sldMk cId="3428150750" sldId="260"/>
            <ac:spMk id="12" creationId="{2633B3B5-CC90-43F0-8714-D31D1F3F0209}"/>
          </ac:spMkLst>
        </pc:spChg>
        <pc:spChg chg="add">
          <ac:chgData name="Kaushik Korugundlla" userId="4c4c264f-2b59-47a8-863d-7e204ad766ba" providerId="ADAL" clId="{9856A806-AE16-47D0-ABC2-83B2E329EEA0}" dt="2024-02-19T13:45:03.289" v="370" actId="26606"/>
          <ac:spMkLst>
            <pc:docMk/>
            <pc:sldMk cId="3428150750" sldId="260"/>
            <ac:spMk id="14" creationId="{A8D57A06-A426-446D-B02C-A2DC6B62E45E}"/>
          </ac:spMkLst>
        </pc:spChg>
        <pc:picChg chg="add mod">
          <ac:chgData name="Kaushik Korugundlla" userId="4c4c264f-2b59-47a8-863d-7e204ad766ba" providerId="ADAL" clId="{9856A806-AE16-47D0-ABC2-83B2E329EEA0}" dt="2024-02-19T13:45:03.289" v="370" actId="26606"/>
          <ac:picMkLst>
            <pc:docMk/>
            <pc:sldMk cId="3428150750" sldId="260"/>
            <ac:picMk id="3" creationId="{616A7AF5-C863-357C-0779-DFDB15E3646A}"/>
          </ac:picMkLst>
        </pc:picChg>
      </pc:sldChg>
      <pc:sldChg chg="addSp modSp new mod setBg">
        <pc:chgData name="Kaushik Korugundlla" userId="4c4c264f-2b59-47a8-863d-7e204ad766ba" providerId="ADAL" clId="{9856A806-AE16-47D0-ABC2-83B2E329EEA0}" dt="2024-02-19T13:55:00.752" v="416" actId="1076"/>
        <pc:sldMkLst>
          <pc:docMk/>
          <pc:sldMk cId="1990585185" sldId="261"/>
        </pc:sldMkLst>
        <pc:spChg chg="add mod">
          <ac:chgData name="Kaushik Korugundlla" userId="4c4c264f-2b59-47a8-863d-7e204ad766ba" providerId="ADAL" clId="{9856A806-AE16-47D0-ABC2-83B2E329EEA0}" dt="2024-02-19T13:51:52.355" v="402" actId="1076"/>
          <ac:spMkLst>
            <pc:docMk/>
            <pc:sldMk cId="1990585185" sldId="261"/>
            <ac:spMk id="4" creationId="{3D7A73AF-3FD6-8245-BE54-CC75ACEC95C4}"/>
          </ac:spMkLst>
        </pc:spChg>
        <pc:spChg chg="add">
          <ac:chgData name="Kaushik Korugundlla" userId="4c4c264f-2b59-47a8-863d-7e204ad766ba" providerId="ADAL" clId="{9856A806-AE16-47D0-ABC2-83B2E329EEA0}" dt="2024-02-19T13:51:42.558" v="400" actId="26606"/>
          <ac:spMkLst>
            <pc:docMk/>
            <pc:sldMk cId="1990585185" sldId="261"/>
            <ac:spMk id="9" creationId="{A8384FB5-9ADC-4DDC-881B-597D56F5B15D}"/>
          </ac:spMkLst>
        </pc:spChg>
        <pc:spChg chg="add">
          <ac:chgData name="Kaushik Korugundlla" userId="4c4c264f-2b59-47a8-863d-7e204ad766ba" providerId="ADAL" clId="{9856A806-AE16-47D0-ABC2-83B2E329EEA0}" dt="2024-02-19T13:51:42.558" v="400" actId="26606"/>
          <ac:spMkLst>
            <pc:docMk/>
            <pc:sldMk cId="1990585185" sldId="261"/>
            <ac:spMk id="11" creationId="{91E5A9A7-95C6-4F4F-B00E-C82E07FE62EF}"/>
          </ac:spMkLst>
        </pc:spChg>
        <pc:spChg chg="add">
          <ac:chgData name="Kaushik Korugundlla" userId="4c4c264f-2b59-47a8-863d-7e204ad766ba" providerId="ADAL" clId="{9856A806-AE16-47D0-ABC2-83B2E329EEA0}" dt="2024-02-19T13:51:42.558" v="400" actId="26606"/>
          <ac:spMkLst>
            <pc:docMk/>
            <pc:sldMk cId="1990585185" sldId="261"/>
            <ac:spMk id="13" creationId="{D07DD2DE-F619-49DD-B5E7-03A290FF4ED1}"/>
          </ac:spMkLst>
        </pc:spChg>
        <pc:spChg chg="add">
          <ac:chgData name="Kaushik Korugundlla" userId="4c4c264f-2b59-47a8-863d-7e204ad766ba" providerId="ADAL" clId="{9856A806-AE16-47D0-ABC2-83B2E329EEA0}" dt="2024-02-19T13:51:42.558" v="400" actId="26606"/>
          <ac:spMkLst>
            <pc:docMk/>
            <pc:sldMk cId="1990585185" sldId="261"/>
            <ac:spMk id="15" creationId="{85149191-5F60-4A28-AAFF-039F96B0F3EC}"/>
          </ac:spMkLst>
        </pc:spChg>
        <pc:spChg chg="add">
          <ac:chgData name="Kaushik Korugundlla" userId="4c4c264f-2b59-47a8-863d-7e204ad766ba" providerId="ADAL" clId="{9856A806-AE16-47D0-ABC2-83B2E329EEA0}" dt="2024-02-19T13:51:42.558" v="400" actId="26606"/>
          <ac:spMkLst>
            <pc:docMk/>
            <pc:sldMk cId="1990585185" sldId="261"/>
            <ac:spMk id="17" creationId="{F8260ED5-17F7-4158-B241-D51DD4CF1B7E}"/>
          </ac:spMkLst>
        </pc:spChg>
        <pc:picChg chg="add mod ord">
          <ac:chgData name="Kaushik Korugundlla" userId="4c4c264f-2b59-47a8-863d-7e204ad766ba" providerId="ADAL" clId="{9856A806-AE16-47D0-ABC2-83B2E329EEA0}" dt="2024-02-19T13:54:52.105" v="414" actId="1076"/>
          <ac:picMkLst>
            <pc:docMk/>
            <pc:sldMk cId="1990585185" sldId="261"/>
            <ac:picMk id="3" creationId="{26F46BB1-D29A-3F5E-4E75-1DC9B3EC3C9A}"/>
          </ac:picMkLst>
        </pc:picChg>
        <pc:picChg chg="add mod">
          <ac:chgData name="Kaushik Korugundlla" userId="4c4c264f-2b59-47a8-863d-7e204ad766ba" providerId="ADAL" clId="{9856A806-AE16-47D0-ABC2-83B2E329EEA0}" dt="2024-02-19T13:55:00.752" v="416" actId="1076"/>
          <ac:picMkLst>
            <pc:docMk/>
            <pc:sldMk cId="1990585185" sldId="261"/>
            <ac:picMk id="6" creationId="{7A4E4811-8B37-810A-9A12-31AFA5F25A78}"/>
          </ac:picMkLst>
        </pc:picChg>
      </pc:sldChg>
      <pc:sldChg chg="addSp delSp modSp add mod setClrOvrMap">
        <pc:chgData name="Kaushik Korugundlla" userId="4c4c264f-2b59-47a8-863d-7e204ad766ba" providerId="ADAL" clId="{9856A806-AE16-47D0-ABC2-83B2E329EEA0}" dt="2024-02-19T14:15:37.699" v="723" actId="122"/>
        <pc:sldMkLst>
          <pc:docMk/>
          <pc:sldMk cId="1287590056" sldId="262"/>
        </pc:sldMkLst>
        <pc:spChg chg="mod">
          <ac:chgData name="Kaushik Korugundlla" userId="4c4c264f-2b59-47a8-863d-7e204ad766ba" providerId="ADAL" clId="{9856A806-AE16-47D0-ABC2-83B2E329EEA0}" dt="2024-02-19T14:15:37.699" v="723" actId="122"/>
          <ac:spMkLst>
            <pc:docMk/>
            <pc:sldMk cId="1287590056" sldId="262"/>
            <ac:spMk id="4" creationId="{3D7A73AF-3FD6-8245-BE54-CC75ACEC95C4}"/>
          </ac:spMkLst>
        </pc:spChg>
        <pc:spChg chg="add del">
          <ac:chgData name="Kaushik Korugundlla" userId="4c4c264f-2b59-47a8-863d-7e204ad766ba" providerId="ADAL" clId="{9856A806-AE16-47D0-ABC2-83B2E329EEA0}" dt="2024-02-19T14:00:23.616" v="457" actId="26606"/>
          <ac:spMkLst>
            <pc:docMk/>
            <pc:sldMk cId="1287590056" sldId="262"/>
            <ac:spMk id="9" creationId="{A8384FB5-9ADC-4DDC-881B-597D56F5B15D}"/>
          </ac:spMkLst>
        </pc:spChg>
        <pc:spChg chg="add del">
          <ac:chgData name="Kaushik Korugundlla" userId="4c4c264f-2b59-47a8-863d-7e204ad766ba" providerId="ADAL" clId="{9856A806-AE16-47D0-ABC2-83B2E329EEA0}" dt="2024-02-19T14:00:23.616" v="457" actId="26606"/>
          <ac:spMkLst>
            <pc:docMk/>
            <pc:sldMk cId="1287590056" sldId="262"/>
            <ac:spMk id="11" creationId="{91E5A9A7-95C6-4F4F-B00E-C82E07FE62EF}"/>
          </ac:spMkLst>
        </pc:spChg>
        <pc:spChg chg="add del">
          <ac:chgData name="Kaushik Korugundlla" userId="4c4c264f-2b59-47a8-863d-7e204ad766ba" providerId="ADAL" clId="{9856A806-AE16-47D0-ABC2-83B2E329EEA0}" dt="2024-02-19T14:00:23.616" v="457" actId="26606"/>
          <ac:spMkLst>
            <pc:docMk/>
            <pc:sldMk cId="1287590056" sldId="262"/>
            <ac:spMk id="13" creationId="{D07DD2DE-F619-49DD-B5E7-03A290FF4ED1}"/>
          </ac:spMkLst>
        </pc:spChg>
        <pc:spChg chg="add del">
          <ac:chgData name="Kaushik Korugundlla" userId="4c4c264f-2b59-47a8-863d-7e204ad766ba" providerId="ADAL" clId="{9856A806-AE16-47D0-ABC2-83B2E329EEA0}" dt="2024-02-19T14:00:23.616" v="457" actId="26606"/>
          <ac:spMkLst>
            <pc:docMk/>
            <pc:sldMk cId="1287590056" sldId="262"/>
            <ac:spMk id="15" creationId="{85149191-5F60-4A28-AAFF-039F96B0F3EC}"/>
          </ac:spMkLst>
        </pc:spChg>
        <pc:spChg chg="add del">
          <ac:chgData name="Kaushik Korugundlla" userId="4c4c264f-2b59-47a8-863d-7e204ad766ba" providerId="ADAL" clId="{9856A806-AE16-47D0-ABC2-83B2E329EEA0}" dt="2024-02-19T14:00:23.616" v="457" actId="26606"/>
          <ac:spMkLst>
            <pc:docMk/>
            <pc:sldMk cId="1287590056" sldId="262"/>
            <ac:spMk id="17" creationId="{F8260ED5-17F7-4158-B241-D51DD4CF1B7E}"/>
          </ac:spMkLst>
        </pc:spChg>
        <pc:picChg chg="del">
          <ac:chgData name="Kaushik Korugundlla" userId="4c4c264f-2b59-47a8-863d-7e204ad766ba" providerId="ADAL" clId="{9856A806-AE16-47D0-ABC2-83B2E329EEA0}" dt="2024-02-19T13:53:13.766" v="412" actId="478"/>
          <ac:picMkLst>
            <pc:docMk/>
            <pc:sldMk cId="1287590056" sldId="262"/>
            <ac:picMk id="3" creationId="{26F46BB1-D29A-3F5E-4E75-1DC9B3EC3C9A}"/>
          </ac:picMkLst>
        </pc:picChg>
        <pc:picChg chg="add mod">
          <ac:chgData name="Kaushik Korugundlla" userId="4c4c264f-2b59-47a8-863d-7e204ad766ba" providerId="ADAL" clId="{9856A806-AE16-47D0-ABC2-83B2E329EEA0}" dt="2024-02-19T14:00:23.616" v="457" actId="26606"/>
          <ac:picMkLst>
            <pc:docMk/>
            <pc:sldMk cId="1287590056" sldId="262"/>
            <ac:picMk id="5" creationId="{8A021431-3D39-D4AD-43D4-E07410CD3CE9}"/>
          </ac:picMkLst>
        </pc:picChg>
      </pc:sldChg>
      <pc:sldChg chg="addSp modSp new mod setBg">
        <pc:chgData name="Kaushik Korugundlla" userId="4c4c264f-2b59-47a8-863d-7e204ad766ba" providerId="ADAL" clId="{9856A806-AE16-47D0-ABC2-83B2E329EEA0}" dt="2024-02-19T13:57:41.796" v="421" actId="14100"/>
        <pc:sldMkLst>
          <pc:docMk/>
          <pc:sldMk cId="1049516216" sldId="263"/>
        </pc:sldMkLst>
        <pc:spChg chg="add">
          <ac:chgData name="Kaushik Korugundlla" userId="4c4c264f-2b59-47a8-863d-7e204ad766ba" providerId="ADAL" clId="{9856A806-AE16-47D0-ABC2-83B2E329EEA0}" dt="2024-02-19T13:57:27.813" v="419" actId="26606"/>
          <ac:spMkLst>
            <pc:docMk/>
            <pc:sldMk cId="1049516216" sldId="263"/>
            <ac:spMk id="8" creationId="{AB8C311F-7253-4AED-9701-7FC0708C41C7}"/>
          </ac:spMkLst>
        </pc:spChg>
        <pc:spChg chg="add">
          <ac:chgData name="Kaushik Korugundlla" userId="4c4c264f-2b59-47a8-863d-7e204ad766ba" providerId="ADAL" clId="{9856A806-AE16-47D0-ABC2-83B2E329EEA0}" dt="2024-02-19T13:57:27.813" v="419" actId="26606"/>
          <ac:spMkLst>
            <pc:docMk/>
            <pc:sldMk cId="1049516216" sldId="263"/>
            <ac:spMk id="10" creationId="{E2384209-CB15-4CDF-9D31-C44FD9A3F20D}"/>
          </ac:spMkLst>
        </pc:spChg>
        <pc:spChg chg="add">
          <ac:chgData name="Kaushik Korugundlla" userId="4c4c264f-2b59-47a8-863d-7e204ad766ba" providerId="ADAL" clId="{9856A806-AE16-47D0-ABC2-83B2E329EEA0}" dt="2024-02-19T13:57:27.813" v="419" actId="26606"/>
          <ac:spMkLst>
            <pc:docMk/>
            <pc:sldMk cId="1049516216" sldId="263"/>
            <ac:spMk id="12" creationId="{2633B3B5-CC90-43F0-8714-D31D1F3F0209}"/>
          </ac:spMkLst>
        </pc:spChg>
        <pc:spChg chg="add">
          <ac:chgData name="Kaushik Korugundlla" userId="4c4c264f-2b59-47a8-863d-7e204ad766ba" providerId="ADAL" clId="{9856A806-AE16-47D0-ABC2-83B2E329EEA0}" dt="2024-02-19T13:57:27.813" v="419" actId="26606"/>
          <ac:spMkLst>
            <pc:docMk/>
            <pc:sldMk cId="1049516216" sldId="263"/>
            <ac:spMk id="14" creationId="{A8D57A06-A426-446D-B02C-A2DC6B62E45E}"/>
          </ac:spMkLst>
        </pc:spChg>
        <pc:spChg chg="add">
          <ac:chgData name="Kaushik Korugundlla" userId="4c4c264f-2b59-47a8-863d-7e204ad766ba" providerId="ADAL" clId="{9856A806-AE16-47D0-ABC2-83B2E329EEA0}" dt="2024-02-19T13:57:27.813" v="419" actId="26606"/>
          <ac:spMkLst>
            <pc:docMk/>
            <pc:sldMk cId="1049516216" sldId="263"/>
            <ac:spMk id="16" creationId="{7D4C42F6-5F46-908C-4B55-23426F90CFF1}"/>
          </ac:spMkLst>
        </pc:spChg>
        <pc:picChg chg="add mod">
          <ac:chgData name="Kaushik Korugundlla" userId="4c4c264f-2b59-47a8-863d-7e204ad766ba" providerId="ADAL" clId="{9856A806-AE16-47D0-ABC2-83B2E329EEA0}" dt="2024-02-19T13:57:41.796" v="421" actId="14100"/>
          <ac:picMkLst>
            <pc:docMk/>
            <pc:sldMk cId="1049516216" sldId="263"/>
            <ac:picMk id="3" creationId="{CF0D81C1-C07C-F426-7125-4E1DBB4124F7}"/>
          </ac:picMkLst>
        </pc:picChg>
      </pc:sldChg>
      <pc:sldChg chg="addSp delSp modSp add mod">
        <pc:chgData name="Kaushik Korugundlla" userId="4c4c264f-2b59-47a8-863d-7e204ad766ba" providerId="ADAL" clId="{9856A806-AE16-47D0-ABC2-83B2E329EEA0}" dt="2024-02-19T14:02:01.338" v="502" actId="1076"/>
        <pc:sldMkLst>
          <pc:docMk/>
          <pc:sldMk cId="2508328092" sldId="264"/>
        </pc:sldMkLst>
        <pc:picChg chg="add mod">
          <ac:chgData name="Kaushik Korugundlla" userId="4c4c264f-2b59-47a8-863d-7e204ad766ba" providerId="ADAL" clId="{9856A806-AE16-47D0-ABC2-83B2E329EEA0}" dt="2024-02-19T14:02:01.338" v="502" actId="1076"/>
          <ac:picMkLst>
            <pc:docMk/>
            <pc:sldMk cId="2508328092" sldId="264"/>
            <ac:picMk id="3" creationId="{2CF662FB-ABB8-C044-6DF2-1F55906D8E31}"/>
          </ac:picMkLst>
        </pc:picChg>
        <pc:picChg chg="del">
          <ac:chgData name="Kaushik Korugundlla" userId="4c4c264f-2b59-47a8-863d-7e204ad766ba" providerId="ADAL" clId="{9856A806-AE16-47D0-ABC2-83B2E329EEA0}" dt="2024-02-19T14:01:41.359" v="460" actId="478"/>
          <ac:picMkLst>
            <pc:docMk/>
            <pc:sldMk cId="2508328092" sldId="264"/>
            <ac:picMk id="5" creationId="{8A021431-3D39-D4AD-43D4-E07410CD3CE9}"/>
          </ac:picMkLst>
        </pc:picChg>
      </pc:sldChg>
      <pc:sldChg chg="addSp delSp modSp new del mod setBg">
        <pc:chgData name="Kaushik Korugundlla" userId="4c4c264f-2b59-47a8-863d-7e204ad766ba" providerId="ADAL" clId="{9856A806-AE16-47D0-ABC2-83B2E329EEA0}" dt="2024-02-19T14:07:47.363" v="547" actId="47"/>
        <pc:sldMkLst>
          <pc:docMk/>
          <pc:sldMk cId="984582027" sldId="265"/>
        </pc:sldMkLst>
        <pc:spChg chg="add del">
          <ac:chgData name="Kaushik Korugundlla" userId="4c4c264f-2b59-47a8-863d-7e204ad766ba" providerId="ADAL" clId="{9856A806-AE16-47D0-ABC2-83B2E329EEA0}" dt="2024-02-19T14:03:36.422" v="511" actId="26606"/>
          <ac:spMkLst>
            <pc:docMk/>
            <pc:sldMk cId="984582027" sldId="265"/>
            <ac:spMk id="8" creationId="{32BC26D8-82FB-445E-AA49-62A77D7C1EE0}"/>
          </ac:spMkLst>
        </pc:spChg>
        <pc:spChg chg="add del">
          <ac:chgData name="Kaushik Korugundlla" userId="4c4c264f-2b59-47a8-863d-7e204ad766ba" providerId="ADAL" clId="{9856A806-AE16-47D0-ABC2-83B2E329EEA0}" dt="2024-02-19T14:03:36.422" v="511" actId="26606"/>
          <ac:spMkLst>
            <pc:docMk/>
            <pc:sldMk cId="984582027" sldId="265"/>
            <ac:spMk id="10" creationId="{CB44330D-EA18-4254-AA95-EB49948539B8}"/>
          </ac:spMkLst>
        </pc:spChg>
        <pc:spChg chg="add">
          <ac:chgData name="Kaushik Korugundlla" userId="4c4c264f-2b59-47a8-863d-7e204ad766ba" providerId="ADAL" clId="{9856A806-AE16-47D0-ABC2-83B2E329EEA0}" dt="2024-02-19T14:03:36.432" v="512" actId="26606"/>
          <ac:spMkLst>
            <pc:docMk/>
            <pc:sldMk cId="984582027" sldId="265"/>
            <ac:spMk id="12" creationId="{2633B3B5-CC90-43F0-8714-D31D1F3F0209}"/>
          </ac:spMkLst>
        </pc:spChg>
        <pc:spChg chg="add">
          <ac:chgData name="Kaushik Korugundlla" userId="4c4c264f-2b59-47a8-863d-7e204ad766ba" providerId="ADAL" clId="{9856A806-AE16-47D0-ABC2-83B2E329EEA0}" dt="2024-02-19T14:03:36.432" v="512" actId="26606"/>
          <ac:spMkLst>
            <pc:docMk/>
            <pc:sldMk cId="984582027" sldId="265"/>
            <ac:spMk id="13" creationId="{AB8C311F-7253-4AED-9701-7FC0708C41C7}"/>
          </ac:spMkLst>
        </pc:spChg>
        <pc:spChg chg="add">
          <ac:chgData name="Kaushik Korugundlla" userId="4c4c264f-2b59-47a8-863d-7e204ad766ba" providerId="ADAL" clId="{9856A806-AE16-47D0-ABC2-83B2E329EEA0}" dt="2024-02-19T14:03:36.432" v="512" actId="26606"/>
          <ac:spMkLst>
            <pc:docMk/>
            <pc:sldMk cId="984582027" sldId="265"/>
            <ac:spMk id="14" creationId="{A8D57A06-A426-446D-B02C-A2DC6B62E45E}"/>
          </ac:spMkLst>
        </pc:spChg>
        <pc:spChg chg="add">
          <ac:chgData name="Kaushik Korugundlla" userId="4c4c264f-2b59-47a8-863d-7e204ad766ba" providerId="ADAL" clId="{9856A806-AE16-47D0-ABC2-83B2E329EEA0}" dt="2024-02-19T14:03:36.432" v="512" actId="26606"/>
          <ac:spMkLst>
            <pc:docMk/>
            <pc:sldMk cId="984582027" sldId="265"/>
            <ac:spMk id="15" creationId="{E2384209-CB15-4CDF-9D31-C44FD9A3F20D}"/>
          </ac:spMkLst>
        </pc:spChg>
        <pc:spChg chg="add">
          <ac:chgData name="Kaushik Korugundlla" userId="4c4c264f-2b59-47a8-863d-7e204ad766ba" providerId="ADAL" clId="{9856A806-AE16-47D0-ABC2-83B2E329EEA0}" dt="2024-02-19T14:03:36.432" v="512" actId="26606"/>
          <ac:spMkLst>
            <pc:docMk/>
            <pc:sldMk cId="984582027" sldId="265"/>
            <ac:spMk id="16" creationId="{7D4C42F6-5F46-908C-4B55-23426F90CFF1}"/>
          </ac:spMkLst>
        </pc:spChg>
        <pc:picChg chg="add mod">
          <ac:chgData name="Kaushik Korugundlla" userId="4c4c264f-2b59-47a8-863d-7e204ad766ba" providerId="ADAL" clId="{9856A806-AE16-47D0-ABC2-83B2E329EEA0}" dt="2024-02-19T14:03:46.055" v="514" actId="14100"/>
          <ac:picMkLst>
            <pc:docMk/>
            <pc:sldMk cId="984582027" sldId="265"/>
            <ac:picMk id="3" creationId="{A71210F4-2202-E8A1-3D1D-F264D9B5FEC0}"/>
          </ac:picMkLst>
        </pc:picChg>
      </pc:sldChg>
      <pc:sldChg chg="addSp delSp modSp new mod ord">
        <pc:chgData name="Kaushik Korugundlla" userId="4c4c264f-2b59-47a8-863d-7e204ad766ba" providerId="ADAL" clId="{9856A806-AE16-47D0-ABC2-83B2E329EEA0}" dt="2024-02-19T14:15:56.878" v="725"/>
        <pc:sldMkLst>
          <pc:docMk/>
          <pc:sldMk cId="3589358573" sldId="266"/>
        </pc:sldMkLst>
        <pc:spChg chg="mod">
          <ac:chgData name="Kaushik Korugundlla" userId="4c4c264f-2b59-47a8-863d-7e204ad766ba" providerId="ADAL" clId="{9856A806-AE16-47D0-ABC2-83B2E329EEA0}" dt="2024-02-19T14:07:32.056" v="546" actId="122"/>
          <ac:spMkLst>
            <pc:docMk/>
            <pc:sldMk cId="3589358573" sldId="266"/>
            <ac:spMk id="2" creationId="{360A1F81-C0AA-8B54-F3AD-9E15AEAD805F}"/>
          </ac:spMkLst>
        </pc:spChg>
        <pc:spChg chg="del">
          <ac:chgData name="Kaushik Korugundlla" userId="4c4c264f-2b59-47a8-863d-7e204ad766ba" providerId="ADAL" clId="{9856A806-AE16-47D0-ABC2-83B2E329EEA0}" dt="2024-02-19T14:06:23.969" v="521"/>
          <ac:spMkLst>
            <pc:docMk/>
            <pc:sldMk cId="3589358573" sldId="266"/>
            <ac:spMk id="3" creationId="{A6268DBC-4A3E-6D3D-9150-9A579A9A9014}"/>
          </ac:spMkLst>
        </pc:spChg>
        <pc:picChg chg="add mod">
          <ac:chgData name="Kaushik Korugundlla" userId="4c4c264f-2b59-47a8-863d-7e204ad766ba" providerId="ADAL" clId="{9856A806-AE16-47D0-ABC2-83B2E329EEA0}" dt="2024-02-19T14:06:12.028" v="520" actId="14100"/>
          <ac:picMkLst>
            <pc:docMk/>
            <pc:sldMk cId="3589358573" sldId="266"/>
            <ac:picMk id="6" creationId="{112F725E-461D-5C11-25A5-DC711480FD1A}"/>
          </ac:picMkLst>
        </pc:picChg>
        <pc:picChg chg="add mod">
          <ac:chgData name="Kaushik Korugundlla" userId="4c4c264f-2b59-47a8-863d-7e204ad766ba" providerId="ADAL" clId="{9856A806-AE16-47D0-ABC2-83B2E329EEA0}" dt="2024-02-19T14:06:37.152" v="523" actId="14100"/>
          <ac:picMkLst>
            <pc:docMk/>
            <pc:sldMk cId="3589358573" sldId="266"/>
            <ac:picMk id="7" creationId="{489EF222-FB84-7F66-84F8-59CF9A9A9F05}"/>
          </ac:picMkLst>
        </pc:picChg>
      </pc:sldChg>
      <pc:sldChg chg="addSp delSp modSp add mod">
        <pc:chgData name="Kaushik Korugundlla" userId="4c4c264f-2b59-47a8-863d-7e204ad766ba" providerId="ADAL" clId="{9856A806-AE16-47D0-ABC2-83B2E329EEA0}" dt="2024-02-19T14:10:15.483" v="575" actId="1076"/>
        <pc:sldMkLst>
          <pc:docMk/>
          <pc:sldMk cId="448839881" sldId="267"/>
        </pc:sldMkLst>
        <pc:picChg chg="del">
          <ac:chgData name="Kaushik Korugundlla" userId="4c4c264f-2b59-47a8-863d-7e204ad766ba" providerId="ADAL" clId="{9856A806-AE16-47D0-ABC2-83B2E329EEA0}" dt="2024-02-19T14:10:00.463" v="549" actId="478"/>
          <ac:picMkLst>
            <pc:docMk/>
            <pc:sldMk cId="448839881" sldId="267"/>
            <ac:picMk id="3" creationId="{2CF662FB-ABB8-C044-6DF2-1F55906D8E31}"/>
          </ac:picMkLst>
        </pc:picChg>
        <pc:picChg chg="add mod">
          <ac:chgData name="Kaushik Korugundlla" userId="4c4c264f-2b59-47a8-863d-7e204ad766ba" providerId="ADAL" clId="{9856A806-AE16-47D0-ABC2-83B2E329EEA0}" dt="2024-02-19T14:10:15.483" v="575" actId="1076"/>
          <ac:picMkLst>
            <pc:docMk/>
            <pc:sldMk cId="448839881" sldId="267"/>
            <ac:picMk id="5" creationId="{8A0F9D0D-8B96-FC92-2CF1-DF6FFF80A964}"/>
          </ac:picMkLst>
        </pc:picChg>
      </pc:sldChg>
      <pc:sldChg chg="addSp delSp modSp new mod setBg">
        <pc:chgData name="Kaushik Korugundlla" userId="4c4c264f-2b59-47a8-863d-7e204ad766ba" providerId="ADAL" clId="{9856A806-AE16-47D0-ABC2-83B2E329EEA0}" dt="2024-02-19T14:14:23.771" v="668" actId="1076"/>
        <pc:sldMkLst>
          <pc:docMk/>
          <pc:sldMk cId="3797899338" sldId="268"/>
        </pc:sldMkLst>
        <pc:spChg chg="mod">
          <ac:chgData name="Kaushik Korugundlla" userId="4c4c264f-2b59-47a8-863d-7e204ad766ba" providerId="ADAL" clId="{9856A806-AE16-47D0-ABC2-83B2E329EEA0}" dt="2024-02-19T14:13:41.519" v="663" actId="26606"/>
          <ac:spMkLst>
            <pc:docMk/>
            <pc:sldMk cId="3797899338" sldId="268"/>
            <ac:spMk id="2" creationId="{7908855B-7F55-15CB-EDE1-E8AE6C78C694}"/>
          </ac:spMkLst>
        </pc:spChg>
        <pc:spChg chg="add del">
          <ac:chgData name="Kaushik Korugundlla" userId="4c4c264f-2b59-47a8-863d-7e204ad766ba" providerId="ADAL" clId="{9856A806-AE16-47D0-ABC2-83B2E329EEA0}" dt="2024-02-19T14:13:41.519" v="663" actId="26606"/>
          <ac:spMkLst>
            <pc:docMk/>
            <pc:sldMk cId="3797899338" sldId="268"/>
            <ac:spMk id="9" creationId="{D4771268-CB57-404A-9271-370EB28F6090}"/>
          </ac:spMkLst>
        </pc:spChg>
        <pc:spChg chg="add">
          <ac:chgData name="Kaushik Korugundlla" userId="4c4c264f-2b59-47a8-863d-7e204ad766ba" providerId="ADAL" clId="{9856A806-AE16-47D0-ABC2-83B2E329EEA0}" dt="2024-02-19T14:13:41.519" v="663" actId="26606"/>
          <ac:spMkLst>
            <pc:docMk/>
            <pc:sldMk cId="3797899338" sldId="268"/>
            <ac:spMk id="14" creationId="{6753252F-4873-4F63-801D-CC719279A7D5}"/>
          </ac:spMkLst>
        </pc:spChg>
        <pc:spChg chg="add">
          <ac:chgData name="Kaushik Korugundlla" userId="4c4c264f-2b59-47a8-863d-7e204ad766ba" providerId="ADAL" clId="{9856A806-AE16-47D0-ABC2-83B2E329EEA0}" dt="2024-02-19T14:13:41.519" v="663" actId="26606"/>
          <ac:spMkLst>
            <pc:docMk/>
            <pc:sldMk cId="3797899338" sldId="268"/>
            <ac:spMk id="16" creationId="{047C8CCB-F95D-4249-92DD-651249D3535A}"/>
          </ac:spMkLst>
        </pc:spChg>
        <pc:picChg chg="add mod">
          <ac:chgData name="Kaushik Korugundlla" userId="4c4c264f-2b59-47a8-863d-7e204ad766ba" providerId="ADAL" clId="{9856A806-AE16-47D0-ABC2-83B2E329EEA0}" dt="2024-02-19T14:14:23.771" v="668" actId="1076"/>
          <ac:picMkLst>
            <pc:docMk/>
            <pc:sldMk cId="3797899338" sldId="268"/>
            <ac:picMk id="4" creationId="{3E9AC407-86E8-5561-1A69-3E54F32487AB}"/>
          </ac:picMkLst>
        </pc:picChg>
      </pc:sldChg>
      <pc:sldChg chg="addSp modSp new mod setBg">
        <pc:chgData name="Kaushik Korugundlla" userId="4c4c264f-2b59-47a8-863d-7e204ad766ba" providerId="ADAL" clId="{9856A806-AE16-47D0-ABC2-83B2E329EEA0}" dt="2024-02-19T14:17:31.882" v="749" actId="1076"/>
        <pc:sldMkLst>
          <pc:docMk/>
          <pc:sldMk cId="2952508390" sldId="269"/>
        </pc:sldMkLst>
        <pc:spChg chg="add mod">
          <ac:chgData name="Kaushik Korugundlla" userId="4c4c264f-2b59-47a8-863d-7e204ad766ba" providerId="ADAL" clId="{9856A806-AE16-47D0-ABC2-83B2E329EEA0}" dt="2024-02-19T14:17:31.882" v="749" actId="1076"/>
          <ac:spMkLst>
            <pc:docMk/>
            <pc:sldMk cId="2952508390" sldId="269"/>
            <ac:spMk id="2" creationId="{BCC1FFAD-50AD-862C-ECC4-3FA9EE95E441}"/>
          </ac:spMkLst>
        </pc:spChg>
        <pc:spChg chg="add">
          <ac:chgData name="Kaushik Korugundlla" userId="4c4c264f-2b59-47a8-863d-7e204ad766ba" providerId="ADAL" clId="{9856A806-AE16-47D0-ABC2-83B2E329EEA0}" dt="2024-02-19T14:17:06.580" v="745" actId="26606"/>
          <ac:spMkLst>
            <pc:docMk/>
            <pc:sldMk cId="2952508390" sldId="269"/>
            <ac:spMk id="9" creationId="{A3363022-C969-41E9-8EB2-E4C94908C1FA}"/>
          </ac:spMkLst>
        </pc:spChg>
        <pc:spChg chg="add">
          <ac:chgData name="Kaushik Korugundlla" userId="4c4c264f-2b59-47a8-863d-7e204ad766ba" providerId="ADAL" clId="{9856A806-AE16-47D0-ABC2-83B2E329EEA0}" dt="2024-02-19T14:17:06.580" v="745" actId="26606"/>
          <ac:spMkLst>
            <pc:docMk/>
            <pc:sldMk cId="2952508390" sldId="269"/>
            <ac:spMk id="11" creationId="{8D1AD6B3-BE88-4CEB-BA17-790657CC4729}"/>
          </ac:spMkLst>
        </pc:spChg>
        <pc:grpChg chg="add">
          <ac:chgData name="Kaushik Korugundlla" userId="4c4c264f-2b59-47a8-863d-7e204ad766ba" providerId="ADAL" clId="{9856A806-AE16-47D0-ABC2-83B2E329EEA0}" dt="2024-02-19T14:17:06.580" v="745" actId="26606"/>
          <ac:grpSpMkLst>
            <pc:docMk/>
            <pc:sldMk cId="2952508390" sldId="269"/>
            <ac:grpSpMk id="13" creationId="{89D1390B-7E13-4B4F-9CB2-391063412E54}"/>
          </ac:grpSpMkLst>
        </pc:grpChg>
        <pc:picChg chg="add">
          <ac:chgData name="Kaushik Korugundlla" userId="4c4c264f-2b59-47a8-863d-7e204ad766ba" providerId="ADAL" clId="{9856A806-AE16-47D0-ABC2-83B2E329EEA0}" dt="2024-02-19T14:17:06.580" v="745" actId="26606"/>
          <ac:picMkLst>
            <pc:docMk/>
            <pc:sldMk cId="2952508390" sldId="269"/>
            <ac:picMk id="6" creationId="{5E8018DF-A9A4-1583-F8C4-BEDDF3A020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C9FE-593D-CEEC-7F0C-157E1EEAA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BCE52-A461-823D-717D-CB1F92721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26989-ED05-519B-2AE3-60C1E906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23B8-66F2-4C8D-8B2C-5367DAC58C56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03D8E-67C3-57C7-7FF2-8D528C92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5172B-C64F-FC3C-78FA-CD67BFF1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2C64-9CB9-4A0D-AC90-37075C030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3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3BA0-EF39-F239-C555-029E9864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C8A76-B815-B6F3-8672-3912537B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DDEB4-E6C0-86C5-860C-FF601DA5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23B8-66F2-4C8D-8B2C-5367DAC58C56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8AC00-B96B-E1F8-D175-1FDEA48A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5D92B-A8D6-334E-E719-E768D13C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2C64-9CB9-4A0D-AC90-37075C030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70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D9D245-5599-642D-EB75-6B486A9E9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BF191-E44A-2700-BDC6-04E89BB5F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FE374-DA18-5901-E9FD-3ED29C04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23B8-66F2-4C8D-8B2C-5367DAC58C56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65077-02E5-DF28-8407-2105DC28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FA9A4-F2F1-6E0F-D023-5B71D80E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2C64-9CB9-4A0D-AC90-37075C030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00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A3BE-C774-8116-8A12-3224853F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8E9E4-5A26-2D0B-6C21-0589DE40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D3DF4-290E-1B64-A016-418CD016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23B8-66F2-4C8D-8B2C-5367DAC58C56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D2A-BE87-9174-61B7-C86C941A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A80E7-C3BB-9E38-0BA8-4342818B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2C64-9CB9-4A0D-AC90-37075C030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43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FCA5-4BE4-1C4A-A8AB-74951F37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65A9A-7746-D8E6-38D2-6E8F99AF1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288B4-2929-5344-5CAA-B4AB9B11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23B8-66F2-4C8D-8B2C-5367DAC58C56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D2DEF-9828-6C6F-C72D-EF59A000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9CD13-D628-01D0-1C1A-52A577A8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2C64-9CB9-4A0D-AC90-37075C030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08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EEA7-8DA6-4D3D-DA8E-8FAB87FF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5CC50-FA21-2417-63AD-1DFF8EC3D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AD9E9-8736-860C-0BF7-3B063C0C0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741AC-E55F-EAA6-8C72-4E59FB12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23B8-66F2-4C8D-8B2C-5367DAC58C56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D93C2-876C-A844-99EE-AEE9F523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BE2D5-3A49-DFAF-24B5-468208E2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2C64-9CB9-4A0D-AC90-37075C030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60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00FE-2D1C-AB32-3963-7DBCA309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E03BE-B9DB-9C8A-AC54-3FA6377DA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0F051-C26C-6517-6B26-B50176E2C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86C47-4F95-226B-A2E1-0F37665B6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1D9CA-DDC0-0999-5C13-08B5AA7FA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E86313-44E3-FBBE-E196-1CF29573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23B8-66F2-4C8D-8B2C-5367DAC58C56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E02C7E-4742-6373-356C-49BDB7E6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A9453-97F9-3760-00C4-186A4B7D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2C64-9CB9-4A0D-AC90-37075C030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22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B6A3-26CB-B9A4-B070-F461224C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0264E-141E-768A-EDCB-0C6FC560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23B8-66F2-4C8D-8B2C-5367DAC58C56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198FE-F963-7B13-BA91-1191DE2D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4429D-43D4-B945-420B-72A713C6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2C64-9CB9-4A0D-AC90-37075C030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04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48D5F-63ED-7409-C72B-B315E418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23B8-66F2-4C8D-8B2C-5367DAC58C56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2E32B-5442-3F43-D4DF-C2449BEE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53824-7316-5A39-35A2-652CD0C9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2C64-9CB9-4A0D-AC90-37075C030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82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E443-7D46-8DAA-5DA6-D4728E99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A00A5-3ABD-CAE9-F238-C994D82C3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2AD23-FEE7-6EE7-0878-697C220B0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6B509-1816-1328-2D78-A7FCD057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23B8-66F2-4C8D-8B2C-5367DAC58C56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F7480-0E42-189C-DC04-C9A41059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DD7A1-8D2E-97BF-247F-66DE2AC1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2C64-9CB9-4A0D-AC90-37075C030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3166-BC2E-28F2-AA82-56AC3A00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061FC2-B8A0-CE07-42A6-801210AF7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3AD9F-79A3-D846-1B07-F2D4ADE78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D7DA2-E714-9D4B-3E5B-B4A53D24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23B8-66F2-4C8D-8B2C-5367DAC58C56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249B8-C504-CEBA-F65D-1158A8BB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3E2AA-47E4-025C-8E04-706BBED4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2C64-9CB9-4A0D-AC90-37075C030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34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6C9B7-51D4-EDF0-6ECA-070CC6E1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B0B7C-8CBD-C6EF-1268-355D78E20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73E9F-9DB3-AB28-F1ED-B81BA8BD0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023B8-66F2-4C8D-8B2C-5367DAC58C56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1E7F7-BA70-31E2-97BD-3A6626623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91A23-A269-9198-5B3D-E74696326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02C64-9CB9-4A0D-AC90-37075C030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86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urple background with white text and icons&#10;&#10;Description automatically generated">
            <a:extLst>
              <a:ext uri="{FF2B5EF4-FFF2-40B4-BE49-F238E27FC236}">
                <a16:creationId xmlns:a16="http://schemas.microsoft.com/office/drawing/2014/main" id="{5A7EBFB8-4827-1379-BAF6-4F8DB43BE9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2" b="4258"/>
          <a:stretch/>
        </p:blipFill>
        <p:spPr>
          <a:xfrm>
            <a:off x="20" y="10"/>
            <a:ext cx="12191979" cy="685798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9083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A73AF-3FD6-8245-BE54-CC75ACEC95C4}"/>
              </a:ext>
            </a:extLst>
          </p:cNvPr>
          <p:cNvSpPr txBox="1"/>
          <p:nvPr/>
        </p:nvSpPr>
        <p:spPr>
          <a:xfrm>
            <a:off x="98615" y="2940672"/>
            <a:ext cx="3656639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ASYNCHRONOUS NON-BLOCKING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F662FB-ABB8-C044-6DF2-1F55906D8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46" y="1121825"/>
            <a:ext cx="7983639" cy="5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2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1F81-C0AA-8B54-F3AD-9E15AEAD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COMPARISON</a:t>
            </a:r>
            <a:endParaRPr lang="en-IN" sz="6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D0591-D832-AD3F-57CF-B5197AFA21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2F725E-461D-5C11-25A5-DC711480F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6"/>
            <a:ext cx="5181600" cy="4351338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9EF222-FB84-7F66-84F8-59CF9A9A9F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25625"/>
            <a:ext cx="518160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58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A73AF-3FD6-8245-BE54-CC75ACEC95C4}"/>
              </a:ext>
            </a:extLst>
          </p:cNvPr>
          <p:cNvSpPr txBox="1"/>
          <p:nvPr/>
        </p:nvSpPr>
        <p:spPr>
          <a:xfrm>
            <a:off x="98615" y="2940672"/>
            <a:ext cx="3656639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ASYNCHRONOUS NON-BLOCKING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F9D0D-8B96-FC92-2CF1-DF6FFF80A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603" y="728785"/>
            <a:ext cx="809452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3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C1FFAD-50AD-862C-ECC4-3FA9EE95E441}"/>
              </a:ext>
            </a:extLst>
          </p:cNvPr>
          <p:cNvSpPr txBox="1"/>
          <p:nvPr/>
        </p:nvSpPr>
        <p:spPr>
          <a:xfrm>
            <a:off x="6234422" y="3129912"/>
            <a:ext cx="616511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5E8018DF-A9A4-1583-F8C4-BEDDF3A02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250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180" y="643467"/>
            <a:ext cx="9901640" cy="55710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181" y="643468"/>
            <a:ext cx="4238025" cy="3245139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1B99C1-A528-412C-2AD7-EECBCD6448E8}"/>
              </a:ext>
            </a:extLst>
          </p:cNvPr>
          <p:cNvSpPr txBox="1"/>
          <p:nvPr/>
        </p:nvSpPr>
        <p:spPr>
          <a:xfrm>
            <a:off x="1211799" y="1384178"/>
            <a:ext cx="4014113" cy="16468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740664">
              <a:lnSpc>
                <a:spcPct val="90000"/>
              </a:lnSpc>
              <a:spcBef>
                <a:spcPct val="0"/>
              </a:spcBef>
              <a:spcAft>
                <a:spcPts val="486"/>
              </a:spcAft>
            </a:pPr>
            <a:r>
              <a:rPr lang="en-US" sz="4374" kern="1200">
                <a:solidFill>
                  <a:srgbClr val="555555"/>
                </a:solidFill>
                <a:latin typeface="+mj-lt"/>
                <a:ea typeface="+mj-ea"/>
                <a:cs typeface="+mj-cs"/>
              </a:rPr>
              <a:t>MICROSERVICES</a:t>
            </a: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B46A2A0-B8E7-2A39-7690-485019DFDBFA}"/>
              </a:ext>
            </a:extLst>
          </p:cNvPr>
          <p:cNvSpPr/>
          <p:nvPr/>
        </p:nvSpPr>
        <p:spPr>
          <a:xfrm>
            <a:off x="6889219" y="1978693"/>
            <a:ext cx="3805501" cy="14273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583D73-665E-862E-6257-E59F4C054516}"/>
              </a:ext>
            </a:extLst>
          </p:cNvPr>
          <p:cNvSpPr/>
          <p:nvPr/>
        </p:nvSpPr>
        <p:spPr>
          <a:xfrm>
            <a:off x="3219204" y="4134668"/>
            <a:ext cx="3563068" cy="15844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F8CAD-DF19-2DE2-5202-6DED880476FC}"/>
              </a:ext>
            </a:extLst>
          </p:cNvPr>
          <p:cNvSpPr txBox="1"/>
          <p:nvPr/>
        </p:nvSpPr>
        <p:spPr>
          <a:xfrm>
            <a:off x="7451829" y="2026863"/>
            <a:ext cx="2829897" cy="1425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70332">
              <a:spcAft>
                <a:spcPts val="486"/>
              </a:spcAft>
            </a:pPr>
            <a:r>
              <a:rPr lang="en-IN" sz="43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HANDLING DATA</a:t>
            </a:r>
            <a:endParaRPr lang="en-IN" sz="5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E1FD0-4828-8F22-DDD5-4A0D301A4247}"/>
              </a:ext>
            </a:extLst>
          </p:cNvPr>
          <p:cNvSpPr txBox="1"/>
          <p:nvPr/>
        </p:nvSpPr>
        <p:spPr>
          <a:xfrm flipH="1">
            <a:off x="3218855" y="4629317"/>
            <a:ext cx="3670364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0332">
              <a:spcAft>
                <a:spcPts val="486"/>
              </a:spcAft>
            </a:pPr>
            <a:r>
              <a:rPr lang="en-IN" sz="35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</a:t>
            </a:r>
            <a:endParaRPr lang="en-IN" sz="4400"/>
          </a:p>
        </p:txBody>
      </p:sp>
    </p:spTree>
    <p:extLst>
      <p:ext uri="{BB962C8B-B14F-4D97-AF65-F5344CB8AC3E}">
        <p14:creationId xmlns:p14="http://schemas.microsoft.com/office/powerpoint/2010/main" val="273097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8719-3FF0-F6EE-B30F-4B5BA061A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59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/>
              <a:t>HANDLING DATA IN MICROSERVICES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6CFA45-3592-B6FC-89F2-1E323D3D29A3}"/>
              </a:ext>
            </a:extLst>
          </p:cNvPr>
          <p:cNvSpPr/>
          <p:nvPr/>
        </p:nvSpPr>
        <p:spPr>
          <a:xfrm>
            <a:off x="568960" y="2072640"/>
            <a:ext cx="3200400" cy="1356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70795D-2E98-F750-6B57-D5C4521B6B85}"/>
              </a:ext>
            </a:extLst>
          </p:cNvPr>
          <p:cNvSpPr/>
          <p:nvPr/>
        </p:nvSpPr>
        <p:spPr>
          <a:xfrm>
            <a:off x="8422640" y="1975545"/>
            <a:ext cx="3200400" cy="1356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478BAB-78A6-9DC5-95C0-8E7C79686016}"/>
              </a:ext>
            </a:extLst>
          </p:cNvPr>
          <p:cNvSpPr/>
          <p:nvPr/>
        </p:nvSpPr>
        <p:spPr>
          <a:xfrm>
            <a:off x="4374521" y="2072640"/>
            <a:ext cx="3200400" cy="1356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53742A-786A-522F-5BA8-6BC6762D8E05}"/>
              </a:ext>
            </a:extLst>
          </p:cNvPr>
          <p:cNvSpPr/>
          <p:nvPr/>
        </p:nvSpPr>
        <p:spPr>
          <a:xfrm>
            <a:off x="8422640" y="4973122"/>
            <a:ext cx="3200400" cy="1356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F33DAB-6DF3-B315-12FB-357DAEE99B8A}"/>
              </a:ext>
            </a:extLst>
          </p:cNvPr>
          <p:cNvSpPr/>
          <p:nvPr/>
        </p:nvSpPr>
        <p:spPr>
          <a:xfrm>
            <a:off x="4374521" y="4956403"/>
            <a:ext cx="3200400" cy="1356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2AA242-4C9B-BB43-5C56-E19F4DD76F66}"/>
              </a:ext>
            </a:extLst>
          </p:cNvPr>
          <p:cNvSpPr/>
          <p:nvPr/>
        </p:nvSpPr>
        <p:spPr>
          <a:xfrm>
            <a:off x="568960" y="4956403"/>
            <a:ext cx="3200400" cy="1356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F21244-BA5B-EFCB-D139-A0456F672E8C}"/>
              </a:ext>
            </a:extLst>
          </p:cNvPr>
          <p:cNvSpPr txBox="1"/>
          <p:nvPr/>
        </p:nvSpPr>
        <p:spPr>
          <a:xfrm>
            <a:off x="714751" y="2550765"/>
            <a:ext cx="3970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0" dirty="0">
                <a:solidFill>
                  <a:srgbClr val="FFFFFF"/>
                </a:solidFill>
                <a:effectLst/>
                <a:latin typeface="Volte"/>
              </a:rPr>
              <a:t>Database per Microservice</a:t>
            </a:r>
            <a:endParaRPr lang="en-IN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35172C-1F28-A525-BCD1-651C456330E0}"/>
              </a:ext>
            </a:extLst>
          </p:cNvPr>
          <p:cNvSpPr txBox="1"/>
          <p:nvPr/>
        </p:nvSpPr>
        <p:spPr>
          <a:xfrm>
            <a:off x="4831030" y="2550765"/>
            <a:ext cx="289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0" dirty="0">
                <a:solidFill>
                  <a:srgbClr val="FFFFFF"/>
                </a:solidFill>
                <a:effectLst/>
                <a:latin typeface="Volte"/>
              </a:rPr>
              <a:t>Data Synchronization</a:t>
            </a:r>
            <a:endParaRPr lang="en-IN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CE6AA-43D2-0DD5-D2F0-09B7F37A652C}"/>
              </a:ext>
            </a:extLst>
          </p:cNvPr>
          <p:cNvSpPr txBox="1"/>
          <p:nvPr/>
        </p:nvSpPr>
        <p:spPr>
          <a:xfrm>
            <a:off x="9160917" y="2453670"/>
            <a:ext cx="231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0" dirty="0">
                <a:solidFill>
                  <a:srgbClr val="FFFFFF"/>
                </a:solidFill>
                <a:effectLst/>
                <a:latin typeface="Volte"/>
              </a:rPr>
              <a:t>Event Sourcing</a:t>
            </a:r>
            <a:endParaRPr lang="en-IN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B31DA3-AA26-8CE3-7DF3-76A87D23EBDE}"/>
              </a:ext>
            </a:extLst>
          </p:cNvPr>
          <p:cNvSpPr txBox="1"/>
          <p:nvPr/>
        </p:nvSpPr>
        <p:spPr>
          <a:xfrm flipH="1">
            <a:off x="1554923" y="5434528"/>
            <a:ext cx="1507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0" dirty="0">
                <a:solidFill>
                  <a:srgbClr val="FFFFFF"/>
                </a:solidFill>
                <a:effectLst/>
                <a:latin typeface="Volte"/>
              </a:rPr>
              <a:t>Caching</a:t>
            </a:r>
            <a:endParaRPr lang="en-IN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9D7E6-3B8E-C0DE-0CA1-5966D24FD8B1}"/>
              </a:ext>
            </a:extLst>
          </p:cNvPr>
          <p:cNvSpPr txBox="1"/>
          <p:nvPr/>
        </p:nvSpPr>
        <p:spPr>
          <a:xfrm>
            <a:off x="4685239" y="5297359"/>
            <a:ext cx="2494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0" dirty="0">
                <a:solidFill>
                  <a:srgbClr val="FFFFFF"/>
                </a:solidFill>
                <a:effectLst/>
                <a:latin typeface="Volte"/>
              </a:rPr>
              <a:t>Data Ownership and Consistency</a:t>
            </a:r>
            <a:endParaRPr lang="en-IN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3AE7BE-DD32-3D55-583A-38E53510215B}"/>
              </a:ext>
            </a:extLst>
          </p:cNvPr>
          <p:cNvSpPr txBox="1"/>
          <p:nvPr/>
        </p:nvSpPr>
        <p:spPr>
          <a:xfrm flipH="1">
            <a:off x="9294082" y="5434528"/>
            <a:ext cx="1865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0" dirty="0">
                <a:solidFill>
                  <a:srgbClr val="FFFFFF"/>
                </a:solidFill>
                <a:effectLst/>
                <a:latin typeface="Volte"/>
              </a:rPr>
              <a:t>API Gateway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81557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1A2B9-EEF8-DBD1-288E-E9C9687C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 MICROSERVICES COMMUNICATE?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AA0F51-FCE3-AB8C-5A8B-B5665F1AC5E1}"/>
              </a:ext>
            </a:extLst>
          </p:cNvPr>
          <p:cNvSpPr/>
          <p:nvPr/>
        </p:nvSpPr>
        <p:spPr>
          <a:xfrm>
            <a:off x="4512634" y="2461586"/>
            <a:ext cx="3166732" cy="7954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6CEC75-13D4-0F4D-D508-DD18DD7D989C}"/>
              </a:ext>
            </a:extLst>
          </p:cNvPr>
          <p:cNvSpPr/>
          <p:nvPr/>
        </p:nvSpPr>
        <p:spPr>
          <a:xfrm>
            <a:off x="8407022" y="4637924"/>
            <a:ext cx="2946778" cy="795449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D91C9F-F6DE-5571-B6B8-D2D2473F868C}"/>
              </a:ext>
            </a:extLst>
          </p:cNvPr>
          <p:cNvSpPr/>
          <p:nvPr/>
        </p:nvSpPr>
        <p:spPr>
          <a:xfrm>
            <a:off x="838200" y="4645457"/>
            <a:ext cx="2946778" cy="795449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60C63-FA55-89BF-0281-A3F3639192BD}"/>
              </a:ext>
            </a:extLst>
          </p:cNvPr>
          <p:cNvSpPr txBox="1"/>
          <p:nvPr/>
        </p:nvSpPr>
        <p:spPr>
          <a:xfrm flipH="1">
            <a:off x="4522050" y="2655616"/>
            <a:ext cx="3492144" cy="407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US" sz="20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 OF COMMUNICATION</a:t>
            </a:r>
            <a:endParaRPr lang="en-IN" sz="20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8DFCC-3130-D9F6-6155-4E6C522E2C29}"/>
              </a:ext>
            </a:extLst>
          </p:cNvPr>
          <p:cNvSpPr txBox="1"/>
          <p:nvPr/>
        </p:nvSpPr>
        <p:spPr>
          <a:xfrm flipH="1">
            <a:off x="988023" y="4645457"/>
            <a:ext cx="2647131" cy="846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23544">
              <a:spcAft>
                <a:spcPts val="600"/>
              </a:spcAft>
            </a:pPr>
            <a:r>
              <a:rPr lang="en-US" sz="242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SYNCHRONOUS BLOCKING</a:t>
            </a:r>
            <a:endParaRPr lang="en-IN" sz="24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9F3BDE-F377-C3C1-44EE-096343C2A3CE}"/>
              </a:ext>
            </a:extLst>
          </p:cNvPr>
          <p:cNvSpPr txBox="1"/>
          <p:nvPr/>
        </p:nvSpPr>
        <p:spPr>
          <a:xfrm flipH="1">
            <a:off x="8556846" y="4611689"/>
            <a:ext cx="2647131" cy="846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23544">
              <a:spcAft>
                <a:spcPts val="600"/>
              </a:spcAft>
            </a:pPr>
            <a:r>
              <a:rPr lang="en-US" sz="242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ASYNCHRONOUS NON-BLOCKING</a:t>
            </a:r>
            <a:endParaRPr lang="en-IN" sz="2400" b="1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1ADF39C-4ACE-74E1-C78C-24E1B4175A82}"/>
              </a:ext>
            </a:extLst>
          </p:cNvPr>
          <p:cNvCxnSpPr>
            <a:stCxn id="3" idx="2"/>
            <a:endCxn id="7" idx="0"/>
          </p:cNvCxnSpPr>
          <p:nvPr/>
        </p:nvCxnSpPr>
        <p:spPr>
          <a:xfrm rot="5400000">
            <a:off x="3477402" y="2026857"/>
            <a:ext cx="1388422" cy="38487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2B9E886-1E27-53DE-B3DD-D64DC6C5E9E3}"/>
              </a:ext>
            </a:extLst>
          </p:cNvPr>
          <p:cNvCxnSpPr>
            <a:stCxn id="3" idx="2"/>
            <a:endCxn id="8" idx="0"/>
          </p:cNvCxnSpPr>
          <p:nvPr/>
        </p:nvCxnSpPr>
        <p:spPr>
          <a:xfrm rot="16200000" flipH="1">
            <a:off x="7310879" y="2042157"/>
            <a:ext cx="1354653" cy="37844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8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A7AF5-C863-357C-0779-DFDB15E36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5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A73AF-3FD6-8245-BE54-CC75ACEC95C4}"/>
              </a:ext>
            </a:extLst>
          </p:cNvPr>
          <p:cNvSpPr txBox="1"/>
          <p:nvPr/>
        </p:nvSpPr>
        <p:spPr>
          <a:xfrm>
            <a:off x="98615" y="2940672"/>
            <a:ext cx="3483799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SYNCHRONOUS BLOCKING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F46BB1-D29A-3F5E-4E75-1DC9B3EC3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288" y="66188"/>
            <a:ext cx="7225748" cy="39465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4E4811-8B37-810A-9A12-31AFA5F25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434" y="4476625"/>
            <a:ext cx="5258070" cy="17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8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hetype Shape">
            <a:extLst>
              <a:ext uri="{FF2B5EF4-FFF2-40B4-BE49-F238E27FC236}">
                <a16:creationId xmlns:a16="http://schemas.microsoft.com/office/drawing/2014/main" id="{7D4C42F6-5F46-908C-4B55-23426F90C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3" y="457200"/>
            <a:ext cx="11249432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0D81C1-C07C-F426-7125-4E1DBB412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13" y="457200"/>
            <a:ext cx="1126297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1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A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8855B-7F55-15CB-EDE1-E8AE6C78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ASYNCHRONOUS NON-BLOCKING </a:t>
            </a:r>
            <a:endParaRPr lang="en-IN" sz="2000" b="1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9AC407-86E8-5561-1A69-3E54F324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177" y="243840"/>
            <a:ext cx="8006080" cy="63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9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A73AF-3FD6-8245-BE54-CC75ACEC95C4}"/>
              </a:ext>
            </a:extLst>
          </p:cNvPr>
          <p:cNvSpPr txBox="1"/>
          <p:nvPr/>
        </p:nvSpPr>
        <p:spPr>
          <a:xfrm>
            <a:off x="98615" y="2940672"/>
            <a:ext cx="3656639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REQUEST RESPONSE ARCHITECTURE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21431-3D39-D4AD-43D4-E07410CD3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385" y="1424050"/>
            <a:ext cx="7884000" cy="42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90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48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Volte</vt:lpstr>
      <vt:lpstr>Office Theme</vt:lpstr>
      <vt:lpstr>PowerPoint Presentation</vt:lpstr>
      <vt:lpstr>PowerPoint Presentation</vt:lpstr>
      <vt:lpstr>HANDLING DATA IN MICROSERVICES</vt:lpstr>
      <vt:lpstr>HOW DO MICROSERVICES COMMUNICATE?</vt:lpstr>
      <vt:lpstr>PowerPoint Presentation</vt:lpstr>
      <vt:lpstr>PowerPoint Presentation</vt:lpstr>
      <vt:lpstr>PowerPoint Presentation</vt:lpstr>
      <vt:lpstr>ASYNCHRONOUS NON-BLOCKING </vt:lpstr>
      <vt:lpstr>PowerPoint Presentation</vt:lpstr>
      <vt:lpstr>PowerPoint Presentation</vt:lpstr>
      <vt:lpstr>COMPARISON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Korugundlla</dc:creator>
  <cp:lastModifiedBy>Kaushik Korugundlla</cp:lastModifiedBy>
  <cp:revision>1</cp:revision>
  <dcterms:created xsi:type="dcterms:W3CDTF">2024-02-19T05:35:31Z</dcterms:created>
  <dcterms:modified xsi:type="dcterms:W3CDTF">2024-02-19T14:18:30Z</dcterms:modified>
</cp:coreProperties>
</file>