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2" r:id="rId1"/>
  </p:sldMasterIdLst>
  <p:notesMasterIdLst>
    <p:notesMasterId r:id="rId14"/>
  </p:notesMasterIdLst>
  <p:sldIdLst>
    <p:sldId id="256" r:id="rId2"/>
    <p:sldId id="265" r:id="rId3"/>
    <p:sldId id="266" r:id="rId4"/>
    <p:sldId id="257" r:id="rId5"/>
    <p:sldId id="261" r:id="rId6"/>
    <p:sldId id="258" r:id="rId7"/>
    <p:sldId id="262" r:id="rId8"/>
    <p:sldId id="259" r:id="rId9"/>
    <p:sldId id="263" r:id="rId10"/>
    <p:sldId id="260" r:id="rId11"/>
    <p:sldId id="264"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7" d="100"/>
          <a:sy n="57" d="100"/>
        </p:scale>
        <p:origin x="1218"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F41817-E1A8-48E1-8B6A-C2F2E66D121A}" type="datetimeFigureOut">
              <a:rPr lang="en-US" smtClean="0"/>
              <a:t>7/13/2018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576E77-67FB-483F-B8F7-2FC8CD0EED75}" type="slidenum">
              <a:rPr lang="en-US" smtClean="0"/>
              <a:t>‹#›</a:t>
            </a:fld>
            <a:endParaRPr lang="en-US" dirty="0"/>
          </a:p>
        </p:txBody>
      </p:sp>
    </p:spTree>
    <p:extLst>
      <p:ext uri="{BB962C8B-B14F-4D97-AF65-F5344CB8AC3E}">
        <p14:creationId xmlns:p14="http://schemas.microsoft.com/office/powerpoint/2010/main" val="1547445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76E77-67FB-483F-B8F7-2FC8CD0EED75}" type="slidenum">
              <a:rPr lang="en-US" smtClean="0"/>
              <a:t>1</a:t>
            </a:fld>
            <a:endParaRPr lang="en-US" dirty="0"/>
          </a:p>
        </p:txBody>
      </p:sp>
    </p:spTree>
    <p:extLst>
      <p:ext uri="{BB962C8B-B14F-4D97-AF65-F5344CB8AC3E}">
        <p14:creationId xmlns:p14="http://schemas.microsoft.com/office/powerpoint/2010/main" val="362447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76E77-67FB-483F-B8F7-2FC8CD0EED75}" type="slidenum">
              <a:rPr lang="en-US" smtClean="0"/>
              <a:t>6</a:t>
            </a:fld>
            <a:endParaRPr lang="en-US" dirty="0"/>
          </a:p>
        </p:txBody>
      </p:sp>
    </p:spTree>
    <p:extLst>
      <p:ext uri="{BB962C8B-B14F-4D97-AF65-F5344CB8AC3E}">
        <p14:creationId xmlns:p14="http://schemas.microsoft.com/office/powerpoint/2010/main" val="1772522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A7C31E-AC15-45B8-A865-23B2667AF82D}" type="datetime1">
              <a:rPr lang="en-US" smtClean="0"/>
              <a:t>7/13/2018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2812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FD9971-B53A-4AFF-9465-A7955CC9A147}" type="datetime1">
              <a:rPr lang="en-US" smtClean="0"/>
              <a:t>7/13/2018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2990670"/>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FD9971-B53A-4AFF-9465-A7955CC9A147}" type="datetime1">
              <a:rPr lang="en-US" smtClean="0"/>
              <a:t>7/13/2018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15419198"/>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FD9971-B53A-4AFF-9465-A7955CC9A147}" type="datetime1">
              <a:rPr lang="en-US" smtClean="0"/>
              <a:t>7/13/2018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0762636"/>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FD9971-B53A-4AFF-9465-A7955CC9A147}" type="datetime1">
              <a:rPr lang="en-US" smtClean="0"/>
              <a:t>7/13/2018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08578015"/>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FD9971-B53A-4AFF-9465-A7955CC9A147}" type="datetime1">
              <a:rPr lang="en-US" smtClean="0"/>
              <a:t>7/13/2018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2383081"/>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C707C0-A91A-479B-BBE9-76DBECB185A3}" type="datetime1">
              <a:rPr lang="en-US" smtClean="0"/>
              <a:t>7/13/2018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0492940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6E1D2F-6836-4EC5-9ABF-134306CE014E}" type="datetime1">
              <a:rPr lang="en-US" smtClean="0"/>
              <a:t>7/13/2018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37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ACAC4F-843C-409C-945E-7040ACC581FF}" type="datetime1">
              <a:rPr lang="en-US" smtClean="0"/>
              <a:t>7/13/2018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090583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D478E8-4215-402D-AA77-C268BD905D99}" type="datetime1">
              <a:rPr lang="en-US" smtClean="0"/>
              <a:t>7/13/2018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6833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F9D4E6-FE70-4FB7-BF34-26F81C5B1E79}" type="datetime1">
              <a:rPr lang="en-US" smtClean="0"/>
              <a:t>7/13/2018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909919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8CB7F6-38F8-4E5E-B416-631E29D5BDA8}" type="datetime1">
              <a:rPr lang="en-US" smtClean="0"/>
              <a:t>7/13/2018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927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F3DB1D-D483-46D1-8FE1-8437F8C02E97}" type="datetime1">
              <a:rPr lang="en-US" smtClean="0"/>
              <a:t>7/13/2018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2664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C5A43A-06B1-4042-A3FB-61B34A0E48B3}" type="datetime1">
              <a:rPr lang="en-US" smtClean="0"/>
              <a:t>7/13/2018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5422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DABB7B-BF50-4634-8629-E31FB70B1702}" type="datetime1">
              <a:rPr lang="en-US" smtClean="0"/>
              <a:t>7/13/2018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334100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97C0D7-06B0-48A4-ADFB-85CF7E659798}" type="datetime1">
              <a:rPr lang="en-US" smtClean="0"/>
              <a:t>7/13/2018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7541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1FD9971-B53A-4AFF-9465-A7955CC9A147}" type="datetime1">
              <a:rPr lang="en-US" smtClean="0"/>
              <a:t>7/13/2018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207362"/>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Lst>
  <p:hf hdr="0" ftr="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2.jpg" /></Relationships>
</file>

<file path=ppt/slides/_rels/slide10.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7371" y="0"/>
            <a:ext cx="7766936" cy="1646302"/>
          </a:xfrm>
        </p:spPr>
        <p:txBody>
          <a:bodyPr/>
          <a:lstStyle/>
          <a:p>
            <a:r>
              <a:rPr lang="en-US" sz="7200" dirty="0">
                <a:latin typeface="SriLankan" panose="00000400000000000000" pitchFamily="2" charset="0"/>
              </a:rPr>
              <a:t>Micro Electronics</a:t>
            </a:r>
          </a:p>
        </p:txBody>
      </p:sp>
      <p:sp>
        <p:nvSpPr>
          <p:cNvPr id="3" name="Subtitle 2"/>
          <p:cNvSpPr>
            <a:spLocks noGrp="1"/>
          </p:cNvSpPr>
          <p:nvPr>
            <p:ph type="subTitle" idx="1"/>
          </p:nvPr>
        </p:nvSpPr>
        <p:spPr>
          <a:xfrm>
            <a:off x="1687371" y="1646302"/>
            <a:ext cx="7766936" cy="1096899"/>
          </a:xfrm>
        </p:spPr>
        <p:txBody>
          <a:bodyPr>
            <a:normAutofit/>
          </a:bodyPr>
          <a:lstStyle/>
          <a:p>
            <a:r>
              <a:rPr lang="en-US" sz="3200" dirty="0"/>
              <a:t>ITP-2018-MLB-G1-15</a:t>
            </a:r>
          </a:p>
        </p:txBody>
      </p:sp>
      <p:sp>
        <p:nvSpPr>
          <p:cNvPr id="6" name="Date Placeholder 5"/>
          <p:cNvSpPr>
            <a:spLocks noGrp="1"/>
          </p:cNvSpPr>
          <p:nvPr>
            <p:ph type="dt" sz="half" idx="10"/>
          </p:nvPr>
        </p:nvSpPr>
        <p:spPr/>
        <p:txBody>
          <a:bodyPr/>
          <a:lstStyle/>
          <a:p>
            <a:fld id="{0181DB8E-C74E-4C74-9A6A-3BF85A457C20}" type="datetime1">
              <a:rPr lang="en-US" smtClean="0"/>
              <a:t>7/13/2018</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z="1100" smtClean="0"/>
              <a:pPr/>
              <a:t>1</a:t>
            </a:fld>
            <a:endParaRPr lang="en-US" sz="1100" dirty="0"/>
          </a:p>
        </p:txBody>
      </p:sp>
      <p:sp>
        <p:nvSpPr>
          <p:cNvPr id="4" name="TextBox 3"/>
          <p:cNvSpPr txBox="1"/>
          <p:nvPr/>
        </p:nvSpPr>
        <p:spPr>
          <a:xfrm>
            <a:off x="605307" y="5254581"/>
            <a:ext cx="4128053" cy="1200329"/>
          </a:xfrm>
          <a:prstGeom prst="rect">
            <a:avLst/>
          </a:prstGeom>
          <a:noFill/>
        </p:spPr>
        <p:txBody>
          <a:bodyPr wrap="none" rtlCol="0">
            <a:spAutoFit/>
          </a:bodyPr>
          <a:lstStyle/>
          <a:p>
            <a:r>
              <a:rPr lang="en-US" dirty="0"/>
              <a:t>D.I.K.Rajapakshe 			IT16178700</a:t>
            </a:r>
          </a:p>
          <a:p>
            <a:r>
              <a:rPr lang="en-US" dirty="0"/>
              <a:t>M.P.P.Shamil				IT17018760</a:t>
            </a:r>
          </a:p>
          <a:p>
            <a:r>
              <a:rPr lang="en-US" dirty="0"/>
              <a:t>Rathnayaka M.H.K.R 		IT16067370</a:t>
            </a:r>
          </a:p>
          <a:p>
            <a:r>
              <a:rPr lang="en-US" dirty="0"/>
              <a:t>Subasinghe R.S.R.M.D 		IT17015172</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6747" y="2993692"/>
            <a:ext cx="2600325" cy="176212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5562" y="1975700"/>
            <a:ext cx="1858555" cy="1535001"/>
          </a:xfrm>
          <a:prstGeom prst="rect">
            <a:avLst/>
          </a:prstGeom>
        </p:spPr>
      </p:pic>
    </p:spTree>
    <p:extLst>
      <p:ext uri="{BB962C8B-B14F-4D97-AF65-F5344CB8AC3E}">
        <p14:creationId xmlns:p14="http://schemas.microsoft.com/office/powerpoint/2010/main" val="180968832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Subasinghe R.S.R.M.D   IT17015172</a:t>
            </a:r>
          </a:p>
        </p:txBody>
      </p:sp>
      <p:sp>
        <p:nvSpPr>
          <p:cNvPr id="3" name="Content Placeholder 2"/>
          <p:cNvSpPr>
            <a:spLocks noGrp="1"/>
          </p:cNvSpPr>
          <p:nvPr>
            <p:ph idx="1"/>
          </p:nvPr>
        </p:nvSpPr>
        <p:spPr/>
        <p:txBody>
          <a:bodyPr/>
          <a:lstStyle/>
          <a:p>
            <a:r>
              <a:rPr lang="en-US" dirty="0"/>
              <a:t>As an Owner</a:t>
            </a:r>
          </a:p>
          <a:p>
            <a:pPr marL="0" indent="0">
              <a:buNone/>
            </a:pPr>
            <a:r>
              <a:rPr lang="en-US" dirty="0"/>
              <a:t>    I want access to individual user accounts within the system</a:t>
            </a:r>
          </a:p>
          <a:p>
            <a:pPr marL="0" indent="0">
              <a:buNone/>
            </a:pPr>
            <a:r>
              <a:rPr lang="en-US" dirty="0"/>
              <a:t>    So that I can make manually view,add,update and delete users, information,      reports and fucntions.</a:t>
            </a:r>
          </a:p>
          <a:p>
            <a:pPr marL="0" indent="0">
              <a:buNone/>
            </a:pPr>
            <a:endParaRPr lang="en-US" dirty="0"/>
          </a:p>
          <a:p>
            <a:r>
              <a:rPr lang="en-US" dirty="0"/>
              <a:t>As a Owner</a:t>
            </a:r>
          </a:p>
          <a:p>
            <a:pPr marL="0" indent="0">
              <a:buNone/>
            </a:pPr>
            <a:r>
              <a:rPr lang="en-US" dirty="0"/>
              <a:t>    I want system-wide access to other sections</a:t>
            </a:r>
          </a:p>
          <a:p>
            <a:pPr marL="0" indent="0">
              <a:buNone/>
            </a:pPr>
            <a:r>
              <a:rPr lang="en-US" dirty="0"/>
              <a:t>    So that I can manually resolve issues</a:t>
            </a:r>
          </a:p>
        </p:txBody>
      </p:sp>
      <p:sp>
        <p:nvSpPr>
          <p:cNvPr id="9" name="Date Placeholder 8"/>
          <p:cNvSpPr>
            <a:spLocks noGrp="1"/>
          </p:cNvSpPr>
          <p:nvPr>
            <p:ph type="dt" sz="half" idx="10"/>
          </p:nvPr>
        </p:nvSpPr>
        <p:spPr/>
        <p:txBody>
          <a:bodyPr/>
          <a:lstStyle/>
          <a:p>
            <a:fld id="{574B776B-E854-4C82-B06B-1CDB769E0827}" type="datetime1">
              <a:rPr lang="en-US" smtClean="0"/>
              <a:t>7/13/2018</a:t>
            </a:fld>
            <a:endParaRPr lang="en-US" dirty="0"/>
          </a:p>
        </p:txBody>
      </p:sp>
      <p:sp>
        <p:nvSpPr>
          <p:cNvPr id="8" name="Slide Number Placeholder 7"/>
          <p:cNvSpPr>
            <a:spLocks noGrp="1"/>
          </p:cNvSpPr>
          <p:nvPr>
            <p:ph type="sldNum" sz="quarter" idx="12"/>
          </p:nvPr>
        </p:nvSpPr>
        <p:spPr/>
        <p:txBody>
          <a:bodyPr/>
          <a:lstStyle/>
          <a:p>
            <a:fld id="{519954A3-9DFD-4C44-94BA-B95130A3BA1C}" type="slidenum">
              <a:rPr lang="en-US" smtClean="0"/>
              <a:t>10</a:t>
            </a:fld>
            <a:endParaRPr lang="en-US" dirty="0"/>
          </a:p>
        </p:txBody>
      </p:sp>
      <p:sp>
        <p:nvSpPr>
          <p:cNvPr id="4" name="Right Brace 3"/>
          <p:cNvSpPr/>
          <p:nvPr/>
        </p:nvSpPr>
        <p:spPr>
          <a:xfrm>
            <a:off x="9035743" y="2160589"/>
            <a:ext cx="476518" cy="10818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TextBox 4"/>
          <p:cNvSpPr txBox="1"/>
          <p:nvPr/>
        </p:nvSpPr>
        <p:spPr>
          <a:xfrm>
            <a:off x="9594814" y="2516836"/>
            <a:ext cx="2244525" cy="369332"/>
          </a:xfrm>
          <a:prstGeom prst="rect">
            <a:avLst/>
          </a:prstGeom>
          <a:noFill/>
        </p:spPr>
        <p:txBody>
          <a:bodyPr wrap="none" rtlCol="0">
            <a:spAutoFit/>
          </a:bodyPr>
          <a:lstStyle/>
          <a:p>
            <a:r>
              <a:rPr lang="en-US" dirty="0"/>
              <a:t>Admin management</a:t>
            </a:r>
          </a:p>
        </p:txBody>
      </p:sp>
      <p:sp>
        <p:nvSpPr>
          <p:cNvPr id="6" name="Right Brace 5"/>
          <p:cNvSpPr/>
          <p:nvPr/>
        </p:nvSpPr>
        <p:spPr>
          <a:xfrm>
            <a:off x="8906955" y="4089397"/>
            <a:ext cx="476518" cy="10818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TextBox 6"/>
          <p:cNvSpPr txBox="1"/>
          <p:nvPr/>
        </p:nvSpPr>
        <p:spPr>
          <a:xfrm>
            <a:off x="9512261" y="4445644"/>
            <a:ext cx="2244525" cy="369332"/>
          </a:xfrm>
          <a:prstGeom prst="rect">
            <a:avLst/>
          </a:prstGeom>
          <a:noFill/>
        </p:spPr>
        <p:txBody>
          <a:bodyPr wrap="none" rtlCol="0">
            <a:spAutoFit/>
          </a:bodyPr>
          <a:lstStyle/>
          <a:p>
            <a:r>
              <a:rPr lang="en-US" dirty="0"/>
              <a:t>Admin management</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6214" y="198437"/>
            <a:ext cx="2143125" cy="2143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80261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As a owner</a:t>
            </a:r>
          </a:p>
          <a:p>
            <a:pPr marL="0" indent="0">
              <a:buNone/>
            </a:pPr>
            <a:r>
              <a:rPr lang="en-US" dirty="0"/>
              <a:t>    I want to view profit of my business</a:t>
            </a:r>
          </a:p>
          <a:p>
            <a:pPr marL="0" indent="0">
              <a:buNone/>
            </a:pPr>
            <a:r>
              <a:rPr lang="en-US" dirty="0"/>
              <a:t>    So that I can make new decisions for my business</a:t>
            </a:r>
          </a:p>
        </p:txBody>
      </p:sp>
      <p:sp>
        <p:nvSpPr>
          <p:cNvPr id="7" name="Date Placeholder 6"/>
          <p:cNvSpPr>
            <a:spLocks noGrp="1"/>
          </p:cNvSpPr>
          <p:nvPr>
            <p:ph type="dt" sz="half" idx="10"/>
          </p:nvPr>
        </p:nvSpPr>
        <p:spPr/>
        <p:txBody>
          <a:bodyPr/>
          <a:lstStyle/>
          <a:p>
            <a:fld id="{78A1BF81-CE5D-428A-9A11-4AA8E840F368}" type="datetime1">
              <a:rPr lang="en-US" smtClean="0"/>
              <a:t>7/13/2018</a:t>
            </a:fld>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11</a:t>
            </a:fld>
            <a:endParaRPr lang="en-US" dirty="0"/>
          </a:p>
        </p:txBody>
      </p:sp>
      <p:sp>
        <p:nvSpPr>
          <p:cNvPr id="4" name="Right Brace 3"/>
          <p:cNvSpPr/>
          <p:nvPr/>
        </p:nvSpPr>
        <p:spPr>
          <a:xfrm>
            <a:off x="6282722" y="2160589"/>
            <a:ext cx="476518" cy="10818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TextBox 4"/>
          <p:cNvSpPr txBox="1"/>
          <p:nvPr/>
        </p:nvSpPr>
        <p:spPr>
          <a:xfrm>
            <a:off x="6888028" y="2516836"/>
            <a:ext cx="2244525" cy="369332"/>
          </a:xfrm>
          <a:prstGeom prst="rect">
            <a:avLst/>
          </a:prstGeom>
          <a:noFill/>
        </p:spPr>
        <p:txBody>
          <a:bodyPr wrap="none" rtlCol="0">
            <a:spAutoFit/>
          </a:bodyPr>
          <a:lstStyle/>
          <a:p>
            <a:r>
              <a:rPr lang="en-US" dirty="0"/>
              <a:t>Admin management</a:t>
            </a:r>
          </a:p>
        </p:txBody>
      </p:sp>
    </p:spTree>
    <p:extLst>
      <p:ext uri="{BB962C8B-B14F-4D97-AF65-F5344CB8AC3E}">
        <p14:creationId xmlns:p14="http://schemas.microsoft.com/office/powerpoint/2010/main" val="1032386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2768" y="2621280"/>
            <a:ext cx="8596668" cy="1320800"/>
          </a:xfrm>
        </p:spPr>
        <p:txBody>
          <a:bodyPr>
            <a:normAutofit/>
          </a:bodyPr>
          <a:lstStyle/>
          <a:p>
            <a:r>
              <a:rPr lang="en-US" sz="6600" dirty="0"/>
              <a:t>Thank You</a:t>
            </a:r>
          </a:p>
        </p:txBody>
      </p:sp>
      <p:sp>
        <p:nvSpPr>
          <p:cNvPr id="4" name="Date Placeholder 3"/>
          <p:cNvSpPr>
            <a:spLocks noGrp="1"/>
          </p:cNvSpPr>
          <p:nvPr>
            <p:ph type="dt" sz="half" idx="10"/>
          </p:nvPr>
        </p:nvSpPr>
        <p:spPr/>
        <p:txBody>
          <a:bodyPr/>
          <a:lstStyle/>
          <a:p>
            <a:fld id="{13ACAC4F-843C-409C-945E-7040ACC581FF}" type="datetime1">
              <a:rPr lang="en-US" smtClean="0"/>
              <a:t>7/13/2018</a:t>
            </a:fld>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t>12</a:t>
            </a:fld>
            <a:endParaRPr lang="en-US" dirty="0"/>
          </a:p>
        </p:txBody>
      </p:sp>
    </p:spTree>
    <p:extLst>
      <p:ext uri="{BB962C8B-B14F-4D97-AF65-F5344CB8AC3E}">
        <p14:creationId xmlns:p14="http://schemas.microsoft.com/office/powerpoint/2010/main" val="2879426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 of Product</a:t>
            </a:r>
          </a:p>
        </p:txBody>
      </p:sp>
      <p:sp>
        <p:nvSpPr>
          <p:cNvPr id="3" name="Content Placeholder 2"/>
          <p:cNvSpPr>
            <a:spLocks noGrp="1"/>
          </p:cNvSpPr>
          <p:nvPr>
            <p:ph idx="1"/>
          </p:nvPr>
        </p:nvSpPr>
        <p:spPr>
          <a:xfrm>
            <a:off x="677334" y="2160589"/>
            <a:ext cx="10960484" cy="4697411"/>
          </a:xfrm>
        </p:spPr>
        <p:txBody>
          <a:bodyPr>
            <a:normAutofit/>
          </a:bodyPr>
          <a:lstStyle/>
          <a:p>
            <a:r>
              <a:rPr lang="en-US" sz="2400" dirty="0"/>
              <a:t>Our system user must be registered employees while users who are not able to go through our system and will not be given any privileges to use any function from the system. Our “Electronic Shop System” provides a variety of features for their users. All the details of our users are securely stored in our Database in a well-ordered manner. All the functions of system are handled by the admin. This system is important to organization because we can Restricting unauthorized access, Efficient data access, Providing backup and recovery. It supports employees and the owner and replaces human power which consumes less time and fewer resources having a higher accuracy. Our “Electronic Shop System” consists of mainly eight functions.           </a:t>
            </a:r>
          </a:p>
        </p:txBody>
      </p:sp>
      <p:sp>
        <p:nvSpPr>
          <p:cNvPr id="4" name="Date Placeholder 3"/>
          <p:cNvSpPr>
            <a:spLocks noGrp="1"/>
          </p:cNvSpPr>
          <p:nvPr>
            <p:ph type="dt" sz="half" idx="10"/>
          </p:nvPr>
        </p:nvSpPr>
        <p:spPr>
          <a:xfrm>
            <a:off x="7404639" y="6406487"/>
            <a:ext cx="911939" cy="365125"/>
          </a:xfrm>
        </p:spPr>
        <p:txBody>
          <a:bodyPr/>
          <a:lstStyle/>
          <a:p>
            <a:fld id="{13ACAC4F-843C-409C-945E-7040ACC581FF}" type="datetime1">
              <a:rPr lang="en-US" smtClean="0"/>
              <a:t>7/13/2018</a:t>
            </a:fld>
            <a:endParaRPr lang="en-US" dirty="0"/>
          </a:p>
        </p:txBody>
      </p:sp>
      <p:sp>
        <p:nvSpPr>
          <p:cNvPr id="5" name="Slide Number Placeholder 4"/>
          <p:cNvSpPr>
            <a:spLocks noGrp="1"/>
          </p:cNvSpPr>
          <p:nvPr>
            <p:ph type="sldNum" sz="quarter" idx="12"/>
          </p:nvPr>
        </p:nvSpPr>
        <p:spPr>
          <a:xfrm>
            <a:off x="8704040" y="6246236"/>
            <a:ext cx="683339" cy="365125"/>
          </a:xfrm>
        </p:spPr>
        <p:txBody>
          <a:bodyPr/>
          <a:lstStyle/>
          <a:p>
            <a:fld id="{519954A3-9DFD-4C44-94BA-B95130A3BA1C}" type="slidenum">
              <a:rPr lang="en-US" smtClean="0"/>
              <a:t>2</a:t>
            </a:fld>
            <a:endParaRPr lang="en-US" dirty="0"/>
          </a:p>
        </p:txBody>
      </p:sp>
    </p:spTree>
    <p:extLst>
      <p:ext uri="{BB962C8B-B14F-4D97-AF65-F5344CB8AC3E}">
        <p14:creationId xmlns:p14="http://schemas.microsoft.com/office/powerpoint/2010/main" val="2602384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a:xfrm>
            <a:off x="1163782" y="1930400"/>
            <a:ext cx="9057871" cy="4378817"/>
          </a:xfrm>
        </p:spPr>
        <p:txBody>
          <a:bodyPr/>
          <a:lstStyle/>
          <a:p>
            <a:pPr lvl="0"/>
            <a:r>
              <a:rPr lang="en-US" dirty="0"/>
              <a:t>Product Management.</a:t>
            </a:r>
          </a:p>
          <a:p>
            <a:pPr lvl="0"/>
            <a:r>
              <a:rPr lang="en-US" dirty="0"/>
              <a:t>Stock Management.</a:t>
            </a:r>
          </a:p>
          <a:p>
            <a:pPr lvl="0"/>
            <a:r>
              <a:rPr lang="si-LK"/>
              <a:t>Bill Management.</a:t>
            </a:r>
            <a:endParaRPr lang="en-US" dirty="0"/>
          </a:p>
          <a:p>
            <a:pPr lvl="0"/>
            <a:r>
              <a:rPr lang="en-US" dirty="0"/>
              <a:t>Employee Management.</a:t>
            </a:r>
          </a:p>
          <a:p>
            <a:pPr lvl="0"/>
            <a:r>
              <a:rPr lang="en-US" dirty="0"/>
              <a:t>Leaves Management.</a:t>
            </a:r>
          </a:p>
          <a:p>
            <a:pPr lvl="0"/>
            <a:r>
              <a:rPr lang="en-US" dirty="0"/>
              <a:t>Customer Management.</a:t>
            </a:r>
          </a:p>
          <a:p>
            <a:pPr lvl="0"/>
            <a:r>
              <a:rPr lang="en-US" dirty="0"/>
              <a:t>Salary Management.</a:t>
            </a:r>
          </a:p>
          <a:p>
            <a:r>
              <a:rPr lang="en-US" dirty="0"/>
              <a:t>Admin Management</a:t>
            </a:r>
          </a:p>
        </p:txBody>
      </p:sp>
      <p:sp>
        <p:nvSpPr>
          <p:cNvPr id="4" name="Date Placeholder 3"/>
          <p:cNvSpPr>
            <a:spLocks noGrp="1"/>
          </p:cNvSpPr>
          <p:nvPr>
            <p:ph type="dt" sz="half" idx="10"/>
          </p:nvPr>
        </p:nvSpPr>
        <p:spPr/>
        <p:txBody>
          <a:bodyPr/>
          <a:lstStyle/>
          <a:p>
            <a:fld id="{13ACAC4F-843C-409C-945E-7040ACC581FF}" type="datetime1">
              <a:rPr lang="en-US" smtClean="0"/>
              <a:t>7/13/2018</a:t>
            </a:fld>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t>3</a:t>
            </a:fld>
            <a:endParaRPr lang="en-US" dirty="0"/>
          </a:p>
        </p:txBody>
      </p:sp>
    </p:spTree>
    <p:extLst>
      <p:ext uri="{BB962C8B-B14F-4D97-AF65-F5344CB8AC3E}">
        <p14:creationId xmlns:p14="http://schemas.microsoft.com/office/powerpoint/2010/main" val="1606393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D.I.K.Rajapakshe IT16178700</a:t>
            </a:r>
          </a:p>
        </p:txBody>
      </p:sp>
      <p:sp>
        <p:nvSpPr>
          <p:cNvPr id="3" name="Content Placeholder 2"/>
          <p:cNvSpPr>
            <a:spLocks noGrp="1"/>
          </p:cNvSpPr>
          <p:nvPr>
            <p:ph idx="1"/>
          </p:nvPr>
        </p:nvSpPr>
        <p:spPr>
          <a:xfrm>
            <a:off x="677334" y="1532585"/>
            <a:ext cx="8596668" cy="4508777"/>
          </a:xfrm>
        </p:spPr>
        <p:txBody>
          <a:bodyPr>
            <a:normAutofit/>
          </a:bodyPr>
          <a:lstStyle/>
          <a:p>
            <a:r>
              <a:rPr lang="en-US" dirty="0"/>
              <a:t>As a Owner </a:t>
            </a:r>
          </a:p>
          <a:p>
            <a:pPr marL="0" indent="0">
              <a:buNone/>
            </a:pPr>
            <a:r>
              <a:rPr lang="en-US" dirty="0"/>
              <a:t>     I want to view item report</a:t>
            </a:r>
          </a:p>
          <a:p>
            <a:pPr marL="0" indent="0">
              <a:buNone/>
            </a:pPr>
            <a:r>
              <a:rPr lang="en-US" dirty="0"/>
              <a:t>     So that view wholesale price</a:t>
            </a:r>
          </a:p>
          <a:p>
            <a:pPr marL="0" indent="0">
              <a:buNone/>
            </a:pPr>
            <a:endParaRPr lang="en-US" dirty="0"/>
          </a:p>
          <a:p>
            <a:r>
              <a:rPr lang="en-US" dirty="0"/>
              <a:t>As a Manager</a:t>
            </a:r>
          </a:p>
          <a:p>
            <a:pPr marL="0" indent="0">
              <a:buNone/>
            </a:pPr>
            <a:r>
              <a:rPr lang="en-US" dirty="0"/>
              <a:t>   I want to  view exceed item list</a:t>
            </a:r>
          </a:p>
          <a:p>
            <a:pPr marL="0" indent="0">
              <a:buNone/>
            </a:pPr>
            <a:r>
              <a:rPr lang="en-US" dirty="0"/>
              <a:t>   So that i can add new stocks</a:t>
            </a:r>
          </a:p>
          <a:p>
            <a:pPr marL="0" indent="0">
              <a:buNone/>
            </a:pPr>
            <a:endParaRPr lang="en-US" dirty="0"/>
          </a:p>
          <a:p>
            <a:r>
              <a:rPr lang="en-US" dirty="0"/>
              <a:t>As a Administrator</a:t>
            </a:r>
          </a:p>
          <a:p>
            <a:pPr marL="0" indent="0">
              <a:buNone/>
            </a:pPr>
            <a:r>
              <a:rPr lang="en-US" dirty="0"/>
              <a:t>     I want to update payments</a:t>
            </a:r>
          </a:p>
          <a:p>
            <a:pPr marL="0" indent="0">
              <a:buNone/>
            </a:pPr>
            <a:r>
              <a:rPr lang="en-US" dirty="0"/>
              <a:t>     So that I can correct cheque payments of the bill</a:t>
            </a:r>
          </a:p>
        </p:txBody>
      </p:sp>
      <p:sp>
        <p:nvSpPr>
          <p:cNvPr id="11" name="Date Placeholder 10"/>
          <p:cNvSpPr>
            <a:spLocks noGrp="1"/>
          </p:cNvSpPr>
          <p:nvPr>
            <p:ph type="dt" sz="half" idx="10"/>
          </p:nvPr>
        </p:nvSpPr>
        <p:spPr/>
        <p:txBody>
          <a:bodyPr/>
          <a:lstStyle/>
          <a:p>
            <a:fld id="{913D8404-F4DB-4E08-BFEB-5C18214E08D0}" type="datetime1">
              <a:rPr lang="en-US" smtClean="0"/>
              <a:t>7/13/2018</a:t>
            </a:fld>
            <a:endParaRPr lang="en-US" dirty="0"/>
          </a:p>
        </p:txBody>
      </p:sp>
      <p:sp>
        <p:nvSpPr>
          <p:cNvPr id="10" name="Slide Number Placeholder 9"/>
          <p:cNvSpPr>
            <a:spLocks noGrp="1"/>
          </p:cNvSpPr>
          <p:nvPr>
            <p:ph type="sldNum" sz="quarter" idx="12"/>
          </p:nvPr>
        </p:nvSpPr>
        <p:spPr/>
        <p:txBody>
          <a:bodyPr/>
          <a:lstStyle/>
          <a:p>
            <a:fld id="{519954A3-9DFD-4C44-94BA-B95130A3BA1C}" type="slidenum">
              <a:rPr lang="en-US" sz="1050" smtClean="0"/>
              <a:t>4</a:t>
            </a:fld>
            <a:endParaRPr lang="en-US" sz="1050" dirty="0"/>
          </a:p>
        </p:txBody>
      </p:sp>
      <p:sp>
        <p:nvSpPr>
          <p:cNvPr id="4" name="Right Brace 3"/>
          <p:cNvSpPr/>
          <p:nvPr/>
        </p:nvSpPr>
        <p:spPr>
          <a:xfrm>
            <a:off x="5357612" y="2160589"/>
            <a:ext cx="476518" cy="10818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TextBox 4"/>
          <p:cNvSpPr txBox="1"/>
          <p:nvPr/>
        </p:nvSpPr>
        <p:spPr>
          <a:xfrm>
            <a:off x="5962918" y="2516836"/>
            <a:ext cx="2385974" cy="369332"/>
          </a:xfrm>
          <a:prstGeom prst="rect">
            <a:avLst/>
          </a:prstGeom>
          <a:noFill/>
        </p:spPr>
        <p:txBody>
          <a:bodyPr wrap="none" rtlCol="0">
            <a:spAutoFit/>
          </a:bodyPr>
          <a:lstStyle/>
          <a:p>
            <a:r>
              <a:rPr lang="en-US" dirty="0"/>
              <a:t>Product management</a:t>
            </a:r>
          </a:p>
        </p:txBody>
      </p:sp>
      <p:sp>
        <p:nvSpPr>
          <p:cNvPr id="6" name="Right Brace 5"/>
          <p:cNvSpPr/>
          <p:nvPr/>
        </p:nvSpPr>
        <p:spPr>
          <a:xfrm>
            <a:off x="5344733" y="3832696"/>
            <a:ext cx="476518" cy="10818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TextBox 6"/>
          <p:cNvSpPr txBox="1"/>
          <p:nvPr/>
        </p:nvSpPr>
        <p:spPr>
          <a:xfrm>
            <a:off x="5950039" y="4188943"/>
            <a:ext cx="2220480" cy="369332"/>
          </a:xfrm>
          <a:prstGeom prst="rect">
            <a:avLst/>
          </a:prstGeom>
          <a:noFill/>
        </p:spPr>
        <p:txBody>
          <a:bodyPr wrap="none" rtlCol="0">
            <a:spAutoFit/>
          </a:bodyPr>
          <a:lstStyle/>
          <a:p>
            <a:r>
              <a:rPr lang="en-US" dirty="0"/>
              <a:t>Stock  management</a:t>
            </a:r>
          </a:p>
        </p:txBody>
      </p:sp>
      <p:sp>
        <p:nvSpPr>
          <p:cNvPr id="8" name="Right Brace 7"/>
          <p:cNvSpPr/>
          <p:nvPr/>
        </p:nvSpPr>
        <p:spPr>
          <a:xfrm>
            <a:off x="6259133" y="5135471"/>
            <a:ext cx="476518" cy="10818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TextBox 8"/>
          <p:cNvSpPr txBox="1"/>
          <p:nvPr/>
        </p:nvSpPr>
        <p:spPr>
          <a:xfrm>
            <a:off x="6864439" y="5491718"/>
            <a:ext cx="1994457" cy="369332"/>
          </a:xfrm>
          <a:prstGeom prst="rect">
            <a:avLst/>
          </a:prstGeom>
          <a:noFill/>
        </p:spPr>
        <p:txBody>
          <a:bodyPr wrap="none" rtlCol="0">
            <a:spAutoFit/>
          </a:bodyPr>
          <a:lstStyle/>
          <a:p>
            <a:r>
              <a:rPr lang="en-US" dirty="0"/>
              <a:t>Bill  management</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9073" y="244475"/>
            <a:ext cx="3000375"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08061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6123" y="1184856"/>
            <a:ext cx="8596668" cy="5075447"/>
          </a:xfrm>
        </p:spPr>
        <p:txBody>
          <a:bodyPr>
            <a:normAutofit/>
          </a:bodyPr>
          <a:lstStyle/>
          <a:p>
            <a:r>
              <a:rPr lang="en-US" dirty="0"/>
              <a:t>As a Cashier </a:t>
            </a:r>
          </a:p>
          <a:p>
            <a:pPr marL="0" indent="0">
              <a:buNone/>
            </a:pPr>
            <a:r>
              <a:rPr lang="en-US" dirty="0"/>
              <a:t>    I want to  make a bill</a:t>
            </a:r>
          </a:p>
          <a:p>
            <a:pPr marL="0" indent="0">
              <a:buNone/>
            </a:pPr>
            <a:r>
              <a:rPr lang="en-US" dirty="0"/>
              <a:t>    So that I can calculate cost of the items  </a:t>
            </a:r>
          </a:p>
          <a:p>
            <a:pPr marL="0" indent="0">
              <a:buNone/>
            </a:pPr>
            <a:endParaRPr lang="en-US" dirty="0"/>
          </a:p>
          <a:p>
            <a:pPr marL="0" indent="0">
              <a:buNone/>
            </a:pPr>
            <a:endParaRPr lang="en-US" dirty="0"/>
          </a:p>
          <a:p>
            <a:r>
              <a:rPr lang="en-US" dirty="0"/>
              <a:t>As a Manager</a:t>
            </a:r>
          </a:p>
          <a:p>
            <a:pPr marL="0" indent="0">
              <a:buNone/>
            </a:pPr>
            <a:r>
              <a:rPr lang="en-US" dirty="0"/>
              <a:t>    I want to  add discount to items </a:t>
            </a:r>
          </a:p>
          <a:p>
            <a:pPr marL="0" indent="0">
              <a:buNone/>
            </a:pPr>
            <a:r>
              <a:rPr lang="en-US" dirty="0"/>
              <a:t>    So that we can get more customers </a:t>
            </a:r>
          </a:p>
          <a:p>
            <a:pPr marL="0" indent="0">
              <a:buNone/>
            </a:pPr>
            <a:endParaRPr lang="en-US" dirty="0"/>
          </a:p>
          <a:p>
            <a:r>
              <a:rPr lang="en-US" dirty="0"/>
              <a:t>As a Owner</a:t>
            </a:r>
          </a:p>
          <a:p>
            <a:pPr marL="0" indent="0">
              <a:buNone/>
            </a:pPr>
            <a:r>
              <a:rPr lang="en-US" dirty="0"/>
              <a:t>     I want to get stocks report </a:t>
            </a:r>
          </a:p>
          <a:p>
            <a:pPr marL="0" indent="0">
              <a:buNone/>
            </a:pPr>
            <a:r>
              <a:rPr lang="en-US" dirty="0"/>
              <a:t>     So that i can view available items</a:t>
            </a:r>
          </a:p>
        </p:txBody>
      </p:sp>
      <p:sp>
        <p:nvSpPr>
          <p:cNvPr id="11" name="Date Placeholder 10"/>
          <p:cNvSpPr>
            <a:spLocks noGrp="1"/>
          </p:cNvSpPr>
          <p:nvPr>
            <p:ph type="dt" sz="half" idx="10"/>
          </p:nvPr>
        </p:nvSpPr>
        <p:spPr/>
        <p:txBody>
          <a:bodyPr/>
          <a:lstStyle/>
          <a:p>
            <a:fld id="{2E31646F-6C55-4204-B9D4-7E6D761A2F09}" type="datetime1">
              <a:rPr lang="en-US" smtClean="0"/>
              <a:t>7/13/2018</a:t>
            </a:fld>
            <a:endParaRPr lang="en-US" dirty="0"/>
          </a:p>
        </p:txBody>
      </p:sp>
      <p:sp>
        <p:nvSpPr>
          <p:cNvPr id="10" name="Slide Number Placeholder 9"/>
          <p:cNvSpPr>
            <a:spLocks noGrp="1"/>
          </p:cNvSpPr>
          <p:nvPr>
            <p:ph type="sldNum" sz="quarter" idx="12"/>
          </p:nvPr>
        </p:nvSpPr>
        <p:spPr/>
        <p:txBody>
          <a:bodyPr/>
          <a:lstStyle/>
          <a:p>
            <a:fld id="{519954A3-9DFD-4C44-94BA-B95130A3BA1C}" type="slidenum">
              <a:rPr lang="en-US" sz="1100" smtClean="0"/>
              <a:t>5</a:t>
            </a:fld>
            <a:endParaRPr lang="en-US" sz="1100" dirty="0"/>
          </a:p>
        </p:txBody>
      </p:sp>
      <p:sp>
        <p:nvSpPr>
          <p:cNvPr id="4" name="Right Brace 3"/>
          <p:cNvSpPr/>
          <p:nvPr/>
        </p:nvSpPr>
        <p:spPr>
          <a:xfrm>
            <a:off x="5318976" y="1184856"/>
            <a:ext cx="476518" cy="10818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TextBox 4"/>
          <p:cNvSpPr txBox="1"/>
          <p:nvPr/>
        </p:nvSpPr>
        <p:spPr>
          <a:xfrm>
            <a:off x="5924282" y="1541103"/>
            <a:ext cx="1925527" cy="369332"/>
          </a:xfrm>
          <a:prstGeom prst="rect">
            <a:avLst/>
          </a:prstGeom>
          <a:noFill/>
        </p:spPr>
        <p:txBody>
          <a:bodyPr wrap="none" rtlCol="0">
            <a:spAutoFit/>
          </a:bodyPr>
          <a:lstStyle/>
          <a:p>
            <a:r>
              <a:rPr lang="en-US" dirty="0"/>
              <a:t>Bill management</a:t>
            </a:r>
          </a:p>
        </p:txBody>
      </p:sp>
      <p:sp>
        <p:nvSpPr>
          <p:cNvPr id="6" name="Right Brace 5"/>
          <p:cNvSpPr/>
          <p:nvPr/>
        </p:nvSpPr>
        <p:spPr>
          <a:xfrm>
            <a:off x="5318976" y="3175124"/>
            <a:ext cx="476518" cy="10818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TextBox 6"/>
          <p:cNvSpPr txBox="1"/>
          <p:nvPr/>
        </p:nvSpPr>
        <p:spPr>
          <a:xfrm>
            <a:off x="5924282" y="3531371"/>
            <a:ext cx="2385974" cy="369332"/>
          </a:xfrm>
          <a:prstGeom prst="rect">
            <a:avLst/>
          </a:prstGeom>
          <a:noFill/>
        </p:spPr>
        <p:txBody>
          <a:bodyPr wrap="none" rtlCol="0">
            <a:spAutoFit/>
          </a:bodyPr>
          <a:lstStyle/>
          <a:p>
            <a:r>
              <a:rPr lang="en-US" dirty="0"/>
              <a:t>Product management</a:t>
            </a:r>
          </a:p>
        </p:txBody>
      </p:sp>
      <p:sp>
        <p:nvSpPr>
          <p:cNvPr id="8" name="Right Brace 7"/>
          <p:cNvSpPr/>
          <p:nvPr/>
        </p:nvSpPr>
        <p:spPr>
          <a:xfrm>
            <a:off x="5318976" y="4796060"/>
            <a:ext cx="476518" cy="10818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TextBox 8"/>
          <p:cNvSpPr txBox="1"/>
          <p:nvPr/>
        </p:nvSpPr>
        <p:spPr>
          <a:xfrm>
            <a:off x="5924282" y="5152307"/>
            <a:ext cx="2220480" cy="369332"/>
          </a:xfrm>
          <a:prstGeom prst="rect">
            <a:avLst/>
          </a:prstGeom>
          <a:noFill/>
        </p:spPr>
        <p:txBody>
          <a:bodyPr wrap="none" rtlCol="0">
            <a:spAutoFit/>
          </a:bodyPr>
          <a:lstStyle/>
          <a:p>
            <a:r>
              <a:rPr lang="en-US" dirty="0"/>
              <a:t>Stock management</a:t>
            </a:r>
          </a:p>
        </p:txBody>
      </p:sp>
    </p:spTree>
    <p:extLst>
      <p:ext uri="{BB962C8B-B14F-4D97-AF65-F5344CB8AC3E}">
        <p14:creationId xmlns:p14="http://schemas.microsoft.com/office/powerpoint/2010/main" val="639090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M.P.P.Shamil  IT17018760</a:t>
            </a:r>
          </a:p>
        </p:txBody>
      </p:sp>
      <p:sp>
        <p:nvSpPr>
          <p:cNvPr id="3" name="Content Placeholder 2"/>
          <p:cNvSpPr>
            <a:spLocks noGrp="1"/>
          </p:cNvSpPr>
          <p:nvPr>
            <p:ph idx="1"/>
          </p:nvPr>
        </p:nvSpPr>
        <p:spPr/>
        <p:txBody>
          <a:bodyPr/>
          <a:lstStyle/>
          <a:p>
            <a:r>
              <a:rPr lang="en-US" dirty="0"/>
              <a:t>As a owner</a:t>
            </a:r>
          </a:p>
          <a:p>
            <a:pPr marL="0" indent="0">
              <a:buNone/>
            </a:pPr>
            <a:r>
              <a:rPr lang="en-US" dirty="0"/>
              <a:t>     I want to see deduction of employees salary</a:t>
            </a:r>
          </a:p>
          <a:p>
            <a:pPr marL="0" indent="0">
              <a:buNone/>
            </a:pPr>
            <a:r>
              <a:rPr lang="en-US" dirty="0"/>
              <a:t>     So that I can calculate net salary of employee</a:t>
            </a:r>
          </a:p>
          <a:p>
            <a:pPr marL="0" indent="0">
              <a:buNone/>
            </a:pPr>
            <a:endParaRPr lang="en-US" dirty="0"/>
          </a:p>
          <a:p>
            <a:pPr marL="0" indent="0">
              <a:buNone/>
            </a:pPr>
            <a:endParaRPr lang="en-US" dirty="0"/>
          </a:p>
          <a:p>
            <a:r>
              <a:rPr lang="en-US" dirty="0"/>
              <a:t>As a owner </a:t>
            </a:r>
          </a:p>
          <a:p>
            <a:pPr marL="0" indent="0">
              <a:buNone/>
            </a:pPr>
            <a:r>
              <a:rPr lang="en-US" dirty="0"/>
              <a:t>    I want to know how many leaves employees have got </a:t>
            </a:r>
          </a:p>
          <a:p>
            <a:pPr marL="0" indent="0">
              <a:buNone/>
            </a:pPr>
            <a:r>
              <a:rPr lang="en-US" dirty="0"/>
              <a:t>    So that I can deduct their salary who have got more than 2 days</a:t>
            </a:r>
          </a:p>
          <a:p>
            <a:endParaRPr lang="en-US" dirty="0"/>
          </a:p>
        </p:txBody>
      </p:sp>
      <p:sp>
        <p:nvSpPr>
          <p:cNvPr id="9" name="Date Placeholder 8"/>
          <p:cNvSpPr>
            <a:spLocks noGrp="1"/>
          </p:cNvSpPr>
          <p:nvPr>
            <p:ph type="dt" sz="half" idx="10"/>
          </p:nvPr>
        </p:nvSpPr>
        <p:spPr/>
        <p:txBody>
          <a:bodyPr/>
          <a:lstStyle/>
          <a:p>
            <a:fld id="{90EA1B06-0A61-4167-87AD-73E26342FC42}" type="datetime1">
              <a:rPr lang="en-US" smtClean="0"/>
              <a:t>7/13/2018</a:t>
            </a:fld>
            <a:endParaRPr lang="en-US" dirty="0"/>
          </a:p>
        </p:txBody>
      </p:sp>
      <p:sp>
        <p:nvSpPr>
          <p:cNvPr id="8" name="Slide Number Placeholder 7"/>
          <p:cNvSpPr>
            <a:spLocks noGrp="1"/>
          </p:cNvSpPr>
          <p:nvPr>
            <p:ph type="sldNum" sz="quarter" idx="12"/>
          </p:nvPr>
        </p:nvSpPr>
        <p:spPr/>
        <p:txBody>
          <a:bodyPr/>
          <a:lstStyle/>
          <a:p>
            <a:fld id="{519954A3-9DFD-4C44-94BA-B95130A3BA1C}" type="slidenum">
              <a:rPr lang="en-US" sz="1400" smtClean="0"/>
              <a:t>6</a:t>
            </a:fld>
            <a:endParaRPr lang="en-US" sz="1400" dirty="0"/>
          </a:p>
        </p:txBody>
      </p:sp>
      <p:sp>
        <p:nvSpPr>
          <p:cNvPr id="4" name="Right Brace 3"/>
          <p:cNvSpPr/>
          <p:nvPr/>
        </p:nvSpPr>
        <p:spPr>
          <a:xfrm>
            <a:off x="7740204" y="2203273"/>
            <a:ext cx="476518" cy="10818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TextBox 4"/>
          <p:cNvSpPr txBox="1"/>
          <p:nvPr/>
        </p:nvSpPr>
        <p:spPr>
          <a:xfrm>
            <a:off x="8345510" y="2516836"/>
            <a:ext cx="2289409" cy="369332"/>
          </a:xfrm>
          <a:prstGeom prst="rect">
            <a:avLst/>
          </a:prstGeom>
          <a:noFill/>
        </p:spPr>
        <p:txBody>
          <a:bodyPr wrap="none" rtlCol="0">
            <a:spAutoFit/>
          </a:bodyPr>
          <a:lstStyle/>
          <a:p>
            <a:r>
              <a:rPr lang="en-US" dirty="0"/>
              <a:t>Salary  management</a:t>
            </a:r>
          </a:p>
        </p:txBody>
      </p:sp>
      <p:sp>
        <p:nvSpPr>
          <p:cNvPr id="6" name="Right Brace 5"/>
          <p:cNvSpPr/>
          <p:nvPr/>
        </p:nvSpPr>
        <p:spPr>
          <a:xfrm>
            <a:off x="7740204" y="4362877"/>
            <a:ext cx="476518" cy="10818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TextBox 6"/>
          <p:cNvSpPr txBox="1"/>
          <p:nvPr/>
        </p:nvSpPr>
        <p:spPr>
          <a:xfrm>
            <a:off x="8345510" y="4719124"/>
            <a:ext cx="2202847" cy="369332"/>
          </a:xfrm>
          <a:prstGeom prst="rect">
            <a:avLst/>
          </a:prstGeom>
          <a:noFill/>
        </p:spPr>
        <p:txBody>
          <a:bodyPr wrap="none" rtlCol="0">
            <a:spAutoFit/>
          </a:bodyPr>
          <a:lstStyle/>
          <a:p>
            <a:r>
              <a:rPr lang="en-US" dirty="0"/>
              <a:t>salary management</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3006" y="429144"/>
            <a:ext cx="1957657" cy="1616850"/>
          </a:xfrm>
          <a:prstGeom prst="rect">
            <a:avLst/>
          </a:prstGeom>
        </p:spPr>
      </p:pic>
    </p:spTree>
    <p:extLst>
      <p:ext uri="{BB962C8B-B14F-4D97-AF65-F5344CB8AC3E}">
        <p14:creationId xmlns:p14="http://schemas.microsoft.com/office/powerpoint/2010/main" val="3888056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As a manager</a:t>
            </a:r>
          </a:p>
          <a:p>
            <a:pPr marL="0" indent="0">
              <a:buNone/>
            </a:pPr>
            <a:r>
              <a:rPr lang="en-US" dirty="0"/>
              <a:t>     I want to see employee’s leave</a:t>
            </a:r>
          </a:p>
          <a:p>
            <a:pPr marL="0" indent="0">
              <a:buNone/>
            </a:pPr>
            <a:r>
              <a:rPr lang="en-US" dirty="0"/>
              <a:t>     So that I can approve employee’s leave</a:t>
            </a:r>
          </a:p>
          <a:p>
            <a:pPr marL="0" indent="0">
              <a:buNone/>
            </a:pPr>
            <a:endParaRPr lang="en-US" dirty="0"/>
          </a:p>
          <a:p>
            <a:pPr marL="0" indent="0">
              <a:buNone/>
            </a:pPr>
            <a:endParaRPr lang="en-US" dirty="0"/>
          </a:p>
          <a:p>
            <a:r>
              <a:rPr lang="en-US" dirty="0"/>
              <a:t>As a Employee</a:t>
            </a:r>
          </a:p>
          <a:p>
            <a:pPr marL="0" indent="0">
              <a:buNone/>
            </a:pPr>
            <a:r>
              <a:rPr lang="en-US" dirty="0"/>
              <a:t>     I want to request a leave</a:t>
            </a:r>
          </a:p>
          <a:p>
            <a:pPr marL="0" indent="0">
              <a:buNone/>
            </a:pPr>
            <a:r>
              <a:rPr lang="en-US" dirty="0"/>
              <a:t>     So that I can have a day leave or short leave from company</a:t>
            </a:r>
          </a:p>
          <a:p>
            <a:endParaRPr lang="en-US" dirty="0"/>
          </a:p>
        </p:txBody>
      </p:sp>
      <p:sp>
        <p:nvSpPr>
          <p:cNvPr id="9" name="Date Placeholder 8"/>
          <p:cNvSpPr>
            <a:spLocks noGrp="1"/>
          </p:cNvSpPr>
          <p:nvPr>
            <p:ph type="dt" sz="half" idx="10"/>
          </p:nvPr>
        </p:nvSpPr>
        <p:spPr/>
        <p:txBody>
          <a:bodyPr/>
          <a:lstStyle/>
          <a:p>
            <a:fld id="{4DF354F9-D178-4FAB-ACA4-AA37491B75AD}" type="datetime1">
              <a:rPr lang="en-US" smtClean="0"/>
              <a:t>7/13/2018</a:t>
            </a:fld>
            <a:endParaRPr lang="en-US" dirty="0"/>
          </a:p>
        </p:txBody>
      </p:sp>
      <p:sp>
        <p:nvSpPr>
          <p:cNvPr id="8" name="Slide Number Placeholder 7"/>
          <p:cNvSpPr>
            <a:spLocks noGrp="1"/>
          </p:cNvSpPr>
          <p:nvPr>
            <p:ph type="sldNum" sz="quarter" idx="12"/>
          </p:nvPr>
        </p:nvSpPr>
        <p:spPr/>
        <p:txBody>
          <a:bodyPr/>
          <a:lstStyle/>
          <a:p>
            <a:fld id="{519954A3-9DFD-4C44-94BA-B95130A3BA1C}" type="slidenum">
              <a:rPr lang="en-US" smtClean="0"/>
              <a:t>7</a:t>
            </a:fld>
            <a:endParaRPr lang="en-US" dirty="0"/>
          </a:p>
        </p:txBody>
      </p:sp>
      <p:sp>
        <p:nvSpPr>
          <p:cNvPr id="4" name="Right Brace 3"/>
          <p:cNvSpPr/>
          <p:nvPr/>
        </p:nvSpPr>
        <p:spPr>
          <a:xfrm>
            <a:off x="8229600" y="1975923"/>
            <a:ext cx="476518" cy="10818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TextBox 4"/>
          <p:cNvSpPr txBox="1"/>
          <p:nvPr/>
        </p:nvSpPr>
        <p:spPr>
          <a:xfrm>
            <a:off x="8607964" y="2332170"/>
            <a:ext cx="2201244" cy="369332"/>
          </a:xfrm>
          <a:prstGeom prst="rect">
            <a:avLst/>
          </a:prstGeom>
          <a:noFill/>
        </p:spPr>
        <p:txBody>
          <a:bodyPr wrap="none" rtlCol="0">
            <a:spAutoFit/>
          </a:bodyPr>
          <a:lstStyle/>
          <a:p>
            <a:r>
              <a:rPr lang="en-US" dirty="0"/>
              <a:t>Leave management</a:t>
            </a:r>
          </a:p>
        </p:txBody>
      </p:sp>
      <p:sp>
        <p:nvSpPr>
          <p:cNvPr id="6" name="Right Brace 5"/>
          <p:cNvSpPr/>
          <p:nvPr/>
        </p:nvSpPr>
        <p:spPr>
          <a:xfrm>
            <a:off x="8100812" y="4008642"/>
            <a:ext cx="476518" cy="10818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TextBox 6"/>
          <p:cNvSpPr txBox="1"/>
          <p:nvPr/>
        </p:nvSpPr>
        <p:spPr>
          <a:xfrm>
            <a:off x="8706118" y="4364889"/>
            <a:ext cx="2201244" cy="369332"/>
          </a:xfrm>
          <a:prstGeom prst="rect">
            <a:avLst/>
          </a:prstGeom>
          <a:noFill/>
        </p:spPr>
        <p:txBody>
          <a:bodyPr wrap="none" rtlCol="0">
            <a:spAutoFit/>
          </a:bodyPr>
          <a:lstStyle/>
          <a:p>
            <a:r>
              <a:rPr lang="en-US" dirty="0"/>
              <a:t>Leave management</a:t>
            </a:r>
          </a:p>
        </p:txBody>
      </p:sp>
    </p:spTree>
    <p:extLst>
      <p:ext uri="{BB962C8B-B14F-4D97-AF65-F5344CB8AC3E}">
        <p14:creationId xmlns:p14="http://schemas.microsoft.com/office/powerpoint/2010/main" val="551023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Rathnayaka M.H.K.R IT16067370</a:t>
            </a:r>
          </a:p>
        </p:txBody>
      </p:sp>
      <p:sp>
        <p:nvSpPr>
          <p:cNvPr id="3" name="Content Placeholder 2"/>
          <p:cNvSpPr>
            <a:spLocks noGrp="1"/>
          </p:cNvSpPr>
          <p:nvPr>
            <p:ph idx="1"/>
          </p:nvPr>
        </p:nvSpPr>
        <p:spPr/>
        <p:txBody>
          <a:bodyPr/>
          <a:lstStyle/>
          <a:p>
            <a:r>
              <a:rPr lang="en-US" dirty="0"/>
              <a:t>As a Employee</a:t>
            </a:r>
          </a:p>
          <a:p>
            <a:pPr marL="0" indent="0">
              <a:buNone/>
            </a:pPr>
            <a:r>
              <a:rPr lang="en-US" dirty="0"/>
              <a:t>     I want to view my salary details</a:t>
            </a:r>
          </a:p>
          <a:p>
            <a:pPr marL="0" indent="0">
              <a:buNone/>
            </a:pPr>
            <a:r>
              <a:rPr lang="en-US" dirty="0"/>
              <a:t>     So that i can know pay range and pay grades</a:t>
            </a:r>
          </a:p>
          <a:p>
            <a:pPr marL="0" indent="0">
              <a:buNone/>
            </a:pPr>
            <a:endParaRPr lang="en-US" dirty="0"/>
          </a:p>
          <a:p>
            <a:r>
              <a:rPr lang="en-US" dirty="0"/>
              <a:t>As a Administrator </a:t>
            </a:r>
          </a:p>
          <a:p>
            <a:pPr marL="0" indent="0">
              <a:buNone/>
            </a:pPr>
            <a:r>
              <a:rPr lang="en-US" dirty="0"/>
              <a:t>     I want to  edit employee report </a:t>
            </a:r>
          </a:p>
          <a:p>
            <a:pPr marL="0" indent="0">
              <a:buNone/>
            </a:pPr>
            <a:r>
              <a:rPr lang="en-US" dirty="0"/>
              <a:t>     So that i can remove an employee that qiut</a:t>
            </a:r>
          </a:p>
        </p:txBody>
      </p:sp>
      <p:sp>
        <p:nvSpPr>
          <p:cNvPr id="9" name="Date Placeholder 8"/>
          <p:cNvSpPr>
            <a:spLocks noGrp="1"/>
          </p:cNvSpPr>
          <p:nvPr>
            <p:ph type="dt" sz="half" idx="10"/>
          </p:nvPr>
        </p:nvSpPr>
        <p:spPr/>
        <p:txBody>
          <a:bodyPr/>
          <a:lstStyle/>
          <a:p>
            <a:fld id="{E9980419-3B4B-4932-B0F2-CDA460091F58}" type="datetime1">
              <a:rPr lang="en-US" smtClean="0"/>
              <a:t>7/13/2018</a:t>
            </a:fld>
            <a:endParaRPr lang="en-US" dirty="0"/>
          </a:p>
        </p:txBody>
      </p:sp>
      <p:sp>
        <p:nvSpPr>
          <p:cNvPr id="8" name="Slide Number Placeholder 7"/>
          <p:cNvSpPr>
            <a:spLocks noGrp="1"/>
          </p:cNvSpPr>
          <p:nvPr>
            <p:ph type="sldNum" sz="quarter" idx="12"/>
          </p:nvPr>
        </p:nvSpPr>
        <p:spPr/>
        <p:txBody>
          <a:bodyPr/>
          <a:lstStyle/>
          <a:p>
            <a:fld id="{519954A3-9DFD-4C44-94BA-B95130A3BA1C}" type="slidenum">
              <a:rPr lang="en-US" sz="1050" smtClean="0"/>
              <a:t>8</a:t>
            </a:fld>
            <a:endParaRPr lang="en-US" sz="1050" dirty="0"/>
          </a:p>
        </p:txBody>
      </p:sp>
      <p:sp>
        <p:nvSpPr>
          <p:cNvPr id="4" name="Right Brace 3"/>
          <p:cNvSpPr/>
          <p:nvPr/>
        </p:nvSpPr>
        <p:spPr>
          <a:xfrm>
            <a:off x="6282722" y="2160589"/>
            <a:ext cx="476518" cy="10818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TextBox 4"/>
          <p:cNvSpPr txBox="1"/>
          <p:nvPr/>
        </p:nvSpPr>
        <p:spPr>
          <a:xfrm>
            <a:off x="6888028" y="2516836"/>
            <a:ext cx="2597186" cy="369332"/>
          </a:xfrm>
          <a:prstGeom prst="rect">
            <a:avLst/>
          </a:prstGeom>
          <a:noFill/>
        </p:spPr>
        <p:txBody>
          <a:bodyPr wrap="none" rtlCol="0">
            <a:spAutoFit/>
          </a:bodyPr>
          <a:lstStyle/>
          <a:p>
            <a:r>
              <a:rPr lang="en-US" dirty="0"/>
              <a:t>Employee management</a:t>
            </a:r>
          </a:p>
        </p:txBody>
      </p:sp>
      <p:sp>
        <p:nvSpPr>
          <p:cNvPr id="6" name="Right Brace 5"/>
          <p:cNvSpPr/>
          <p:nvPr/>
        </p:nvSpPr>
        <p:spPr>
          <a:xfrm>
            <a:off x="6282722" y="3828851"/>
            <a:ext cx="476518" cy="10818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TextBox 6"/>
          <p:cNvSpPr txBox="1"/>
          <p:nvPr/>
        </p:nvSpPr>
        <p:spPr>
          <a:xfrm>
            <a:off x="6888028" y="4185098"/>
            <a:ext cx="2597186" cy="369332"/>
          </a:xfrm>
          <a:prstGeom prst="rect">
            <a:avLst/>
          </a:prstGeom>
          <a:noFill/>
        </p:spPr>
        <p:txBody>
          <a:bodyPr wrap="none" rtlCol="0">
            <a:spAutoFit/>
          </a:bodyPr>
          <a:lstStyle/>
          <a:p>
            <a:r>
              <a:rPr lang="en-US" dirty="0"/>
              <a:t>Employee management</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2332" y="239390"/>
            <a:ext cx="2628900" cy="17430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96735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As a customer</a:t>
            </a:r>
          </a:p>
          <a:p>
            <a:pPr marL="0" indent="0">
              <a:buNone/>
            </a:pPr>
            <a:r>
              <a:rPr lang="en-US" dirty="0"/>
              <a:t>I want to view the price of products  </a:t>
            </a:r>
          </a:p>
          <a:p>
            <a:pPr marL="0" indent="0">
              <a:buNone/>
            </a:pPr>
            <a:r>
              <a:rPr lang="en-US" dirty="0"/>
              <a:t>So that i can decide to buy or not</a:t>
            </a:r>
          </a:p>
          <a:p>
            <a:pPr marL="0" indent="0">
              <a:buNone/>
            </a:pPr>
            <a:endParaRPr lang="en-US" dirty="0"/>
          </a:p>
          <a:p>
            <a:pPr marL="0" indent="0">
              <a:buNone/>
            </a:pPr>
            <a:r>
              <a:rPr lang="en-US" dirty="0"/>
              <a:t>As a Customer </a:t>
            </a:r>
          </a:p>
          <a:p>
            <a:pPr marL="0" indent="0">
              <a:buNone/>
            </a:pPr>
            <a:r>
              <a:rPr lang="en-US" dirty="0"/>
              <a:t>I want to  pay my bill using creditcard</a:t>
            </a:r>
          </a:p>
          <a:p>
            <a:pPr marL="0" indent="0">
              <a:buNone/>
            </a:pPr>
            <a:r>
              <a:rPr lang="en-US" dirty="0"/>
              <a:t>So that i don't have to take cash everytime</a:t>
            </a:r>
          </a:p>
        </p:txBody>
      </p:sp>
      <p:sp>
        <p:nvSpPr>
          <p:cNvPr id="9" name="Date Placeholder 8"/>
          <p:cNvSpPr>
            <a:spLocks noGrp="1"/>
          </p:cNvSpPr>
          <p:nvPr>
            <p:ph type="dt" sz="half" idx="10"/>
          </p:nvPr>
        </p:nvSpPr>
        <p:spPr/>
        <p:txBody>
          <a:bodyPr/>
          <a:lstStyle/>
          <a:p>
            <a:fld id="{D2BF046D-8FC7-4DF4-BAD0-E93E68E3BA13}" type="datetime1">
              <a:rPr lang="en-US" smtClean="0"/>
              <a:t>7/13/2018</a:t>
            </a:fld>
            <a:endParaRPr lang="en-US" dirty="0"/>
          </a:p>
        </p:txBody>
      </p:sp>
      <p:sp>
        <p:nvSpPr>
          <p:cNvPr id="8" name="Slide Number Placeholder 7"/>
          <p:cNvSpPr>
            <a:spLocks noGrp="1"/>
          </p:cNvSpPr>
          <p:nvPr>
            <p:ph type="sldNum" sz="quarter" idx="12"/>
          </p:nvPr>
        </p:nvSpPr>
        <p:spPr/>
        <p:txBody>
          <a:bodyPr/>
          <a:lstStyle/>
          <a:p>
            <a:fld id="{519954A3-9DFD-4C44-94BA-B95130A3BA1C}" type="slidenum">
              <a:rPr lang="en-US" sz="1050" smtClean="0"/>
              <a:t>9</a:t>
            </a:fld>
            <a:endParaRPr lang="en-US" sz="1050" dirty="0"/>
          </a:p>
        </p:txBody>
      </p:sp>
      <p:sp>
        <p:nvSpPr>
          <p:cNvPr id="4" name="Right Brace 3"/>
          <p:cNvSpPr/>
          <p:nvPr/>
        </p:nvSpPr>
        <p:spPr>
          <a:xfrm>
            <a:off x="6282722" y="2160589"/>
            <a:ext cx="476518" cy="10818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TextBox 4"/>
          <p:cNvSpPr txBox="1"/>
          <p:nvPr/>
        </p:nvSpPr>
        <p:spPr>
          <a:xfrm>
            <a:off x="6888028" y="2516836"/>
            <a:ext cx="2576346" cy="369332"/>
          </a:xfrm>
          <a:prstGeom prst="rect">
            <a:avLst/>
          </a:prstGeom>
          <a:noFill/>
        </p:spPr>
        <p:txBody>
          <a:bodyPr wrap="none" rtlCol="0">
            <a:spAutoFit/>
          </a:bodyPr>
          <a:lstStyle/>
          <a:p>
            <a:r>
              <a:rPr lang="en-US" dirty="0"/>
              <a:t>Customer management</a:t>
            </a:r>
          </a:p>
        </p:txBody>
      </p:sp>
      <p:sp>
        <p:nvSpPr>
          <p:cNvPr id="6" name="Right Brace 5"/>
          <p:cNvSpPr/>
          <p:nvPr/>
        </p:nvSpPr>
        <p:spPr>
          <a:xfrm>
            <a:off x="6282722" y="3922852"/>
            <a:ext cx="476518" cy="10818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TextBox 6"/>
          <p:cNvSpPr txBox="1"/>
          <p:nvPr/>
        </p:nvSpPr>
        <p:spPr>
          <a:xfrm>
            <a:off x="6888028" y="4279099"/>
            <a:ext cx="2576346" cy="369332"/>
          </a:xfrm>
          <a:prstGeom prst="rect">
            <a:avLst/>
          </a:prstGeom>
          <a:noFill/>
        </p:spPr>
        <p:txBody>
          <a:bodyPr wrap="none" rtlCol="0">
            <a:spAutoFit/>
          </a:bodyPr>
          <a:lstStyle/>
          <a:p>
            <a:r>
              <a:rPr lang="en-US" dirty="0"/>
              <a:t>Customer management</a:t>
            </a:r>
          </a:p>
        </p:txBody>
      </p:sp>
    </p:spTree>
    <p:extLst>
      <p:ext uri="{BB962C8B-B14F-4D97-AF65-F5344CB8AC3E}">
        <p14:creationId xmlns:p14="http://schemas.microsoft.com/office/powerpoint/2010/main" val="246486516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251</TotalTime>
  <Words>596</Words>
  <Application>Microsoft Office PowerPoint</Application>
  <PresentationFormat>Widescreen</PresentationFormat>
  <Paragraphs>128</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Micro Electronics</vt:lpstr>
      <vt:lpstr>Description of Product</vt:lpstr>
      <vt:lpstr>Functions</vt:lpstr>
      <vt:lpstr>D.I.K.Rajapakshe IT16178700</vt:lpstr>
      <vt:lpstr>PowerPoint Presentation</vt:lpstr>
      <vt:lpstr>M.P.P.Shamil  IT17018760</vt:lpstr>
      <vt:lpstr>PowerPoint Presentation</vt:lpstr>
      <vt:lpstr>Rathnayaka M.H.K.R IT16067370</vt:lpstr>
      <vt:lpstr>PowerPoint Presentation</vt:lpstr>
      <vt:lpstr>Subasinghe R.S.R.M.D   IT17015172</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Electronics</dc:title>
  <dc:creator>Windows User</dc:creator>
  <cp:lastModifiedBy>Windows User</cp:lastModifiedBy>
  <cp:revision>9</cp:revision>
  <dcterms:created xsi:type="dcterms:W3CDTF">2018-07-13T10:00:41Z</dcterms:created>
  <dcterms:modified xsi:type="dcterms:W3CDTF">2018-07-13T17:39:37Z</dcterms:modified>
</cp:coreProperties>
</file>