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24/10/2025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24/10/2025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24/10/2025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24/10/2025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967381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ONEEARTH INTERNATIONAL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7940" y="2507651"/>
            <a:ext cx="11705240" cy="3209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AI-Powered Climate Impact Predictor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Hackathon Theme-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Predictive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Analytics for Climate Change Impact</a:t>
            </a: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OEH-5-003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ClimaCast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DFBC24-A087-A5D6-659F-40C828E5A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9613" y="82843"/>
            <a:ext cx="893567" cy="893567"/>
          </a:xfrm>
          <a:prstGeom prst="rect">
            <a:avLst/>
          </a:prstGeom>
        </p:spPr>
      </p:pic>
      <p:pic>
        <p:nvPicPr>
          <p:cNvPr id="1026" name="Picture 2" descr="Cardiff Metropolitan University">
            <a:extLst>
              <a:ext uri="{FF2B5EF4-FFF2-40B4-BE49-F238E27FC236}">
                <a16:creationId xmlns:a16="http://schemas.microsoft.com/office/drawing/2014/main" id="{8255B59F-D493-B448-5AC3-0CF8548ED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286" y="190416"/>
            <a:ext cx="2013579" cy="593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chester Metropolitan University">
            <a:extLst>
              <a:ext uri="{FF2B5EF4-FFF2-40B4-BE49-F238E27FC236}">
                <a16:creationId xmlns:a16="http://schemas.microsoft.com/office/drawing/2014/main" id="{C30758D7-0F01-B5D3-4DF4-37F108248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5666" y="219692"/>
            <a:ext cx="1473148" cy="564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South Florida">
            <a:extLst>
              <a:ext uri="{FF2B5EF4-FFF2-40B4-BE49-F238E27FC236}">
                <a16:creationId xmlns:a16="http://schemas.microsoft.com/office/drawing/2014/main" id="{2992C5D1-4464-4317-700B-F0430CB24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4168" y="208150"/>
            <a:ext cx="2411914" cy="609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iversity of Piraeus">
            <a:extLst>
              <a:ext uri="{FF2B5EF4-FFF2-40B4-BE49-F238E27FC236}">
                <a16:creationId xmlns:a16="http://schemas.microsoft.com/office/drawing/2014/main" id="{71D45C5C-51FD-AC8A-448D-ABDF0017B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173" y="82843"/>
            <a:ext cx="1602212" cy="89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361785" y="314208"/>
            <a:ext cx="8119754" cy="869477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Concept : AI-Powered Climate Impact Predictor 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329773" y="2018205"/>
            <a:ext cx="12191999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Idea: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Turn complex climate data into simple, actionable forecasts.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What It Does: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Forecasts Future Trends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Analyzes Historical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Generates AI-Powered Recommendations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Innovation: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AI-driven advisor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that provides clear, actionable insights.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23818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8190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OEH-5-003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DF826F-824A-B279-A773-4D2EB53BE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TECHNOLOGICAL STRATEGY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73394" y="1879357"/>
            <a:ext cx="2775646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Technologies: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FastAPI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Prophet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492875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  <a:p>
            <a:pPr>
              <a:defRPr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394660-E421-4894-2166-63656F96F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3D5354-201B-D3F0-46F8-E617ADF41F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1371"/>
          <a:stretch>
            <a:fillRect/>
          </a:stretch>
        </p:blipFill>
        <p:spPr>
          <a:xfrm>
            <a:off x="7048552" y="2341022"/>
            <a:ext cx="3378095" cy="371230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D407F07-0C13-4327-AE51-6DACFA665B9F}"/>
              </a:ext>
            </a:extLst>
          </p:cNvPr>
          <p:cNvSpPr txBox="1"/>
          <p:nvPr/>
        </p:nvSpPr>
        <p:spPr>
          <a:xfrm>
            <a:off x="6250200" y="1879357"/>
            <a:ext cx="2852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Workflow: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7BA7945-B8FA-977C-351B-66698F2CC0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PRACTICALITY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91380" y="2170932"/>
            <a:ext cx="9385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Viability: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Functional prototype already exists.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Built with low-cost, open-source tools.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Risks: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Gaps, Model Drift, Scalability.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Solutions: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Data Validation,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MLOps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Monitoring, Cloud Deployment.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DF4AB73-F00F-47B4-4332-CA11DBE29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BDE71E-39D9-24B9-0DD0-D7CDA5BF2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ADVANTAGES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023249"/>
            <a:ext cx="9385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Impact 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Policymakers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Agriculture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Researchers</a:t>
            </a:r>
          </a:p>
          <a:p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Advantages: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Social: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Improves community preparedness.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Economic: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Reduces climate-related financial loss.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Environmental: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Drives sustainable action.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7FFEBA-39AA-25F8-C1F0-026D42C7BD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5538D51-2BCF-0DEF-031A-951A6A106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990591"/>
            <a:ext cx="9385300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Data: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NOAA Api key dataset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OpenWeatherMap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Api key dataset.</a:t>
            </a:r>
          </a:p>
          <a:p>
            <a:pPr lvl="1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Technology &amp; Concepts: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Facebook Prophet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LSTM Networks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IPCC Reports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@OneEarth International Hackathon Idea submission- Template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F20B6E-6214-98F5-819D-4ADD4B7BB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4485" y="82843"/>
            <a:ext cx="1332209" cy="133220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903CCF-002F-D6E3-42CE-D51DE6146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179" y="267843"/>
            <a:ext cx="184785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8098</TotalTime>
  <Words>217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ONEEARTH INTERNATIONAL HACKATHON 2025</vt:lpstr>
      <vt:lpstr>Concept : AI-Powered Climate Impact Predictor </vt:lpstr>
      <vt:lpstr>TECHNOLOGICAL STRATEGY</vt:lpstr>
      <vt:lpstr>PRACTICALITY AND VIABILITY</vt:lpstr>
      <vt:lpstr>IMPACT AND ADVANTAGES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KAUSHICK KUMAR S</cp:lastModifiedBy>
  <cp:revision>160</cp:revision>
  <dcterms:created xsi:type="dcterms:W3CDTF">2013-12-12T18:46:50Z</dcterms:created>
  <dcterms:modified xsi:type="dcterms:W3CDTF">2025-10-24T11:39:12Z</dcterms:modified>
  <cp:category/>
</cp:coreProperties>
</file>