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25/10/2025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25/10/2025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25/10/2025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25/10/2025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25/10/2025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25/10/2025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25/10/2025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25/10/2025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25/10/2025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25/10/2025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25/10/2025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25/10/2025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25/10/2025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967381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ONEEARTH INTERNATIONAL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7940" y="2507651"/>
            <a:ext cx="11705240" cy="320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AI-Powered Climate Impact Predictor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Hackathon Theme-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Predictive Analytics for Climate Change Impact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OEH-5-003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ClimaCast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FBC24-A087-A5D6-659F-40C828E5A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613" y="82843"/>
            <a:ext cx="893567" cy="893567"/>
          </a:xfrm>
          <a:prstGeom prst="rect">
            <a:avLst/>
          </a:prstGeom>
        </p:spPr>
      </p:pic>
      <p:pic>
        <p:nvPicPr>
          <p:cNvPr id="1026" name="Picture 2" descr="Cardiff Metropolitan University">
            <a:extLst>
              <a:ext uri="{FF2B5EF4-FFF2-40B4-BE49-F238E27FC236}">
                <a16:creationId xmlns:a16="http://schemas.microsoft.com/office/drawing/2014/main" id="{8255B59F-D493-B448-5AC3-0CF8548ED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86" y="190416"/>
            <a:ext cx="2013579" cy="59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nchester Metropolitan University">
            <a:extLst>
              <a:ext uri="{FF2B5EF4-FFF2-40B4-BE49-F238E27FC236}">
                <a16:creationId xmlns:a16="http://schemas.microsoft.com/office/drawing/2014/main" id="{C30758D7-0F01-B5D3-4DF4-37F108248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666" y="219692"/>
            <a:ext cx="1473148" cy="56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South Florida">
            <a:extLst>
              <a:ext uri="{FF2B5EF4-FFF2-40B4-BE49-F238E27FC236}">
                <a16:creationId xmlns:a16="http://schemas.microsoft.com/office/drawing/2014/main" id="{2992C5D1-4464-4317-700B-F0430CB24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68" y="208150"/>
            <a:ext cx="2411914" cy="60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iversity of Piraeus">
            <a:extLst>
              <a:ext uri="{FF2B5EF4-FFF2-40B4-BE49-F238E27FC236}">
                <a16:creationId xmlns:a16="http://schemas.microsoft.com/office/drawing/2014/main" id="{71D45C5C-51FD-AC8A-448D-ABDF0017B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173" y="82843"/>
            <a:ext cx="1602212" cy="89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2361785" y="314208"/>
            <a:ext cx="8119754" cy="869477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Concept : AI-Powered Climate Impact Predictor 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329773" y="2018205"/>
            <a:ext cx="1135625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 Idea: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 Transform complex climate data into actionable, AI-powered forecasts.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What It Does: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Multi-Variable Forecasting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Temperature, Rainfall, C02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Advanced Analytics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Historical trend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AI-Powered Insights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Contextual recommendations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Global Coverage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Major cities worldwide</a:t>
            </a:r>
          </a:p>
          <a:p>
            <a:pPr lvl="1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Innovation: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 advisor combining ML predictions with intelligent insights for farmers, policymakers, and public health officials.</a:t>
            </a:r>
            <a:endParaRPr lang="en-US" sz="3200" dirty="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23818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@OneEarth International Hackathon Idea submission- Template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81906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OEH-5-003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DF826F-824A-B279-A773-4D2EB53BE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485" y="82843"/>
            <a:ext cx="1332209" cy="13322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TECHNOLOGICAL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92875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@OneEarth International Hackathon Idea submission- Template</a:t>
            </a:r>
          </a:p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394660-E421-4894-2166-63656F96F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485" y="82843"/>
            <a:ext cx="1332209" cy="13322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407F07-0C13-4327-AE51-6DACFA665B9F}"/>
              </a:ext>
            </a:extLst>
          </p:cNvPr>
          <p:cNvSpPr txBox="1"/>
          <p:nvPr/>
        </p:nvSpPr>
        <p:spPr>
          <a:xfrm>
            <a:off x="950976" y="1112919"/>
            <a:ext cx="514502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Frontend &amp; Backend:</a:t>
            </a:r>
          </a:p>
          <a:p>
            <a:r>
              <a:rPr lang="en-US" sz="2000" b="1" dirty="0"/>
              <a:t>	</a:t>
            </a:r>
            <a:r>
              <a:rPr lang="en-US" sz="2000" i="1" dirty="0" err="1"/>
              <a:t>Streamlit</a:t>
            </a:r>
            <a:r>
              <a:rPr lang="en-US" sz="2000" dirty="0"/>
              <a:t>: Web application</a:t>
            </a:r>
          </a:p>
          <a:p>
            <a:r>
              <a:rPr lang="en-US" sz="2000" b="1" dirty="0"/>
              <a:t>	</a:t>
            </a:r>
            <a:r>
              <a:rPr lang="en-US" sz="2000" i="1" dirty="0" err="1"/>
              <a:t>FastAPI</a:t>
            </a:r>
            <a:r>
              <a:rPr lang="en-US" sz="2000" dirty="0"/>
              <a:t>: API backend</a:t>
            </a:r>
          </a:p>
          <a:p>
            <a:r>
              <a:rPr lang="en-US" sz="2000" b="1" dirty="0"/>
              <a:t>	</a:t>
            </a:r>
            <a:r>
              <a:rPr lang="en-US" sz="2000" i="1" dirty="0" err="1"/>
              <a:t>Plotly</a:t>
            </a:r>
            <a:r>
              <a:rPr lang="en-US" sz="2000" dirty="0"/>
              <a:t>: Data visualizations</a:t>
            </a:r>
          </a:p>
          <a:p>
            <a:endParaRPr lang="en-US" sz="2000" dirty="0"/>
          </a:p>
          <a:p>
            <a:r>
              <a:rPr lang="en-US" sz="2000" b="1" dirty="0"/>
              <a:t>Machine Learning:</a:t>
            </a:r>
          </a:p>
          <a:p>
            <a:r>
              <a:rPr lang="en-US" sz="2000" b="1" dirty="0"/>
              <a:t>	</a:t>
            </a:r>
            <a:r>
              <a:rPr lang="en-US" sz="2000" i="1" dirty="0"/>
              <a:t>Facebook Prophet</a:t>
            </a:r>
            <a:r>
              <a:rPr lang="en-US" sz="2000" dirty="0"/>
              <a:t>: Time series forecasting</a:t>
            </a:r>
          </a:p>
          <a:p>
            <a:r>
              <a:rPr lang="en-US" sz="2000" b="1" dirty="0"/>
              <a:t>	</a:t>
            </a:r>
            <a:r>
              <a:rPr lang="en-US" sz="2000" i="1" dirty="0"/>
              <a:t>LSTM Networks</a:t>
            </a:r>
            <a:r>
              <a:rPr lang="en-US" sz="2000" dirty="0"/>
              <a:t>: Deep learning</a:t>
            </a:r>
          </a:p>
          <a:p>
            <a:r>
              <a:rPr lang="en-US" sz="2000" b="1" dirty="0"/>
              <a:t>	</a:t>
            </a:r>
            <a:r>
              <a:rPr lang="en-US" sz="2000" i="1" dirty="0" err="1"/>
              <a:t>Ollama</a:t>
            </a:r>
            <a:r>
              <a:rPr lang="en-US" sz="2000" dirty="0"/>
              <a:t>: AI insights</a:t>
            </a:r>
          </a:p>
          <a:p>
            <a:r>
              <a:rPr lang="en-US" sz="2000" b="1" dirty="0"/>
              <a:t>	</a:t>
            </a:r>
            <a:r>
              <a:rPr lang="en-US" sz="2000" i="1" dirty="0"/>
              <a:t>Scikit-learn</a:t>
            </a:r>
            <a:r>
              <a:rPr lang="en-US" sz="2000" dirty="0"/>
              <a:t>: Statistical models</a:t>
            </a:r>
          </a:p>
          <a:p>
            <a:endParaRPr lang="en-US" sz="2000" b="1" dirty="0"/>
          </a:p>
          <a:p>
            <a:r>
              <a:rPr lang="en-US" sz="2000" b="1" dirty="0"/>
              <a:t>System Features:</a:t>
            </a:r>
          </a:p>
          <a:p>
            <a:r>
              <a:rPr lang="en-US" sz="2000" b="1" dirty="0"/>
              <a:t>	</a:t>
            </a:r>
            <a:r>
              <a:rPr lang="en-US" sz="2000" i="1" dirty="0"/>
              <a:t>Real-time Processing</a:t>
            </a:r>
            <a:r>
              <a:rPr lang="en-US" sz="2000" dirty="0"/>
              <a:t>: Live data integration</a:t>
            </a:r>
          </a:p>
          <a:p>
            <a:r>
              <a:rPr lang="en-US" sz="2000" b="1" dirty="0"/>
              <a:t>	</a:t>
            </a:r>
            <a:r>
              <a:rPr lang="en-US" sz="2000" i="1" dirty="0"/>
              <a:t>Multiple Models</a:t>
            </a:r>
            <a:r>
              <a:rPr lang="en-US" sz="2000" dirty="0"/>
              <a:t>: Prophet, LSTM, ARIMA</a:t>
            </a:r>
          </a:p>
          <a:p>
            <a:r>
              <a:rPr lang="en-US" sz="2000" b="1" dirty="0"/>
              <a:t>	</a:t>
            </a:r>
            <a:r>
              <a:rPr lang="en-US" sz="2000" i="1" dirty="0"/>
              <a:t>Fallback Mechanisms</a:t>
            </a:r>
            <a:r>
              <a:rPr lang="en-US" sz="2000" dirty="0"/>
              <a:t>: Error handling</a:t>
            </a:r>
          </a:p>
          <a:p>
            <a:r>
              <a:rPr lang="en-US" sz="2000" b="1" dirty="0"/>
              <a:t>	</a:t>
            </a:r>
            <a:r>
              <a:rPr lang="en-US" sz="2000" i="1" dirty="0"/>
              <a:t>Export Capabilities</a:t>
            </a:r>
            <a:r>
              <a:rPr lang="en-US" sz="2000" dirty="0"/>
              <a:t>: image format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BA7945-B8FA-977C-351B-66698F2CC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79" y="267843"/>
            <a:ext cx="1847850" cy="838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40BDC7-81F7-8FBF-353C-F208EA93D315}"/>
              </a:ext>
            </a:extLst>
          </p:cNvPr>
          <p:cNvSpPr txBox="1"/>
          <p:nvPr/>
        </p:nvSpPr>
        <p:spPr>
          <a:xfrm>
            <a:off x="6409944" y="1131951"/>
            <a:ext cx="52875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WORKFLOW: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Historical Data → ML Training → Trained Models     </a:t>
            </a:r>
          </a:p>
          <a:p>
            <a:r>
              <a:rPr lang="en-US" dirty="0"/>
              <a:t>	↓</a:t>
            </a:r>
          </a:p>
          <a:p>
            <a:r>
              <a:rPr lang="en-US" dirty="0"/>
              <a:t>User Request → Load Model → Generate Forecast     	↓</a:t>
            </a:r>
          </a:p>
          <a:p>
            <a:r>
              <a:rPr lang="en-US" dirty="0"/>
              <a:t>Forecast Data → AI Advisor → Smart Rec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BC495-C431-680D-0CE8-48E198AA584C}"/>
              </a:ext>
            </a:extLst>
          </p:cNvPr>
          <p:cNvSpPr txBox="1"/>
          <p:nvPr/>
        </p:nvSpPr>
        <p:spPr>
          <a:xfrm>
            <a:off x="6409944" y="3429000"/>
            <a:ext cx="54041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ML 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Prophet Models (.</a:t>
            </a:r>
            <a:r>
              <a:rPr lang="en-US" dirty="0" err="1"/>
              <a:t>json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LSTM Models (.h5)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ARIMA Models</a:t>
            </a:r>
          </a:p>
          <a:p>
            <a:r>
              <a:rPr lang="en-US" b="1" dirty="0"/>
              <a:t>Pre-trained 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Temperature (T2M)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Precipitation (PRECTOTCORR)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Humidity (RH2M)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Region-specific models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PRACTICALITY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091380" y="2170932"/>
            <a:ext cx="93853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Viability: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Functional prototype already exists.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Built with low-cost, open-source tools.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Risks: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Gaps, Model Drift, Scalability.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Solutions: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Validation,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MLOps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Monitoring, Cloud Deployment.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@OneEarth International Hackathon Idea submission- Template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F4AB73-F00F-47B4-4332-CA11DBE2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485" y="82843"/>
            <a:ext cx="1332209" cy="13322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BDE71E-39D9-24B9-0DD0-D7CDA5BF2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79" y="267843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ADVANTAGES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023249"/>
            <a:ext cx="93853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Impact: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Policymakers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Agriculture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Researchers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Advantages: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Social: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Improves community preparedness.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Economic: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Reduces climate-related financial loss.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Environmental: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Drives sustainable action.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@OneEarth International Hackathon Idea submission- Template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7FFEBA-39AA-25F8-C1F0-026D42C7B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485" y="82843"/>
            <a:ext cx="1332209" cy="13322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538D51-2BCF-0DEF-031A-951A6A106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79" y="267843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990591"/>
            <a:ext cx="93853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NOAA Api key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OpenWeatherMap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Api key dataset.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Technology &amp; Concepts: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Facebook Prophet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LSTM Networks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IPCC Reports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@OneEarth International Hackathon Idea submission- Template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F20B6E-6214-98F5-819D-4ADD4B7BB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485" y="82843"/>
            <a:ext cx="1332209" cy="13322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903CCF-002F-D6E3-42CE-D51DE6146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79" y="267843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8182</TotalTime>
  <Words>372</Words>
  <Application>Microsoft Office PowerPoint</Application>
  <PresentationFormat>Widescreen</PresentationFormat>
  <Paragraphs>92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ONEEARTH INTERNATIONAL HACKATHON 2025</vt:lpstr>
      <vt:lpstr>Concept : AI-Powered Climate Impact Predictor </vt:lpstr>
      <vt:lpstr>TECHNOLOGICAL STRATEGY</vt:lpstr>
      <vt:lpstr>PRACTICALITY AND VIABILITY</vt:lpstr>
      <vt:lpstr>IMPACT AND ADVANTAGES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KAUSHICK KUMAR S</cp:lastModifiedBy>
  <cp:revision>164</cp:revision>
  <dcterms:created xsi:type="dcterms:W3CDTF">2013-12-12T18:46:50Z</dcterms:created>
  <dcterms:modified xsi:type="dcterms:W3CDTF">2025-10-25T11:01:47Z</dcterms:modified>
  <cp:category/>
</cp:coreProperties>
</file>