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72" r:id="rId4"/>
  </p:sldMasterIdLst>
  <p:notesMasterIdLst>
    <p:notesMasterId r:id="rId21"/>
  </p:notesMasterIdLst>
  <p:handoutMasterIdLst>
    <p:handoutMasterId r:id="rId22"/>
  </p:handoutMasterIdLst>
  <p:sldIdLst>
    <p:sldId id="256" r:id="rId5"/>
    <p:sldId id="259" r:id="rId6"/>
    <p:sldId id="316" r:id="rId7"/>
    <p:sldId id="315" r:id="rId8"/>
    <p:sldId id="314" r:id="rId9"/>
    <p:sldId id="310" r:id="rId10"/>
    <p:sldId id="312" r:id="rId11"/>
    <p:sldId id="308" r:id="rId12"/>
    <p:sldId id="306" r:id="rId13"/>
    <p:sldId id="305" r:id="rId14"/>
    <p:sldId id="309" r:id="rId15"/>
    <p:sldId id="302" r:id="rId16"/>
    <p:sldId id="276" r:id="rId17"/>
    <p:sldId id="292" r:id="rId18"/>
    <p:sldId id="300" r:id="rId19"/>
    <p:sldId id="282" r:id="rId20"/>
  </p:sldIdLst>
  <p:sldSz cx="12192000" cy="6858000"/>
  <p:notesSz cx="6858000" cy="9144000"/>
  <p:embeddedFontLst>
    <p:embeddedFont>
      <p:font typeface="Source Sans Pro" panose="020B0503030403020204" pitchFamily="34" charset="0"/>
      <p:regular r:id="rId23"/>
      <p:bold r:id="rId24"/>
      <p:italic r:id="rId25"/>
      <p:boldItalic r:id="rId26"/>
    </p:embeddedFont>
    <p:embeddedFont>
      <p:font typeface="Source Sans Pro Bold" panose="020B0703030403020204" charset="0"/>
      <p:bold r:id="rId27"/>
      <p:italic r:id="rId28"/>
      <p:boldItalic r:id="rId29"/>
    </p:embeddedFont>
    <p:embeddedFont>
      <p:font typeface="Source Serif Pro" panose="02040603050405020204" pitchFamily="18" charset="0"/>
      <p:regular r:id="rId30"/>
      <p:bold r:id="rId31"/>
      <p:italic r:id="rId32"/>
      <p:boldItalic r:id="rId33"/>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00A884"/>
    <a:srgbClr val="E0E0E4"/>
    <a:srgbClr val="832D88"/>
    <a:srgbClr val="DB0721"/>
    <a:srgbClr val="000000"/>
    <a:srgbClr val="00B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6240"/>
  </p:normalViewPr>
  <p:slideViewPr>
    <p:cSldViewPr snapToGrid="0" showGuides="1">
      <p:cViewPr varScale="1">
        <p:scale>
          <a:sx n="82" d="100"/>
          <a:sy n="82" d="100"/>
        </p:scale>
        <p:origin x="720" y="77"/>
      </p:cViewPr>
      <p:guideLst/>
    </p:cSldViewPr>
  </p:slideViewPr>
  <p:outlineViewPr>
    <p:cViewPr>
      <p:scale>
        <a:sx n="33" d="100"/>
        <a:sy n="33" d="100"/>
      </p:scale>
      <p:origin x="0" y="-6592"/>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194" d="100"/>
          <a:sy n="194" d="100"/>
        </p:scale>
        <p:origin x="5608"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21" Type="http://schemas.openxmlformats.org/officeDocument/2006/relationships/notesMaster" Target="notesMasters/notesMaster1.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openxmlformats.org/officeDocument/2006/relationships/font" Target="fonts/font11.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7.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9.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B166C2-528E-463A-B7F1-5DF1AD95470B}" type="doc">
      <dgm:prSet loTypeId="urn:microsoft.com/office/officeart/2011/layout/CircleProcess" loCatId="process" qsTypeId="urn:microsoft.com/office/officeart/2005/8/quickstyle/simple1" qsCatId="simple" csTypeId="urn:microsoft.com/office/officeart/2005/8/colors/colorful1" csCatId="colorful" phldr="1"/>
      <dgm:spPr/>
      <dgm:t>
        <a:bodyPr/>
        <a:lstStyle/>
        <a:p>
          <a:endParaRPr lang="en-US"/>
        </a:p>
      </dgm:t>
    </dgm:pt>
    <dgm:pt modelId="{2AD4242E-7FA0-43CB-AC0A-75EC925A8FC2}">
      <dgm:prSet phldrT="[Text]" custT="1"/>
      <dgm:spPr/>
      <dgm:t>
        <a:bodyPr/>
        <a:lstStyle/>
        <a:p>
          <a:r>
            <a:rPr lang="en-US" sz="1400" dirty="0"/>
            <a:t>Data Collection</a:t>
          </a:r>
        </a:p>
      </dgm:t>
    </dgm:pt>
    <dgm:pt modelId="{52DEFC3B-41EE-48C3-952D-3BDD26EEA719}" type="parTrans" cxnId="{206FB125-7A6D-40D1-84BF-3C6A141FA1E1}">
      <dgm:prSet/>
      <dgm:spPr/>
      <dgm:t>
        <a:bodyPr/>
        <a:lstStyle/>
        <a:p>
          <a:endParaRPr lang="en-US"/>
        </a:p>
      </dgm:t>
    </dgm:pt>
    <dgm:pt modelId="{EA4B0F7E-D956-467E-B1BA-EA8768E78E5B}" type="sibTrans" cxnId="{206FB125-7A6D-40D1-84BF-3C6A141FA1E1}">
      <dgm:prSet/>
      <dgm:spPr/>
      <dgm:t>
        <a:bodyPr/>
        <a:lstStyle/>
        <a:p>
          <a:endParaRPr lang="en-US"/>
        </a:p>
      </dgm:t>
    </dgm:pt>
    <dgm:pt modelId="{264690CA-586C-4D2B-A32A-807FA7E566CA}">
      <dgm:prSet phldrT="[Text]" custT="1"/>
      <dgm:spPr/>
      <dgm:t>
        <a:bodyPr/>
        <a:lstStyle/>
        <a:p>
          <a:r>
            <a:rPr lang="en-US" sz="1400" dirty="0"/>
            <a:t>Exploratory Data Analysis</a:t>
          </a:r>
        </a:p>
      </dgm:t>
    </dgm:pt>
    <dgm:pt modelId="{4DCDF2D9-1DB7-4423-847A-4FF84E5899EF}" type="parTrans" cxnId="{56916B1D-FA8E-4053-A4BF-7B7152B8BB74}">
      <dgm:prSet/>
      <dgm:spPr/>
      <dgm:t>
        <a:bodyPr/>
        <a:lstStyle/>
        <a:p>
          <a:endParaRPr lang="en-US"/>
        </a:p>
      </dgm:t>
    </dgm:pt>
    <dgm:pt modelId="{A7140AA4-1BB2-4761-84B0-6B4EEFF85431}" type="sibTrans" cxnId="{56916B1D-FA8E-4053-A4BF-7B7152B8BB74}">
      <dgm:prSet/>
      <dgm:spPr/>
      <dgm:t>
        <a:bodyPr/>
        <a:lstStyle/>
        <a:p>
          <a:endParaRPr lang="en-US"/>
        </a:p>
      </dgm:t>
    </dgm:pt>
    <dgm:pt modelId="{393DD247-F8DC-43DE-AD7F-07040ABB8936}">
      <dgm:prSet phldrT="[Text]" custT="1"/>
      <dgm:spPr/>
      <dgm:t>
        <a:bodyPr/>
        <a:lstStyle/>
        <a:p>
          <a:r>
            <a:rPr lang="en-US" sz="1400" dirty="0"/>
            <a:t>Validity &amp; Reliability Analysis of Results &amp; Discussion</a:t>
          </a:r>
        </a:p>
      </dgm:t>
    </dgm:pt>
    <dgm:pt modelId="{4912D6D8-228D-4C1F-A7FA-4CC1E2149F2D}" type="parTrans" cxnId="{A132FC4F-FE18-436C-B1CF-7D2DEFFBF315}">
      <dgm:prSet/>
      <dgm:spPr/>
      <dgm:t>
        <a:bodyPr/>
        <a:lstStyle/>
        <a:p>
          <a:endParaRPr lang="en-US"/>
        </a:p>
      </dgm:t>
    </dgm:pt>
    <dgm:pt modelId="{A789DAE2-6825-4B3E-9072-D1DB640C941E}" type="sibTrans" cxnId="{A132FC4F-FE18-436C-B1CF-7D2DEFFBF315}">
      <dgm:prSet/>
      <dgm:spPr/>
      <dgm:t>
        <a:bodyPr/>
        <a:lstStyle/>
        <a:p>
          <a:endParaRPr lang="en-US"/>
        </a:p>
      </dgm:t>
    </dgm:pt>
    <dgm:pt modelId="{413EADBF-BCDC-4C39-9148-2474102EC69B}">
      <dgm:prSet custT="1"/>
      <dgm:spPr/>
      <dgm:t>
        <a:bodyPr/>
        <a:lstStyle/>
        <a:p>
          <a:r>
            <a:rPr lang="en-US" sz="1400" dirty="0"/>
            <a:t>Data Preprocessing</a:t>
          </a:r>
        </a:p>
      </dgm:t>
    </dgm:pt>
    <dgm:pt modelId="{9AA997AE-F894-4163-97D0-4A13B0B3341E}" type="parTrans" cxnId="{11A873D9-4085-414D-984D-E61B1A8333E7}">
      <dgm:prSet/>
      <dgm:spPr/>
      <dgm:t>
        <a:bodyPr/>
        <a:lstStyle/>
        <a:p>
          <a:endParaRPr lang="en-US"/>
        </a:p>
      </dgm:t>
    </dgm:pt>
    <dgm:pt modelId="{7BA71D68-0EE6-4C4A-9EFC-D5FCA383B7FE}" type="sibTrans" cxnId="{11A873D9-4085-414D-984D-E61B1A8333E7}">
      <dgm:prSet/>
      <dgm:spPr/>
      <dgm:t>
        <a:bodyPr/>
        <a:lstStyle/>
        <a:p>
          <a:endParaRPr lang="en-US"/>
        </a:p>
      </dgm:t>
    </dgm:pt>
    <dgm:pt modelId="{36BC3589-E4FE-417D-8BB4-2E80D95E021D}">
      <dgm:prSet custT="1"/>
      <dgm:spPr/>
      <dgm:t>
        <a:bodyPr/>
        <a:lstStyle/>
        <a:p>
          <a:r>
            <a:rPr lang="en-US" sz="1400" dirty="0"/>
            <a:t>Model Selection</a:t>
          </a:r>
        </a:p>
      </dgm:t>
    </dgm:pt>
    <dgm:pt modelId="{B6ADF799-8B82-4681-A0FA-0426D01EF645}" type="parTrans" cxnId="{6477DEF6-6DE9-47F7-BA39-FD87EABF6CA1}">
      <dgm:prSet/>
      <dgm:spPr/>
      <dgm:t>
        <a:bodyPr/>
        <a:lstStyle/>
        <a:p>
          <a:endParaRPr lang="en-US"/>
        </a:p>
      </dgm:t>
    </dgm:pt>
    <dgm:pt modelId="{C9E0C739-AD3B-4921-986B-592765218C54}" type="sibTrans" cxnId="{6477DEF6-6DE9-47F7-BA39-FD87EABF6CA1}">
      <dgm:prSet/>
      <dgm:spPr/>
      <dgm:t>
        <a:bodyPr/>
        <a:lstStyle/>
        <a:p>
          <a:endParaRPr lang="en-US"/>
        </a:p>
      </dgm:t>
    </dgm:pt>
    <dgm:pt modelId="{67F53608-BF7F-4AD2-9275-6B4D6D5F3488}">
      <dgm:prSet custT="1"/>
      <dgm:spPr/>
      <dgm:t>
        <a:bodyPr/>
        <a:lstStyle/>
        <a:p>
          <a:r>
            <a:rPr lang="en-US" sz="1400" dirty="0"/>
            <a:t>Model Development &amp; Evaluation</a:t>
          </a:r>
        </a:p>
      </dgm:t>
    </dgm:pt>
    <dgm:pt modelId="{DB7DCE87-ECA7-4A52-8256-242542803297}" type="parTrans" cxnId="{4357CF70-88BE-40D4-9156-BB7AB3EE35BF}">
      <dgm:prSet/>
      <dgm:spPr/>
      <dgm:t>
        <a:bodyPr/>
        <a:lstStyle/>
        <a:p>
          <a:endParaRPr lang="en-US"/>
        </a:p>
      </dgm:t>
    </dgm:pt>
    <dgm:pt modelId="{1C775FDF-4B65-4A7E-9B08-6015171ACF32}" type="sibTrans" cxnId="{4357CF70-88BE-40D4-9156-BB7AB3EE35BF}">
      <dgm:prSet/>
      <dgm:spPr/>
      <dgm:t>
        <a:bodyPr/>
        <a:lstStyle/>
        <a:p>
          <a:endParaRPr lang="en-US"/>
        </a:p>
      </dgm:t>
    </dgm:pt>
    <dgm:pt modelId="{B00C7D20-4EBD-45D3-A5A8-29F9D8BDB2A8}">
      <dgm:prSet custT="1"/>
      <dgm:spPr/>
      <dgm:t>
        <a:bodyPr/>
        <a:lstStyle/>
        <a:p>
          <a:r>
            <a:rPr lang="en-US" sz="1400" dirty="0"/>
            <a:t>Integration of XAI Technique for Validation and Error Analysis</a:t>
          </a:r>
        </a:p>
      </dgm:t>
    </dgm:pt>
    <dgm:pt modelId="{053EC920-6897-4A92-BA50-BE83C867AEB9}" type="parTrans" cxnId="{46C1C931-CF43-4F58-8D8C-FB385615CA9E}">
      <dgm:prSet/>
      <dgm:spPr/>
      <dgm:t>
        <a:bodyPr/>
        <a:lstStyle/>
        <a:p>
          <a:endParaRPr lang="en-US"/>
        </a:p>
      </dgm:t>
    </dgm:pt>
    <dgm:pt modelId="{A4961396-0602-4A99-B648-F30EE5E90E36}" type="sibTrans" cxnId="{46C1C931-CF43-4F58-8D8C-FB385615CA9E}">
      <dgm:prSet/>
      <dgm:spPr/>
      <dgm:t>
        <a:bodyPr/>
        <a:lstStyle/>
        <a:p>
          <a:endParaRPr lang="en-US"/>
        </a:p>
      </dgm:t>
    </dgm:pt>
    <dgm:pt modelId="{2EFB8554-0395-4850-A4D8-8BC300B5CBD8}" type="pres">
      <dgm:prSet presAssocID="{58B166C2-528E-463A-B7F1-5DF1AD95470B}" presName="Name0" presStyleCnt="0">
        <dgm:presLayoutVars>
          <dgm:chMax val="11"/>
          <dgm:chPref val="11"/>
          <dgm:dir/>
          <dgm:resizeHandles/>
        </dgm:presLayoutVars>
      </dgm:prSet>
      <dgm:spPr/>
    </dgm:pt>
    <dgm:pt modelId="{79C18217-AF5E-4CC3-95AD-DE735D7E1427}" type="pres">
      <dgm:prSet presAssocID="{393DD247-F8DC-43DE-AD7F-07040ABB8936}" presName="Accent7" presStyleCnt="0"/>
      <dgm:spPr/>
    </dgm:pt>
    <dgm:pt modelId="{CE89606E-E66E-491C-BEBC-34362069F2E8}" type="pres">
      <dgm:prSet presAssocID="{393DD247-F8DC-43DE-AD7F-07040ABB8936}" presName="Accent" presStyleLbl="node1" presStyleIdx="0" presStyleCnt="7"/>
      <dgm:spPr/>
    </dgm:pt>
    <dgm:pt modelId="{C900AA81-68F0-41DE-B5A3-7F458337F038}" type="pres">
      <dgm:prSet presAssocID="{393DD247-F8DC-43DE-AD7F-07040ABB8936}" presName="ParentBackground7" presStyleCnt="0"/>
      <dgm:spPr/>
    </dgm:pt>
    <dgm:pt modelId="{D318CE9B-8B13-47AF-98A7-5B709AAF21B6}" type="pres">
      <dgm:prSet presAssocID="{393DD247-F8DC-43DE-AD7F-07040ABB8936}" presName="ParentBackground" presStyleLbl="fgAcc1" presStyleIdx="0" presStyleCnt="7"/>
      <dgm:spPr/>
    </dgm:pt>
    <dgm:pt modelId="{7E84220F-13E9-4F28-98D2-57F5D926E8A9}" type="pres">
      <dgm:prSet presAssocID="{393DD247-F8DC-43DE-AD7F-07040ABB8936}" presName="Parent7" presStyleLbl="revTx" presStyleIdx="0" presStyleCnt="0">
        <dgm:presLayoutVars>
          <dgm:chMax val="1"/>
          <dgm:chPref val="1"/>
          <dgm:bulletEnabled val="1"/>
        </dgm:presLayoutVars>
      </dgm:prSet>
      <dgm:spPr/>
    </dgm:pt>
    <dgm:pt modelId="{79A46694-6ED7-4508-B15E-622865EC3841}" type="pres">
      <dgm:prSet presAssocID="{B00C7D20-4EBD-45D3-A5A8-29F9D8BDB2A8}" presName="Accent6" presStyleCnt="0"/>
      <dgm:spPr/>
    </dgm:pt>
    <dgm:pt modelId="{7AC68ADE-49D9-4EAB-A1D1-F411C6D56BDB}" type="pres">
      <dgm:prSet presAssocID="{B00C7D20-4EBD-45D3-A5A8-29F9D8BDB2A8}" presName="Accent" presStyleLbl="node1" presStyleIdx="1" presStyleCnt="7"/>
      <dgm:spPr/>
    </dgm:pt>
    <dgm:pt modelId="{E196CDFF-D3A6-4FD1-95EB-33BC0C8278B8}" type="pres">
      <dgm:prSet presAssocID="{B00C7D20-4EBD-45D3-A5A8-29F9D8BDB2A8}" presName="ParentBackground6" presStyleCnt="0"/>
      <dgm:spPr/>
    </dgm:pt>
    <dgm:pt modelId="{1FA5E6FC-8C54-4E85-B300-0BC3AE29A9E2}" type="pres">
      <dgm:prSet presAssocID="{B00C7D20-4EBD-45D3-A5A8-29F9D8BDB2A8}" presName="ParentBackground" presStyleLbl="fgAcc1" presStyleIdx="1" presStyleCnt="7"/>
      <dgm:spPr/>
    </dgm:pt>
    <dgm:pt modelId="{CF3FECED-0A8F-4382-9C94-3A4AC83B3B49}" type="pres">
      <dgm:prSet presAssocID="{B00C7D20-4EBD-45D3-A5A8-29F9D8BDB2A8}" presName="Parent6" presStyleLbl="revTx" presStyleIdx="0" presStyleCnt="0">
        <dgm:presLayoutVars>
          <dgm:chMax val="1"/>
          <dgm:chPref val="1"/>
          <dgm:bulletEnabled val="1"/>
        </dgm:presLayoutVars>
      </dgm:prSet>
      <dgm:spPr/>
    </dgm:pt>
    <dgm:pt modelId="{65C751D5-1939-4251-85A8-B1567222A474}" type="pres">
      <dgm:prSet presAssocID="{67F53608-BF7F-4AD2-9275-6B4D6D5F3488}" presName="Accent5" presStyleCnt="0"/>
      <dgm:spPr/>
    </dgm:pt>
    <dgm:pt modelId="{A30EA9FE-42B5-49BC-BC90-6966AF2610D9}" type="pres">
      <dgm:prSet presAssocID="{67F53608-BF7F-4AD2-9275-6B4D6D5F3488}" presName="Accent" presStyleLbl="node1" presStyleIdx="2" presStyleCnt="7"/>
      <dgm:spPr/>
    </dgm:pt>
    <dgm:pt modelId="{E57E73BB-64F1-4686-B8AA-42E0F4E78A6F}" type="pres">
      <dgm:prSet presAssocID="{67F53608-BF7F-4AD2-9275-6B4D6D5F3488}" presName="ParentBackground5" presStyleCnt="0"/>
      <dgm:spPr/>
    </dgm:pt>
    <dgm:pt modelId="{324D308D-20AF-4617-AEBD-14DB708346BE}" type="pres">
      <dgm:prSet presAssocID="{67F53608-BF7F-4AD2-9275-6B4D6D5F3488}" presName="ParentBackground" presStyleLbl="fgAcc1" presStyleIdx="2" presStyleCnt="7"/>
      <dgm:spPr/>
    </dgm:pt>
    <dgm:pt modelId="{0224370C-5A21-4376-98CA-B97EF9651385}" type="pres">
      <dgm:prSet presAssocID="{67F53608-BF7F-4AD2-9275-6B4D6D5F3488}" presName="Parent5" presStyleLbl="revTx" presStyleIdx="0" presStyleCnt="0">
        <dgm:presLayoutVars>
          <dgm:chMax val="1"/>
          <dgm:chPref val="1"/>
          <dgm:bulletEnabled val="1"/>
        </dgm:presLayoutVars>
      </dgm:prSet>
      <dgm:spPr/>
    </dgm:pt>
    <dgm:pt modelId="{3631A95B-25C3-4B3B-99D8-7779FAB1689C}" type="pres">
      <dgm:prSet presAssocID="{36BC3589-E4FE-417D-8BB4-2E80D95E021D}" presName="Accent4" presStyleCnt="0"/>
      <dgm:spPr/>
    </dgm:pt>
    <dgm:pt modelId="{A1C64A5E-8FFE-468C-B6E4-EEAA4D8859D4}" type="pres">
      <dgm:prSet presAssocID="{36BC3589-E4FE-417D-8BB4-2E80D95E021D}" presName="Accent" presStyleLbl="node1" presStyleIdx="3" presStyleCnt="7"/>
      <dgm:spPr/>
    </dgm:pt>
    <dgm:pt modelId="{7B6F001C-08CE-4AE2-B959-04477BE2FE08}" type="pres">
      <dgm:prSet presAssocID="{36BC3589-E4FE-417D-8BB4-2E80D95E021D}" presName="ParentBackground4" presStyleCnt="0"/>
      <dgm:spPr/>
    </dgm:pt>
    <dgm:pt modelId="{58C730F3-B6C3-44E8-86E4-D367A0AA4FBE}" type="pres">
      <dgm:prSet presAssocID="{36BC3589-E4FE-417D-8BB4-2E80D95E021D}" presName="ParentBackground" presStyleLbl="fgAcc1" presStyleIdx="3" presStyleCnt="7"/>
      <dgm:spPr/>
    </dgm:pt>
    <dgm:pt modelId="{003DE37B-7517-4711-8FC4-94E46E3E4E4F}" type="pres">
      <dgm:prSet presAssocID="{36BC3589-E4FE-417D-8BB4-2E80D95E021D}" presName="Parent4" presStyleLbl="revTx" presStyleIdx="0" presStyleCnt="0">
        <dgm:presLayoutVars>
          <dgm:chMax val="1"/>
          <dgm:chPref val="1"/>
          <dgm:bulletEnabled val="1"/>
        </dgm:presLayoutVars>
      </dgm:prSet>
      <dgm:spPr/>
    </dgm:pt>
    <dgm:pt modelId="{8B5627EB-DE20-463C-922E-E72C10FDD177}" type="pres">
      <dgm:prSet presAssocID="{413EADBF-BCDC-4C39-9148-2474102EC69B}" presName="Accent3" presStyleCnt="0"/>
      <dgm:spPr/>
    </dgm:pt>
    <dgm:pt modelId="{861E9CCA-1A16-4E22-8EF5-41986E078DB7}" type="pres">
      <dgm:prSet presAssocID="{413EADBF-BCDC-4C39-9148-2474102EC69B}" presName="Accent" presStyleLbl="node1" presStyleIdx="4" presStyleCnt="7"/>
      <dgm:spPr/>
    </dgm:pt>
    <dgm:pt modelId="{DF5C795D-9995-415F-AF15-259B1662BA0F}" type="pres">
      <dgm:prSet presAssocID="{413EADBF-BCDC-4C39-9148-2474102EC69B}" presName="ParentBackground3" presStyleCnt="0"/>
      <dgm:spPr/>
    </dgm:pt>
    <dgm:pt modelId="{84AB6CD4-F4CC-443A-992A-CF0D93E7F30E}" type="pres">
      <dgm:prSet presAssocID="{413EADBF-BCDC-4C39-9148-2474102EC69B}" presName="ParentBackground" presStyleLbl="fgAcc1" presStyleIdx="4" presStyleCnt="7"/>
      <dgm:spPr/>
    </dgm:pt>
    <dgm:pt modelId="{E7864385-AECF-42CB-94DB-088C633059CF}" type="pres">
      <dgm:prSet presAssocID="{413EADBF-BCDC-4C39-9148-2474102EC69B}" presName="Parent3" presStyleLbl="revTx" presStyleIdx="0" presStyleCnt="0">
        <dgm:presLayoutVars>
          <dgm:chMax val="1"/>
          <dgm:chPref val="1"/>
          <dgm:bulletEnabled val="1"/>
        </dgm:presLayoutVars>
      </dgm:prSet>
      <dgm:spPr/>
    </dgm:pt>
    <dgm:pt modelId="{84055553-184F-4887-B972-94954B29BCFD}" type="pres">
      <dgm:prSet presAssocID="{264690CA-586C-4D2B-A32A-807FA7E566CA}" presName="Accent2" presStyleCnt="0"/>
      <dgm:spPr/>
    </dgm:pt>
    <dgm:pt modelId="{408AAE20-1F5D-4059-A2CD-47BD747B8980}" type="pres">
      <dgm:prSet presAssocID="{264690CA-586C-4D2B-A32A-807FA7E566CA}" presName="Accent" presStyleLbl="node1" presStyleIdx="5" presStyleCnt="7"/>
      <dgm:spPr/>
    </dgm:pt>
    <dgm:pt modelId="{66CBB0BB-699F-40CC-B3C8-EFC0D261B973}" type="pres">
      <dgm:prSet presAssocID="{264690CA-586C-4D2B-A32A-807FA7E566CA}" presName="ParentBackground2" presStyleCnt="0"/>
      <dgm:spPr/>
    </dgm:pt>
    <dgm:pt modelId="{D343755E-EEC2-4671-A749-044D05BC1F19}" type="pres">
      <dgm:prSet presAssocID="{264690CA-586C-4D2B-A32A-807FA7E566CA}" presName="ParentBackground" presStyleLbl="fgAcc1" presStyleIdx="5" presStyleCnt="7"/>
      <dgm:spPr/>
    </dgm:pt>
    <dgm:pt modelId="{6BB2125B-25F4-4C08-9637-EB6070575FA7}" type="pres">
      <dgm:prSet presAssocID="{264690CA-586C-4D2B-A32A-807FA7E566CA}" presName="Parent2" presStyleLbl="revTx" presStyleIdx="0" presStyleCnt="0">
        <dgm:presLayoutVars>
          <dgm:chMax val="1"/>
          <dgm:chPref val="1"/>
          <dgm:bulletEnabled val="1"/>
        </dgm:presLayoutVars>
      </dgm:prSet>
      <dgm:spPr/>
    </dgm:pt>
    <dgm:pt modelId="{E92C3020-D14D-4B2A-81D1-D3FEE7277BFD}" type="pres">
      <dgm:prSet presAssocID="{2AD4242E-7FA0-43CB-AC0A-75EC925A8FC2}" presName="Accent1" presStyleCnt="0"/>
      <dgm:spPr/>
    </dgm:pt>
    <dgm:pt modelId="{ACC394BD-A26C-4E92-8749-B4BC936C5660}" type="pres">
      <dgm:prSet presAssocID="{2AD4242E-7FA0-43CB-AC0A-75EC925A8FC2}" presName="Accent" presStyleLbl="node1" presStyleIdx="6" presStyleCnt="7"/>
      <dgm:spPr/>
    </dgm:pt>
    <dgm:pt modelId="{BD155B53-F204-43FB-B428-1F27B9F000CE}" type="pres">
      <dgm:prSet presAssocID="{2AD4242E-7FA0-43CB-AC0A-75EC925A8FC2}" presName="ParentBackground1" presStyleCnt="0"/>
      <dgm:spPr/>
    </dgm:pt>
    <dgm:pt modelId="{FA8A0486-4C6D-4252-A8E8-973E04891934}" type="pres">
      <dgm:prSet presAssocID="{2AD4242E-7FA0-43CB-AC0A-75EC925A8FC2}" presName="ParentBackground" presStyleLbl="fgAcc1" presStyleIdx="6" presStyleCnt="7"/>
      <dgm:spPr/>
    </dgm:pt>
    <dgm:pt modelId="{C55A264A-596D-4945-9299-02F5E6C5F33D}" type="pres">
      <dgm:prSet presAssocID="{2AD4242E-7FA0-43CB-AC0A-75EC925A8FC2}" presName="Parent1" presStyleLbl="revTx" presStyleIdx="0" presStyleCnt="0">
        <dgm:presLayoutVars>
          <dgm:chMax val="1"/>
          <dgm:chPref val="1"/>
          <dgm:bulletEnabled val="1"/>
        </dgm:presLayoutVars>
      </dgm:prSet>
      <dgm:spPr/>
    </dgm:pt>
  </dgm:ptLst>
  <dgm:cxnLst>
    <dgm:cxn modelId="{56916B1D-FA8E-4053-A4BF-7B7152B8BB74}" srcId="{58B166C2-528E-463A-B7F1-5DF1AD95470B}" destId="{264690CA-586C-4D2B-A32A-807FA7E566CA}" srcOrd="1" destOrd="0" parTransId="{4DCDF2D9-1DB7-4423-847A-4FF84E5899EF}" sibTransId="{A7140AA4-1BB2-4761-84B0-6B4EEFF85431}"/>
    <dgm:cxn modelId="{206FB125-7A6D-40D1-84BF-3C6A141FA1E1}" srcId="{58B166C2-528E-463A-B7F1-5DF1AD95470B}" destId="{2AD4242E-7FA0-43CB-AC0A-75EC925A8FC2}" srcOrd="0" destOrd="0" parTransId="{52DEFC3B-41EE-48C3-952D-3BDD26EEA719}" sibTransId="{EA4B0F7E-D956-467E-B1BA-EA8768E78E5B}"/>
    <dgm:cxn modelId="{46C1C931-CF43-4F58-8D8C-FB385615CA9E}" srcId="{58B166C2-528E-463A-B7F1-5DF1AD95470B}" destId="{B00C7D20-4EBD-45D3-A5A8-29F9D8BDB2A8}" srcOrd="5" destOrd="0" parTransId="{053EC920-6897-4A92-BA50-BE83C867AEB9}" sibTransId="{A4961396-0602-4A99-B648-F30EE5E90E36}"/>
    <dgm:cxn modelId="{3400DD37-2D39-4F2D-BABF-7E5F98A120CF}" type="presOf" srcId="{413EADBF-BCDC-4C39-9148-2474102EC69B}" destId="{84AB6CD4-F4CC-443A-992A-CF0D93E7F30E}" srcOrd="0" destOrd="0" presId="urn:microsoft.com/office/officeart/2011/layout/CircleProcess"/>
    <dgm:cxn modelId="{F7FD5139-8D57-4859-B217-99036157B33D}" type="presOf" srcId="{36BC3589-E4FE-417D-8BB4-2E80D95E021D}" destId="{003DE37B-7517-4711-8FC4-94E46E3E4E4F}" srcOrd="1" destOrd="0" presId="urn:microsoft.com/office/officeart/2011/layout/CircleProcess"/>
    <dgm:cxn modelId="{D3E3815B-181E-426C-BE44-B07350AB9A40}" type="presOf" srcId="{2AD4242E-7FA0-43CB-AC0A-75EC925A8FC2}" destId="{C55A264A-596D-4945-9299-02F5E6C5F33D}" srcOrd="1" destOrd="0" presId="urn:microsoft.com/office/officeart/2011/layout/CircleProcess"/>
    <dgm:cxn modelId="{CBECAB64-749E-4983-A199-8821F950B5DC}" type="presOf" srcId="{2AD4242E-7FA0-43CB-AC0A-75EC925A8FC2}" destId="{FA8A0486-4C6D-4252-A8E8-973E04891934}" srcOrd="0" destOrd="0" presId="urn:microsoft.com/office/officeart/2011/layout/CircleProcess"/>
    <dgm:cxn modelId="{A132FC4F-FE18-436C-B1CF-7D2DEFFBF315}" srcId="{58B166C2-528E-463A-B7F1-5DF1AD95470B}" destId="{393DD247-F8DC-43DE-AD7F-07040ABB8936}" srcOrd="6" destOrd="0" parTransId="{4912D6D8-228D-4C1F-A7FA-4CC1E2149F2D}" sibTransId="{A789DAE2-6825-4B3E-9072-D1DB640C941E}"/>
    <dgm:cxn modelId="{4357CF70-88BE-40D4-9156-BB7AB3EE35BF}" srcId="{58B166C2-528E-463A-B7F1-5DF1AD95470B}" destId="{67F53608-BF7F-4AD2-9275-6B4D6D5F3488}" srcOrd="4" destOrd="0" parTransId="{DB7DCE87-ECA7-4A52-8256-242542803297}" sibTransId="{1C775FDF-4B65-4A7E-9B08-6015171ACF32}"/>
    <dgm:cxn modelId="{63A64E72-15B9-4B73-B53A-A198A8689DB3}" type="presOf" srcId="{B00C7D20-4EBD-45D3-A5A8-29F9D8BDB2A8}" destId="{CF3FECED-0A8F-4382-9C94-3A4AC83B3B49}" srcOrd="1" destOrd="0" presId="urn:microsoft.com/office/officeart/2011/layout/CircleProcess"/>
    <dgm:cxn modelId="{D13ABA52-C2D4-4FE6-91DF-41E5E9F54522}" type="presOf" srcId="{264690CA-586C-4D2B-A32A-807FA7E566CA}" destId="{D343755E-EEC2-4671-A749-044D05BC1F19}" srcOrd="0" destOrd="0" presId="urn:microsoft.com/office/officeart/2011/layout/CircleProcess"/>
    <dgm:cxn modelId="{8B2C8E88-F027-4337-9924-DE450E60E46D}" type="presOf" srcId="{67F53608-BF7F-4AD2-9275-6B4D6D5F3488}" destId="{0224370C-5A21-4376-98CA-B97EF9651385}" srcOrd="1" destOrd="0" presId="urn:microsoft.com/office/officeart/2011/layout/CircleProcess"/>
    <dgm:cxn modelId="{42474089-73F2-4799-8906-37943FDE9796}" type="presOf" srcId="{393DD247-F8DC-43DE-AD7F-07040ABB8936}" destId="{D318CE9B-8B13-47AF-98A7-5B709AAF21B6}" srcOrd="0" destOrd="0" presId="urn:microsoft.com/office/officeart/2011/layout/CircleProcess"/>
    <dgm:cxn modelId="{15078291-B3D2-4216-968E-23CDEA8A07D7}" type="presOf" srcId="{393DD247-F8DC-43DE-AD7F-07040ABB8936}" destId="{7E84220F-13E9-4F28-98D2-57F5D926E8A9}" srcOrd="1" destOrd="0" presId="urn:microsoft.com/office/officeart/2011/layout/CircleProcess"/>
    <dgm:cxn modelId="{0703AA9D-9492-4882-BC15-1B038F5C63E5}" type="presOf" srcId="{58B166C2-528E-463A-B7F1-5DF1AD95470B}" destId="{2EFB8554-0395-4850-A4D8-8BC300B5CBD8}" srcOrd="0" destOrd="0" presId="urn:microsoft.com/office/officeart/2011/layout/CircleProcess"/>
    <dgm:cxn modelId="{E76A0BD1-0F4F-42F3-BF17-285BE177C138}" type="presOf" srcId="{36BC3589-E4FE-417D-8BB4-2E80D95E021D}" destId="{58C730F3-B6C3-44E8-86E4-D367A0AA4FBE}" srcOrd="0" destOrd="0" presId="urn:microsoft.com/office/officeart/2011/layout/CircleProcess"/>
    <dgm:cxn modelId="{11A873D9-4085-414D-984D-E61B1A8333E7}" srcId="{58B166C2-528E-463A-B7F1-5DF1AD95470B}" destId="{413EADBF-BCDC-4C39-9148-2474102EC69B}" srcOrd="2" destOrd="0" parTransId="{9AA997AE-F894-4163-97D0-4A13B0B3341E}" sibTransId="{7BA71D68-0EE6-4C4A-9EFC-D5FCA383B7FE}"/>
    <dgm:cxn modelId="{277D59E6-F036-40DE-AC6D-AA7529D4D779}" type="presOf" srcId="{413EADBF-BCDC-4C39-9148-2474102EC69B}" destId="{E7864385-AECF-42CB-94DB-088C633059CF}" srcOrd="1" destOrd="0" presId="urn:microsoft.com/office/officeart/2011/layout/CircleProcess"/>
    <dgm:cxn modelId="{EBE76BE8-8447-4F2A-8DE5-E04589372AD4}" type="presOf" srcId="{67F53608-BF7F-4AD2-9275-6B4D6D5F3488}" destId="{324D308D-20AF-4617-AEBD-14DB708346BE}" srcOrd="0" destOrd="0" presId="urn:microsoft.com/office/officeart/2011/layout/CircleProcess"/>
    <dgm:cxn modelId="{3350DAF2-97AF-4298-B9F2-814E0BC9FB2A}" type="presOf" srcId="{B00C7D20-4EBD-45D3-A5A8-29F9D8BDB2A8}" destId="{1FA5E6FC-8C54-4E85-B300-0BC3AE29A9E2}" srcOrd="0" destOrd="0" presId="urn:microsoft.com/office/officeart/2011/layout/CircleProcess"/>
    <dgm:cxn modelId="{6477DEF6-6DE9-47F7-BA39-FD87EABF6CA1}" srcId="{58B166C2-528E-463A-B7F1-5DF1AD95470B}" destId="{36BC3589-E4FE-417D-8BB4-2E80D95E021D}" srcOrd="3" destOrd="0" parTransId="{B6ADF799-8B82-4681-A0FA-0426D01EF645}" sibTransId="{C9E0C739-AD3B-4921-986B-592765218C54}"/>
    <dgm:cxn modelId="{6E56E9FB-4237-49DD-B86D-B29F03C379BA}" type="presOf" srcId="{264690CA-586C-4D2B-A32A-807FA7E566CA}" destId="{6BB2125B-25F4-4C08-9637-EB6070575FA7}" srcOrd="1" destOrd="0" presId="urn:microsoft.com/office/officeart/2011/layout/CircleProcess"/>
    <dgm:cxn modelId="{7DF302AD-4B11-48C5-A0EA-3DC16C4EC756}" type="presParOf" srcId="{2EFB8554-0395-4850-A4D8-8BC300B5CBD8}" destId="{79C18217-AF5E-4CC3-95AD-DE735D7E1427}" srcOrd="0" destOrd="0" presId="urn:microsoft.com/office/officeart/2011/layout/CircleProcess"/>
    <dgm:cxn modelId="{D8FEA3D2-B1CE-47C1-A67D-CBF155531255}" type="presParOf" srcId="{79C18217-AF5E-4CC3-95AD-DE735D7E1427}" destId="{CE89606E-E66E-491C-BEBC-34362069F2E8}" srcOrd="0" destOrd="0" presId="urn:microsoft.com/office/officeart/2011/layout/CircleProcess"/>
    <dgm:cxn modelId="{4E381AC8-73EF-4C22-858F-BD0B4AEAE919}" type="presParOf" srcId="{2EFB8554-0395-4850-A4D8-8BC300B5CBD8}" destId="{C900AA81-68F0-41DE-B5A3-7F458337F038}" srcOrd="1" destOrd="0" presId="urn:microsoft.com/office/officeart/2011/layout/CircleProcess"/>
    <dgm:cxn modelId="{1A0FD172-0931-475B-A624-DF16CD49CFD8}" type="presParOf" srcId="{C900AA81-68F0-41DE-B5A3-7F458337F038}" destId="{D318CE9B-8B13-47AF-98A7-5B709AAF21B6}" srcOrd="0" destOrd="0" presId="urn:microsoft.com/office/officeart/2011/layout/CircleProcess"/>
    <dgm:cxn modelId="{2BE70FC2-DC78-47EB-BB69-C93058459AF9}" type="presParOf" srcId="{2EFB8554-0395-4850-A4D8-8BC300B5CBD8}" destId="{7E84220F-13E9-4F28-98D2-57F5D926E8A9}" srcOrd="2" destOrd="0" presId="urn:microsoft.com/office/officeart/2011/layout/CircleProcess"/>
    <dgm:cxn modelId="{35977011-A4D6-4499-87F4-491AD04D68C3}" type="presParOf" srcId="{2EFB8554-0395-4850-A4D8-8BC300B5CBD8}" destId="{79A46694-6ED7-4508-B15E-622865EC3841}" srcOrd="3" destOrd="0" presId="urn:microsoft.com/office/officeart/2011/layout/CircleProcess"/>
    <dgm:cxn modelId="{74DCD7F7-CEA7-4CC0-99ED-B32C51D8DC34}" type="presParOf" srcId="{79A46694-6ED7-4508-B15E-622865EC3841}" destId="{7AC68ADE-49D9-4EAB-A1D1-F411C6D56BDB}" srcOrd="0" destOrd="0" presId="urn:microsoft.com/office/officeart/2011/layout/CircleProcess"/>
    <dgm:cxn modelId="{DB3C0045-FD25-40DD-931A-48BE5B3E7E8C}" type="presParOf" srcId="{2EFB8554-0395-4850-A4D8-8BC300B5CBD8}" destId="{E196CDFF-D3A6-4FD1-95EB-33BC0C8278B8}" srcOrd="4" destOrd="0" presId="urn:microsoft.com/office/officeart/2011/layout/CircleProcess"/>
    <dgm:cxn modelId="{D484270A-E6EE-4B5F-B7A0-01DAF477E34B}" type="presParOf" srcId="{E196CDFF-D3A6-4FD1-95EB-33BC0C8278B8}" destId="{1FA5E6FC-8C54-4E85-B300-0BC3AE29A9E2}" srcOrd="0" destOrd="0" presId="urn:microsoft.com/office/officeart/2011/layout/CircleProcess"/>
    <dgm:cxn modelId="{2A1A8FF9-4792-42EB-AEE6-21389B5D16C5}" type="presParOf" srcId="{2EFB8554-0395-4850-A4D8-8BC300B5CBD8}" destId="{CF3FECED-0A8F-4382-9C94-3A4AC83B3B49}" srcOrd="5" destOrd="0" presId="urn:microsoft.com/office/officeart/2011/layout/CircleProcess"/>
    <dgm:cxn modelId="{BA2985AD-9427-460C-A5D1-E5E24641096F}" type="presParOf" srcId="{2EFB8554-0395-4850-A4D8-8BC300B5CBD8}" destId="{65C751D5-1939-4251-85A8-B1567222A474}" srcOrd="6" destOrd="0" presId="urn:microsoft.com/office/officeart/2011/layout/CircleProcess"/>
    <dgm:cxn modelId="{7F2C6892-0E8B-4EDF-986E-112806F79CCD}" type="presParOf" srcId="{65C751D5-1939-4251-85A8-B1567222A474}" destId="{A30EA9FE-42B5-49BC-BC90-6966AF2610D9}" srcOrd="0" destOrd="0" presId="urn:microsoft.com/office/officeart/2011/layout/CircleProcess"/>
    <dgm:cxn modelId="{000BEC22-C6BD-490E-B57A-E5A8412F0D7F}" type="presParOf" srcId="{2EFB8554-0395-4850-A4D8-8BC300B5CBD8}" destId="{E57E73BB-64F1-4686-B8AA-42E0F4E78A6F}" srcOrd="7" destOrd="0" presId="urn:microsoft.com/office/officeart/2011/layout/CircleProcess"/>
    <dgm:cxn modelId="{E67E91AA-5F27-4BAC-8824-15B6E06D45F6}" type="presParOf" srcId="{E57E73BB-64F1-4686-B8AA-42E0F4E78A6F}" destId="{324D308D-20AF-4617-AEBD-14DB708346BE}" srcOrd="0" destOrd="0" presId="urn:microsoft.com/office/officeart/2011/layout/CircleProcess"/>
    <dgm:cxn modelId="{AEB1E56E-1060-449B-95CB-83F44755175A}" type="presParOf" srcId="{2EFB8554-0395-4850-A4D8-8BC300B5CBD8}" destId="{0224370C-5A21-4376-98CA-B97EF9651385}" srcOrd="8" destOrd="0" presId="urn:microsoft.com/office/officeart/2011/layout/CircleProcess"/>
    <dgm:cxn modelId="{6F8FDAF9-0F76-4D07-83CA-EDA331DC532F}" type="presParOf" srcId="{2EFB8554-0395-4850-A4D8-8BC300B5CBD8}" destId="{3631A95B-25C3-4B3B-99D8-7779FAB1689C}" srcOrd="9" destOrd="0" presId="urn:microsoft.com/office/officeart/2011/layout/CircleProcess"/>
    <dgm:cxn modelId="{3C2CC3FA-5C84-4524-8493-BB5A634E30C4}" type="presParOf" srcId="{3631A95B-25C3-4B3B-99D8-7779FAB1689C}" destId="{A1C64A5E-8FFE-468C-B6E4-EEAA4D8859D4}" srcOrd="0" destOrd="0" presId="urn:microsoft.com/office/officeart/2011/layout/CircleProcess"/>
    <dgm:cxn modelId="{D9E5A7C5-67F0-4EC6-A25C-CF19B5312444}" type="presParOf" srcId="{2EFB8554-0395-4850-A4D8-8BC300B5CBD8}" destId="{7B6F001C-08CE-4AE2-B959-04477BE2FE08}" srcOrd="10" destOrd="0" presId="urn:microsoft.com/office/officeart/2011/layout/CircleProcess"/>
    <dgm:cxn modelId="{C16F1C48-47D1-4F55-8A33-D16E4F071409}" type="presParOf" srcId="{7B6F001C-08CE-4AE2-B959-04477BE2FE08}" destId="{58C730F3-B6C3-44E8-86E4-D367A0AA4FBE}" srcOrd="0" destOrd="0" presId="urn:microsoft.com/office/officeart/2011/layout/CircleProcess"/>
    <dgm:cxn modelId="{9F375119-41EA-496A-9A99-41FDD4A9A0E7}" type="presParOf" srcId="{2EFB8554-0395-4850-A4D8-8BC300B5CBD8}" destId="{003DE37B-7517-4711-8FC4-94E46E3E4E4F}" srcOrd="11" destOrd="0" presId="urn:microsoft.com/office/officeart/2011/layout/CircleProcess"/>
    <dgm:cxn modelId="{C26E5033-8DD4-44BD-B05E-325D08419F01}" type="presParOf" srcId="{2EFB8554-0395-4850-A4D8-8BC300B5CBD8}" destId="{8B5627EB-DE20-463C-922E-E72C10FDD177}" srcOrd="12" destOrd="0" presId="urn:microsoft.com/office/officeart/2011/layout/CircleProcess"/>
    <dgm:cxn modelId="{D6CE0796-589C-49D6-B8C7-65D144EB5188}" type="presParOf" srcId="{8B5627EB-DE20-463C-922E-E72C10FDD177}" destId="{861E9CCA-1A16-4E22-8EF5-41986E078DB7}" srcOrd="0" destOrd="0" presId="urn:microsoft.com/office/officeart/2011/layout/CircleProcess"/>
    <dgm:cxn modelId="{AB4F7DA8-E73F-4792-BB77-AE294523A177}" type="presParOf" srcId="{2EFB8554-0395-4850-A4D8-8BC300B5CBD8}" destId="{DF5C795D-9995-415F-AF15-259B1662BA0F}" srcOrd="13" destOrd="0" presId="urn:microsoft.com/office/officeart/2011/layout/CircleProcess"/>
    <dgm:cxn modelId="{12D3D2B0-8135-4A30-8E14-7EDE623D7BC7}" type="presParOf" srcId="{DF5C795D-9995-415F-AF15-259B1662BA0F}" destId="{84AB6CD4-F4CC-443A-992A-CF0D93E7F30E}" srcOrd="0" destOrd="0" presId="urn:microsoft.com/office/officeart/2011/layout/CircleProcess"/>
    <dgm:cxn modelId="{E68D193F-3EC1-4D7C-83ED-419A9AED4C40}" type="presParOf" srcId="{2EFB8554-0395-4850-A4D8-8BC300B5CBD8}" destId="{E7864385-AECF-42CB-94DB-088C633059CF}" srcOrd="14" destOrd="0" presId="urn:microsoft.com/office/officeart/2011/layout/CircleProcess"/>
    <dgm:cxn modelId="{2CABE4AB-336C-4001-A89E-5BEA1B6D382D}" type="presParOf" srcId="{2EFB8554-0395-4850-A4D8-8BC300B5CBD8}" destId="{84055553-184F-4887-B972-94954B29BCFD}" srcOrd="15" destOrd="0" presId="urn:microsoft.com/office/officeart/2011/layout/CircleProcess"/>
    <dgm:cxn modelId="{01D7257A-565A-40BB-865C-DA82582AD59D}" type="presParOf" srcId="{84055553-184F-4887-B972-94954B29BCFD}" destId="{408AAE20-1F5D-4059-A2CD-47BD747B8980}" srcOrd="0" destOrd="0" presId="urn:microsoft.com/office/officeart/2011/layout/CircleProcess"/>
    <dgm:cxn modelId="{581ACF5B-931D-402C-9649-C75AEF71E312}" type="presParOf" srcId="{2EFB8554-0395-4850-A4D8-8BC300B5CBD8}" destId="{66CBB0BB-699F-40CC-B3C8-EFC0D261B973}" srcOrd="16" destOrd="0" presId="urn:microsoft.com/office/officeart/2011/layout/CircleProcess"/>
    <dgm:cxn modelId="{A56B9021-6AFB-4EA1-920A-AF47513C327B}" type="presParOf" srcId="{66CBB0BB-699F-40CC-B3C8-EFC0D261B973}" destId="{D343755E-EEC2-4671-A749-044D05BC1F19}" srcOrd="0" destOrd="0" presId="urn:microsoft.com/office/officeart/2011/layout/CircleProcess"/>
    <dgm:cxn modelId="{5CF5EB3B-F129-4F0B-9C5C-0AD14F1820E7}" type="presParOf" srcId="{2EFB8554-0395-4850-A4D8-8BC300B5CBD8}" destId="{6BB2125B-25F4-4C08-9637-EB6070575FA7}" srcOrd="17" destOrd="0" presId="urn:microsoft.com/office/officeart/2011/layout/CircleProcess"/>
    <dgm:cxn modelId="{9B0B8D68-673F-429A-B914-F5C3065E2B0D}" type="presParOf" srcId="{2EFB8554-0395-4850-A4D8-8BC300B5CBD8}" destId="{E92C3020-D14D-4B2A-81D1-D3FEE7277BFD}" srcOrd="18" destOrd="0" presId="urn:microsoft.com/office/officeart/2011/layout/CircleProcess"/>
    <dgm:cxn modelId="{ED929210-7388-4C84-BE1D-429A6EF2E508}" type="presParOf" srcId="{E92C3020-D14D-4B2A-81D1-D3FEE7277BFD}" destId="{ACC394BD-A26C-4E92-8749-B4BC936C5660}" srcOrd="0" destOrd="0" presId="urn:microsoft.com/office/officeart/2011/layout/CircleProcess"/>
    <dgm:cxn modelId="{DCC8DEF3-ADDA-4FBF-B697-6548AA16B6B4}" type="presParOf" srcId="{2EFB8554-0395-4850-A4D8-8BC300B5CBD8}" destId="{BD155B53-F204-43FB-B428-1F27B9F000CE}" srcOrd="19" destOrd="0" presId="urn:microsoft.com/office/officeart/2011/layout/CircleProcess"/>
    <dgm:cxn modelId="{1EDC3EF4-ABC9-4E40-B15B-B6F87372FEB2}" type="presParOf" srcId="{BD155B53-F204-43FB-B428-1F27B9F000CE}" destId="{FA8A0486-4C6D-4252-A8E8-973E04891934}" srcOrd="0" destOrd="0" presId="urn:microsoft.com/office/officeart/2011/layout/CircleProcess"/>
    <dgm:cxn modelId="{844FF04D-21F2-48B3-A937-B1C1F965DBE7}" type="presParOf" srcId="{2EFB8554-0395-4850-A4D8-8BC300B5CBD8}" destId="{C55A264A-596D-4945-9299-02F5E6C5F33D}" srcOrd="20" destOrd="0" presId="urn:microsoft.com/office/officeart/2011/layout/Circl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89606E-E66E-491C-BEBC-34362069F2E8}">
      <dsp:nvSpPr>
        <dsp:cNvPr id="0" name=""/>
        <dsp:cNvSpPr/>
      </dsp:nvSpPr>
      <dsp:spPr>
        <a:xfrm>
          <a:off x="10249812" y="593964"/>
          <a:ext cx="1564714" cy="1564235"/>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18CE9B-8B13-47AF-98A7-5B709AAF21B6}">
      <dsp:nvSpPr>
        <dsp:cNvPr id="0" name=""/>
        <dsp:cNvSpPr/>
      </dsp:nvSpPr>
      <dsp:spPr>
        <a:xfrm>
          <a:off x="10302971" y="646115"/>
          <a:ext cx="1459552" cy="1459934"/>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Validity &amp; Reliability Analysis of Results &amp; Discussion</a:t>
          </a:r>
        </a:p>
      </dsp:txBody>
      <dsp:txXfrm>
        <a:off x="10510983" y="854716"/>
        <a:ext cx="1042372" cy="1042731"/>
      </dsp:txXfrm>
    </dsp:sp>
    <dsp:sp modelId="{7AC68ADE-49D9-4EAB-A1D1-F411C6D56BDB}">
      <dsp:nvSpPr>
        <dsp:cNvPr id="0" name=""/>
        <dsp:cNvSpPr/>
      </dsp:nvSpPr>
      <dsp:spPr>
        <a:xfrm rot="2700000">
          <a:off x="8633873" y="593788"/>
          <a:ext cx="1564312" cy="1564312"/>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A5E6FC-8C54-4E85-B300-0BC3AE29A9E2}">
      <dsp:nvSpPr>
        <dsp:cNvPr id="0" name=""/>
        <dsp:cNvSpPr/>
      </dsp:nvSpPr>
      <dsp:spPr>
        <a:xfrm>
          <a:off x="8686253" y="646115"/>
          <a:ext cx="1459552" cy="1459934"/>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Integration of XAI Technique for Validation and Error Analysis</a:t>
          </a:r>
        </a:p>
      </dsp:txBody>
      <dsp:txXfrm>
        <a:off x="8894265" y="854716"/>
        <a:ext cx="1042372" cy="1042731"/>
      </dsp:txXfrm>
    </dsp:sp>
    <dsp:sp modelId="{A30EA9FE-42B5-49BC-BC90-6966AF2610D9}">
      <dsp:nvSpPr>
        <dsp:cNvPr id="0" name=""/>
        <dsp:cNvSpPr/>
      </dsp:nvSpPr>
      <dsp:spPr>
        <a:xfrm rot="2700000">
          <a:off x="7018312" y="593788"/>
          <a:ext cx="1564312" cy="1564312"/>
        </a:xfrm>
        <a:prstGeom prst="teardrop">
          <a:avLst>
            <a:gd name="adj" fmla="val 10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4D308D-20AF-4617-AEBD-14DB708346BE}">
      <dsp:nvSpPr>
        <dsp:cNvPr id="0" name=""/>
        <dsp:cNvSpPr/>
      </dsp:nvSpPr>
      <dsp:spPr>
        <a:xfrm>
          <a:off x="7069536" y="646115"/>
          <a:ext cx="1459552" cy="1459934"/>
        </a:xfrm>
        <a:prstGeom prst="ellipse">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Development &amp; Evaluation</a:t>
          </a:r>
        </a:p>
      </dsp:txBody>
      <dsp:txXfrm>
        <a:off x="7278704" y="854716"/>
        <a:ext cx="1042372" cy="1042731"/>
      </dsp:txXfrm>
    </dsp:sp>
    <dsp:sp modelId="{A1C64A5E-8FFE-468C-B6E4-EEAA4D8859D4}">
      <dsp:nvSpPr>
        <dsp:cNvPr id="0" name=""/>
        <dsp:cNvSpPr/>
      </dsp:nvSpPr>
      <dsp:spPr>
        <a:xfrm rot="2700000">
          <a:off x="5401594" y="593788"/>
          <a:ext cx="1564312" cy="1564312"/>
        </a:xfrm>
        <a:prstGeom prst="teardrop">
          <a:avLst>
            <a:gd name="adj" fmla="val 10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8C730F3-B6C3-44E8-86E4-D367A0AA4FBE}">
      <dsp:nvSpPr>
        <dsp:cNvPr id="0" name=""/>
        <dsp:cNvSpPr/>
      </dsp:nvSpPr>
      <dsp:spPr>
        <a:xfrm>
          <a:off x="5453974" y="646115"/>
          <a:ext cx="1459552" cy="1459934"/>
        </a:xfrm>
        <a:prstGeom prst="ellipse">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Model Selection</a:t>
          </a:r>
        </a:p>
      </dsp:txBody>
      <dsp:txXfrm>
        <a:off x="5661986" y="854716"/>
        <a:ext cx="1042372" cy="1042731"/>
      </dsp:txXfrm>
    </dsp:sp>
    <dsp:sp modelId="{861E9CCA-1A16-4E22-8EF5-41986E078DB7}">
      <dsp:nvSpPr>
        <dsp:cNvPr id="0" name=""/>
        <dsp:cNvSpPr/>
      </dsp:nvSpPr>
      <dsp:spPr>
        <a:xfrm rot="2700000">
          <a:off x="3784877" y="593788"/>
          <a:ext cx="1564312" cy="1564312"/>
        </a:xfrm>
        <a:prstGeom prst="teardrop">
          <a:avLst>
            <a:gd name="adj" fmla="val 10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AB6CD4-F4CC-443A-992A-CF0D93E7F30E}">
      <dsp:nvSpPr>
        <dsp:cNvPr id="0" name=""/>
        <dsp:cNvSpPr/>
      </dsp:nvSpPr>
      <dsp:spPr>
        <a:xfrm>
          <a:off x="3837256" y="646115"/>
          <a:ext cx="1459552" cy="1459934"/>
        </a:xfrm>
        <a:prstGeom prst="ellipse">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Preprocessing</a:t>
          </a:r>
        </a:p>
      </dsp:txBody>
      <dsp:txXfrm>
        <a:off x="4045269" y="854716"/>
        <a:ext cx="1042372" cy="1042731"/>
      </dsp:txXfrm>
    </dsp:sp>
    <dsp:sp modelId="{408AAE20-1F5D-4059-A2CD-47BD747B8980}">
      <dsp:nvSpPr>
        <dsp:cNvPr id="0" name=""/>
        <dsp:cNvSpPr/>
      </dsp:nvSpPr>
      <dsp:spPr>
        <a:xfrm rot="2700000">
          <a:off x="2169315" y="593788"/>
          <a:ext cx="1564312" cy="1564312"/>
        </a:xfrm>
        <a:prstGeom prst="teardrop">
          <a:avLst>
            <a:gd name="adj" fmla="val 1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3755E-EEC2-4671-A749-044D05BC1F19}">
      <dsp:nvSpPr>
        <dsp:cNvPr id="0" name=""/>
        <dsp:cNvSpPr/>
      </dsp:nvSpPr>
      <dsp:spPr>
        <a:xfrm>
          <a:off x="2220539" y="646115"/>
          <a:ext cx="1459552" cy="1459934"/>
        </a:xfrm>
        <a:prstGeom prst="ellipse">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Exploratory Data Analysis</a:t>
          </a:r>
        </a:p>
      </dsp:txBody>
      <dsp:txXfrm>
        <a:off x="2429707" y="854716"/>
        <a:ext cx="1042372" cy="1042731"/>
      </dsp:txXfrm>
    </dsp:sp>
    <dsp:sp modelId="{ACC394BD-A26C-4E92-8749-B4BC936C5660}">
      <dsp:nvSpPr>
        <dsp:cNvPr id="0" name=""/>
        <dsp:cNvSpPr/>
      </dsp:nvSpPr>
      <dsp:spPr>
        <a:xfrm rot="2700000">
          <a:off x="552597" y="593788"/>
          <a:ext cx="1564312" cy="1564312"/>
        </a:xfrm>
        <a:prstGeom prst="teardrop">
          <a:avLst>
            <a:gd name="adj" fmla="val 10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8A0486-4C6D-4252-A8E8-973E04891934}">
      <dsp:nvSpPr>
        <dsp:cNvPr id="0" name=""/>
        <dsp:cNvSpPr/>
      </dsp:nvSpPr>
      <dsp:spPr>
        <a:xfrm>
          <a:off x="604977" y="646115"/>
          <a:ext cx="1459552" cy="1459934"/>
        </a:xfrm>
        <a:prstGeom prst="ellipse">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sz="1400" kern="1200" dirty="0"/>
            <a:t>Data Collection</a:t>
          </a:r>
        </a:p>
      </dsp:txBody>
      <dsp:txXfrm>
        <a:off x="812989" y="854716"/>
        <a:ext cx="1042372" cy="1042731"/>
      </dsp:txXfrm>
    </dsp:sp>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B6640-4434-C947-AC85-94372C485829}" type="datetimeFigureOut">
              <a:t>8/19/2024</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A006C-87F7-1046-9D4F-BD72A970F1A2}" type="slidenum">
              <a:t>‹#›</a:t>
            </a:fld>
            <a:endParaRPr lang="de-DE"/>
          </a:p>
        </p:txBody>
      </p:sp>
    </p:spTree>
    <p:extLst>
      <p:ext uri="{BB962C8B-B14F-4D97-AF65-F5344CB8AC3E}">
        <p14:creationId xmlns:p14="http://schemas.microsoft.com/office/powerpoint/2010/main" val="1704508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7C82C-DD4D-490F-8868-2B1C3B47698B}" type="datetimeFigureOut">
              <a:rPr lang="en-GB" smtClean="0"/>
              <a:t>19/08/2024</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CA58-6FD8-4ACA-9D1E-EE4A7346A6C8}" type="slidenum">
              <a:rPr lang="en-GB" smtClean="0"/>
              <a:t>‹#›</a:t>
            </a:fld>
            <a:endParaRPr lang="en-GB"/>
          </a:p>
        </p:txBody>
      </p:sp>
    </p:spTree>
    <p:extLst>
      <p:ext uri="{BB962C8B-B14F-4D97-AF65-F5344CB8AC3E}">
        <p14:creationId xmlns:p14="http://schemas.microsoft.com/office/powerpoint/2010/main" val="217686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9.sv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renner Marketing">
    <p:bg>
      <p:bgPr>
        <a:solidFill>
          <a:schemeClr val="tx1"/>
        </a:solidFill>
        <a:effectLst/>
      </p:bgPr>
    </p:bg>
    <p:spTree>
      <p:nvGrpSpPr>
        <p:cNvPr id="1" name=""/>
        <p:cNvGrpSpPr/>
        <p:nvPr/>
      </p:nvGrpSpPr>
      <p:grpSpPr>
        <a:xfrm>
          <a:off x="0" y="0"/>
          <a:ext cx="0" cy="0"/>
          <a:chOff x="0" y="0"/>
          <a:chExt cx="0" cy="0"/>
        </a:xfrm>
      </p:grpSpPr>
      <p:sp>
        <p:nvSpPr>
          <p:cNvPr id="11" name="Rechtwinkliges Dreieck 10">
            <a:extLst>
              <a:ext uri="{FF2B5EF4-FFF2-40B4-BE49-F238E27FC236}">
                <a16:creationId xmlns:a16="http://schemas.microsoft.com/office/drawing/2014/main" id="{1E03626C-221D-7141-8EED-B0B5630D09BE}"/>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7B5BCFA3-DF92-7848-A083-4FA37211AD63}"/>
              </a:ext>
            </a:extLst>
          </p:cNvPr>
          <p:cNvSpPr txBox="1"/>
          <p:nvPr userDrawn="1"/>
        </p:nvSpPr>
        <p:spPr>
          <a:xfrm>
            <a:off x="227013" y="92075"/>
            <a:ext cx="8723312" cy="6670675"/>
          </a:xfrm>
          <a:prstGeom prst="rect">
            <a:avLst/>
          </a:prstGeom>
          <a:noFill/>
        </p:spPr>
        <p:txBody>
          <a:bodyPr wrap="square" lIns="36000" rtlCol="0" anchor="ctr" anchorCtr="0">
            <a:noAutofit/>
          </a:bodyPr>
          <a:lstStyle/>
          <a:p>
            <a:pPr>
              <a:lnSpc>
                <a:spcPct val="90000"/>
              </a:lnSpc>
            </a:pPr>
            <a:r>
              <a:rPr lang="de-DE" sz="16000" dirty="0">
                <a:solidFill>
                  <a:schemeClr val="accent1"/>
                </a:solidFill>
              </a:rPr>
              <a:t>Titel</a:t>
            </a:r>
            <a:br>
              <a:rPr lang="de-DE" sz="16000" dirty="0">
                <a:solidFill>
                  <a:schemeClr val="accent1"/>
                </a:solidFill>
              </a:rPr>
            </a:br>
            <a:r>
              <a:rPr lang="de-DE" sz="16000" dirty="0">
                <a:solidFill>
                  <a:schemeClr val="accent1"/>
                </a:solidFill>
              </a:rPr>
              <a:t>Folien</a:t>
            </a:r>
          </a:p>
        </p:txBody>
      </p:sp>
      <p:sp>
        <p:nvSpPr>
          <p:cNvPr id="4" name="Textfeld 3">
            <a:extLst>
              <a:ext uri="{FF2B5EF4-FFF2-40B4-BE49-F238E27FC236}">
                <a16:creationId xmlns:a16="http://schemas.microsoft.com/office/drawing/2014/main" id="{6C5C1B88-31E4-B749-B4CA-544CFAB8D43E}"/>
              </a:ext>
            </a:extLst>
          </p:cNvPr>
          <p:cNvSpPr txBox="1"/>
          <p:nvPr userDrawn="1"/>
        </p:nvSpPr>
        <p:spPr>
          <a:xfrm>
            <a:off x="9912350" y="5654015"/>
            <a:ext cx="2318905" cy="923330"/>
          </a:xfrm>
          <a:prstGeom prst="rect">
            <a:avLst/>
          </a:prstGeom>
          <a:noFill/>
        </p:spPr>
        <p:txBody>
          <a:bodyPr wrap="square" lIns="36000" rtlCol="0">
            <a:spAutoFit/>
          </a:bodyPr>
          <a:lstStyle/>
          <a:p>
            <a:r>
              <a:rPr lang="de-DE" dirty="0">
                <a:solidFill>
                  <a:schemeClr val="bg1"/>
                </a:solidFill>
              </a:rPr>
              <a:t>Folie dient nur Sortierungszwecken – nicht zur </a:t>
            </a:r>
            <a:r>
              <a:rPr lang="de-DE" dirty="0" err="1">
                <a:solidFill>
                  <a:schemeClr val="bg1"/>
                </a:solidFill>
              </a:rPr>
              <a:t>Verwenung</a:t>
            </a:r>
            <a:r>
              <a:rPr lang="de-DE" dirty="0">
                <a:solidFill>
                  <a:schemeClr val="bg1"/>
                </a:solidFill>
              </a:rPr>
              <a:t>!</a:t>
            </a:r>
          </a:p>
        </p:txBody>
      </p:sp>
    </p:spTree>
    <p:extLst>
      <p:ext uri="{BB962C8B-B14F-4D97-AF65-F5344CB8AC3E}">
        <p14:creationId xmlns:p14="http://schemas.microsoft.com/office/powerpoint/2010/main" val="2391433214"/>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ic Text | 1 Spal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385174"/>
            <a:ext cx="8483496" cy="830997"/>
          </a:xfrm>
          <a:prstGeom prst="rect">
            <a:avLst/>
          </a:prstGeom>
          <a:noFill/>
        </p:spPr>
        <p:txBody>
          <a:bodyPr wrap="square" lIns="0" tIns="0" rIns="0" bIns="0">
            <a:noAutofit/>
          </a:bodyPr>
          <a:lstStyle/>
          <a:p>
            <a:r>
              <a:rPr lang="de-DE" dirty="0"/>
              <a:t>Mastertitelformat bearbeiten</a:t>
            </a:r>
            <a:br>
              <a:rPr lang="de-DE" dirty="0"/>
            </a:br>
            <a:r>
              <a:rPr lang="de-DE" dirty="0"/>
              <a:t>Ein/Zweizeilig</a:t>
            </a:r>
          </a:p>
        </p:txBody>
      </p:sp>
    </p:spTree>
    <p:extLst>
      <p:ext uri="{BB962C8B-B14F-4D97-AF65-F5344CB8AC3E}">
        <p14:creationId xmlns:p14="http://schemas.microsoft.com/office/powerpoint/2010/main" val="1813368303"/>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asic Text | 2 Spalte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3FCE1E22-3AFB-7041-A165-C9D71668285E}"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7028" y="1520825"/>
            <a:ext cx="5400000"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Inhaltsplatzhalter 2">
            <a:extLst>
              <a:ext uri="{FF2B5EF4-FFF2-40B4-BE49-F238E27FC236}">
                <a16:creationId xmlns:a16="http://schemas.microsoft.com/office/drawing/2014/main" id="{48EFE377-CA57-264E-B8C5-C610B7FE33D1}"/>
              </a:ext>
            </a:extLst>
          </p:cNvPr>
          <p:cNvSpPr>
            <a:spLocks noGrp="1"/>
          </p:cNvSpPr>
          <p:nvPr>
            <p:ph idx="23" hasCustomPrompt="1"/>
          </p:nvPr>
        </p:nvSpPr>
        <p:spPr>
          <a:xfrm>
            <a:off x="6096000" y="1520825"/>
            <a:ext cx="5400000"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5" name="Titel 1">
            <a:extLst>
              <a:ext uri="{FF2B5EF4-FFF2-40B4-BE49-F238E27FC236}">
                <a16:creationId xmlns:a16="http://schemas.microsoft.com/office/drawing/2014/main" id="{8E8AA2D5-69A5-FC4A-9601-75A0270BA72A}"/>
              </a:ext>
            </a:extLst>
          </p:cNvPr>
          <p:cNvSpPr>
            <a:spLocks noGrp="1"/>
          </p:cNvSpPr>
          <p:nvPr>
            <p:ph type="title" hasCustomPrompt="1"/>
          </p:nvPr>
        </p:nvSpPr>
        <p:spPr>
          <a:xfrm>
            <a:off x="420792" y="385174"/>
            <a:ext cx="8483496" cy="830997"/>
          </a:xfrm>
          <a:prstGeom prst="rect">
            <a:avLst/>
          </a:prstGeom>
          <a:noFill/>
        </p:spPr>
        <p:txBody>
          <a:bodyPr wrap="square" lIns="0" tIns="0" rIns="0" bIns="0">
            <a:noAutofit/>
          </a:bodyPr>
          <a:lstStyle/>
          <a:p>
            <a:r>
              <a:rPr lang="de-DE" dirty="0"/>
              <a:t>Mastertitelformat bearbeiten</a:t>
            </a:r>
            <a:br>
              <a:rPr lang="de-DE" dirty="0"/>
            </a:br>
            <a:r>
              <a:rPr lang="de-DE" dirty="0"/>
              <a:t>Ein/Zweizeilig</a:t>
            </a:r>
          </a:p>
        </p:txBody>
      </p:sp>
    </p:spTree>
    <p:extLst>
      <p:ext uri="{BB962C8B-B14F-4D97-AF65-F5344CB8AC3E}">
        <p14:creationId xmlns:p14="http://schemas.microsoft.com/office/powerpoint/2010/main" val="2281032479"/>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asic Text | 3 Spalte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C1F6E0D2-EE34-EA4B-A3FA-4E5E952E1C17}"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9" name="Inhaltsplatzhalter 2">
            <a:extLst>
              <a:ext uri="{FF2B5EF4-FFF2-40B4-BE49-F238E27FC236}">
                <a16:creationId xmlns:a16="http://schemas.microsoft.com/office/drawing/2014/main" id="{4C89B294-29AA-1647-8B84-1558EF15B08F}"/>
              </a:ext>
            </a:extLst>
          </p:cNvPr>
          <p:cNvSpPr>
            <a:spLocks noGrp="1"/>
          </p:cNvSpPr>
          <p:nvPr>
            <p:ph idx="1" hasCustomPrompt="1"/>
          </p:nvPr>
        </p:nvSpPr>
        <p:spPr>
          <a:xfrm>
            <a:off x="447027" y="1520826"/>
            <a:ext cx="3526825"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Inhaltsplatzhalter 2">
            <a:extLst>
              <a:ext uri="{FF2B5EF4-FFF2-40B4-BE49-F238E27FC236}">
                <a16:creationId xmlns:a16="http://schemas.microsoft.com/office/drawing/2014/main" id="{60954412-A723-754A-9721-32DE7B08C8F6}"/>
              </a:ext>
            </a:extLst>
          </p:cNvPr>
          <p:cNvSpPr>
            <a:spLocks noGrp="1"/>
          </p:cNvSpPr>
          <p:nvPr>
            <p:ph idx="23" hasCustomPrompt="1"/>
          </p:nvPr>
        </p:nvSpPr>
        <p:spPr>
          <a:xfrm>
            <a:off x="4224337" y="1520826"/>
            <a:ext cx="3492839"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5" name="Inhaltsplatzhalter 2">
            <a:extLst>
              <a:ext uri="{FF2B5EF4-FFF2-40B4-BE49-F238E27FC236}">
                <a16:creationId xmlns:a16="http://schemas.microsoft.com/office/drawing/2014/main" id="{AFD4503B-D1A3-8249-BEB0-8F3F13FD5B91}"/>
              </a:ext>
            </a:extLst>
          </p:cNvPr>
          <p:cNvSpPr>
            <a:spLocks noGrp="1"/>
          </p:cNvSpPr>
          <p:nvPr>
            <p:ph idx="24" hasCustomPrompt="1"/>
          </p:nvPr>
        </p:nvSpPr>
        <p:spPr>
          <a:xfrm>
            <a:off x="7967663" y="1520826"/>
            <a:ext cx="3526825" cy="4895849"/>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8" name="Titel 1">
            <a:extLst>
              <a:ext uri="{FF2B5EF4-FFF2-40B4-BE49-F238E27FC236}">
                <a16:creationId xmlns:a16="http://schemas.microsoft.com/office/drawing/2014/main" id="{3EE8C08E-D435-8348-9302-041899BC9A6F}"/>
              </a:ext>
            </a:extLst>
          </p:cNvPr>
          <p:cNvSpPr>
            <a:spLocks noGrp="1"/>
          </p:cNvSpPr>
          <p:nvPr>
            <p:ph type="title" hasCustomPrompt="1"/>
          </p:nvPr>
        </p:nvSpPr>
        <p:spPr>
          <a:xfrm>
            <a:off x="420792" y="385174"/>
            <a:ext cx="8483496" cy="830997"/>
          </a:xfrm>
          <a:prstGeom prst="rect">
            <a:avLst/>
          </a:prstGeom>
          <a:noFill/>
        </p:spPr>
        <p:txBody>
          <a:bodyPr wrap="square" lIns="0" tIns="0" rIns="0" bIns="0">
            <a:noAutofit/>
          </a:bodyPr>
          <a:lstStyle/>
          <a:p>
            <a:r>
              <a:rPr lang="de-DE" dirty="0"/>
              <a:t>Mastertitelformat bearbeiten</a:t>
            </a:r>
            <a:br>
              <a:rPr lang="de-DE" dirty="0"/>
            </a:br>
            <a:r>
              <a:rPr lang="de-DE" dirty="0"/>
              <a:t>Ein/Zweizeilig</a:t>
            </a:r>
          </a:p>
        </p:txBody>
      </p:sp>
    </p:spTree>
    <p:extLst>
      <p:ext uri="{BB962C8B-B14F-4D97-AF65-F5344CB8AC3E}">
        <p14:creationId xmlns:p14="http://schemas.microsoft.com/office/powerpoint/2010/main" val="2479976365"/>
      </p:ext>
    </p:extLst>
  </p:cSld>
  <p:clrMapOvr>
    <a:masterClrMapping/>
  </p:clrMapOvr>
  <p:extLst>
    <p:ext uri="{DCECCB84-F9BA-43D5-87BE-67443E8EF086}">
      <p15:sldGuideLst xmlns:p15="http://schemas.microsoft.com/office/powerpoint/2012/main">
        <p15:guide id="1" pos="4861"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asic Text | 1 Bild">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FF6A85E6-9499-1E4B-B966-0FD1D06C7C36}"/>
              </a:ext>
            </a:extLst>
          </p:cNvPr>
          <p:cNvSpPr>
            <a:spLocks noGrp="1"/>
          </p:cNvSpPr>
          <p:nvPr>
            <p:ph type="pic" sz="quarter" idx="14"/>
          </p:nvPr>
        </p:nvSpPr>
        <p:spPr>
          <a:xfrm>
            <a:off x="5159374" y="1586207"/>
            <a:ext cx="7032625" cy="4830467"/>
          </a:xfrm>
          <a:custGeom>
            <a:avLst/>
            <a:gdLst>
              <a:gd name="connsiteX0" fmla="*/ 0 w 7032625"/>
              <a:gd name="connsiteY0" fmla="*/ 0 h 4824412"/>
              <a:gd name="connsiteX1" fmla="*/ 7032625 w 7032625"/>
              <a:gd name="connsiteY1" fmla="*/ 0 h 4824412"/>
              <a:gd name="connsiteX2" fmla="*/ 7032625 w 7032625"/>
              <a:gd name="connsiteY2" fmla="*/ 4824412 h 4824412"/>
              <a:gd name="connsiteX3" fmla="*/ 0 w 7032625"/>
              <a:gd name="connsiteY3" fmla="*/ 4824412 h 4824412"/>
              <a:gd name="connsiteX4" fmla="*/ 0 w 7032625"/>
              <a:gd name="connsiteY4" fmla="*/ 0 h 4824412"/>
              <a:gd name="connsiteX0" fmla="*/ 333060 w 7032625"/>
              <a:gd name="connsiteY0" fmla="*/ 0 h 4830467"/>
              <a:gd name="connsiteX1" fmla="*/ 7032625 w 7032625"/>
              <a:gd name="connsiteY1" fmla="*/ 6055 h 4830467"/>
              <a:gd name="connsiteX2" fmla="*/ 7032625 w 7032625"/>
              <a:gd name="connsiteY2" fmla="*/ 4830467 h 4830467"/>
              <a:gd name="connsiteX3" fmla="*/ 0 w 7032625"/>
              <a:gd name="connsiteY3" fmla="*/ 4830467 h 4830467"/>
              <a:gd name="connsiteX4" fmla="*/ 333060 w 7032625"/>
              <a:gd name="connsiteY4" fmla="*/ 0 h 483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25" h="4830467">
                <a:moveTo>
                  <a:pt x="333060" y="0"/>
                </a:moveTo>
                <a:lnTo>
                  <a:pt x="7032625" y="6055"/>
                </a:lnTo>
                <a:lnTo>
                  <a:pt x="7032625" y="4830467"/>
                </a:lnTo>
                <a:lnTo>
                  <a:pt x="0" y="4830467"/>
                </a:lnTo>
                <a:lnTo>
                  <a:pt x="333060" y="0"/>
                </a:lnTo>
                <a:close/>
              </a:path>
            </a:pathLst>
          </a:custGeom>
          <a:pattFill prst="ltUpDiag">
            <a:fgClr>
              <a:schemeClr val="bg2"/>
            </a:fgClr>
            <a:bgClr>
              <a:schemeClr val="bg1"/>
            </a:bgClr>
          </a:pattFill>
        </p:spPr>
        <p:txBody>
          <a:bodyPr wrap="square" tIns="1800000">
            <a:noAutofit/>
          </a:bodyPr>
          <a:lstStyle>
            <a:lvl1pPr marL="0" indent="0" algn="ctr">
              <a:buNone/>
              <a:defRPr/>
            </a:lvl1pPr>
          </a:lstStyle>
          <a:p>
            <a:r>
              <a:rPr lang="en-US"/>
              <a:t>Click icon to add picture</a:t>
            </a:r>
            <a:endParaRPr lang="de-DE" dirty="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51A74134-60D5-7F4D-B1D8-DEC9F64753C6}"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13" name="Textplatzhalter 12">
            <a:extLst>
              <a:ext uri="{FF2B5EF4-FFF2-40B4-BE49-F238E27FC236}">
                <a16:creationId xmlns:a16="http://schemas.microsoft.com/office/drawing/2014/main" id="{743DDFF9-456E-477A-9A61-C58BDC725750}"/>
              </a:ext>
            </a:extLst>
          </p:cNvPr>
          <p:cNvSpPr>
            <a:spLocks noGrp="1"/>
          </p:cNvSpPr>
          <p:nvPr>
            <p:ph type="body" sz="quarter" idx="16" hasCustomPrompt="1"/>
          </p:nvPr>
        </p:nvSpPr>
        <p:spPr>
          <a:xfrm>
            <a:off x="442913" y="1520825"/>
            <a:ext cx="3741738" cy="4964111"/>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itel 1">
            <a:extLst>
              <a:ext uri="{FF2B5EF4-FFF2-40B4-BE49-F238E27FC236}">
                <a16:creationId xmlns:a16="http://schemas.microsoft.com/office/drawing/2014/main" id="{7C67EDD6-9114-6E41-98FC-E994DB2A5C60}"/>
              </a:ext>
            </a:extLst>
          </p:cNvPr>
          <p:cNvSpPr>
            <a:spLocks noGrp="1"/>
          </p:cNvSpPr>
          <p:nvPr>
            <p:ph type="title" hasCustomPrompt="1"/>
          </p:nvPr>
        </p:nvSpPr>
        <p:spPr>
          <a:xfrm>
            <a:off x="420792" y="385174"/>
            <a:ext cx="8483496" cy="830997"/>
          </a:xfrm>
          <a:prstGeom prst="rect">
            <a:avLst/>
          </a:prstGeom>
          <a:noFill/>
        </p:spPr>
        <p:txBody>
          <a:bodyPr wrap="square" lIns="0" tIns="0" rIns="0" bIns="0">
            <a:noAutofit/>
          </a:bodyPr>
          <a:lstStyle/>
          <a:p>
            <a:r>
              <a:rPr lang="de-DE" dirty="0"/>
              <a:t>Mastertitelformat bearbeiten</a:t>
            </a:r>
            <a:br>
              <a:rPr lang="de-DE" dirty="0"/>
            </a:br>
            <a:r>
              <a:rPr lang="de-DE" dirty="0"/>
              <a:t>Ein/Zweizeilig</a:t>
            </a:r>
          </a:p>
        </p:txBody>
      </p:sp>
    </p:spTree>
    <p:extLst>
      <p:ext uri="{BB962C8B-B14F-4D97-AF65-F5344CB8AC3E}">
        <p14:creationId xmlns:p14="http://schemas.microsoft.com/office/powerpoint/2010/main" val="401415834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Text | 2 Bilder">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04CAA61E-7AEC-D342-8104-4DFD59E7350E}"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13" name="Textplatzhalter 12">
            <a:extLst>
              <a:ext uri="{FF2B5EF4-FFF2-40B4-BE49-F238E27FC236}">
                <a16:creationId xmlns:a16="http://schemas.microsoft.com/office/drawing/2014/main" id="{743DDFF9-456E-477A-9A61-C58BDC725750}"/>
              </a:ext>
            </a:extLst>
          </p:cNvPr>
          <p:cNvSpPr>
            <a:spLocks noGrp="1"/>
          </p:cNvSpPr>
          <p:nvPr>
            <p:ph type="body" sz="quarter" idx="16" hasCustomPrompt="1"/>
          </p:nvPr>
        </p:nvSpPr>
        <p:spPr>
          <a:xfrm>
            <a:off x="447028" y="1520825"/>
            <a:ext cx="8206774" cy="4895851"/>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5" name="Bildplatzhalter 14">
            <a:extLst>
              <a:ext uri="{FF2B5EF4-FFF2-40B4-BE49-F238E27FC236}">
                <a16:creationId xmlns:a16="http://schemas.microsoft.com/office/drawing/2014/main" id="{458B6AAC-E0F2-9444-B6EF-37BDDBF708E4}"/>
              </a:ext>
            </a:extLst>
          </p:cNvPr>
          <p:cNvSpPr>
            <a:spLocks noGrp="1"/>
          </p:cNvSpPr>
          <p:nvPr>
            <p:ph type="pic" sz="quarter" idx="22" hasCustomPrompt="1"/>
          </p:nvPr>
        </p:nvSpPr>
        <p:spPr>
          <a:xfrm>
            <a:off x="8904288" y="1592263"/>
            <a:ext cx="2844800" cy="2005200"/>
          </a:xfrm>
          <a:pattFill prst="ltUpDiag">
            <a:fgClr>
              <a:schemeClr val="bg2"/>
            </a:fgClr>
            <a:bgClr>
              <a:schemeClr val="bg1"/>
            </a:bgClr>
          </a:pattFill>
        </p:spPr>
        <p:txBody>
          <a:bodyPr/>
          <a:lstStyle>
            <a:lvl1pPr marL="0" indent="0">
              <a:buNone/>
              <a:defRPr/>
            </a:lvl1pPr>
          </a:lstStyle>
          <a:p>
            <a:r>
              <a:rPr lang="de-DE" dirty="0"/>
              <a:t>  Bild durch klicken auf Symbol hinzufügen</a:t>
            </a:r>
          </a:p>
        </p:txBody>
      </p:sp>
      <p:sp>
        <p:nvSpPr>
          <p:cNvPr id="16" name="Bildplatzhalter 14">
            <a:extLst>
              <a:ext uri="{FF2B5EF4-FFF2-40B4-BE49-F238E27FC236}">
                <a16:creationId xmlns:a16="http://schemas.microsoft.com/office/drawing/2014/main" id="{FC789AD0-D5A0-2F43-8A2B-8D5E9F65A1C9}"/>
              </a:ext>
            </a:extLst>
          </p:cNvPr>
          <p:cNvSpPr>
            <a:spLocks noGrp="1"/>
          </p:cNvSpPr>
          <p:nvPr>
            <p:ph type="pic" sz="quarter" idx="23" hasCustomPrompt="1"/>
          </p:nvPr>
        </p:nvSpPr>
        <p:spPr>
          <a:xfrm>
            <a:off x="8904288" y="3848624"/>
            <a:ext cx="2844800" cy="2005200"/>
          </a:xfrm>
          <a:pattFill prst="ltUpDiag">
            <a:fgClr>
              <a:schemeClr val="bg2"/>
            </a:fgClr>
            <a:bgClr>
              <a:schemeClr val="bg1"/>
            </a:bgClr>
          </a:pattFill>
        </p:spPr>
        <p:txBody>
          <a:bodyPr/>
          <a:lstStyle>
            <a:lvl1pPr marL="0" indent="0">
              <a:buNone/>
              <a:defRPr/>
            </a:lvl1pPr>
          </a:lstStyle>
          <a:p>
            <a:r>
              <a:rPr lang="de-DE" dirty="0"/>
              <a:t>  Bild durch klicken auf Symbol hinzufügen</a:t>
            </a:r>
          </a:p>
        </p:txBody>
      </p:sp>
      <p:sp>
        <p:nvSpPr>
          <p:cNvPr id="19" name="Titel 1">
            <a:extLst>
              <a:ext uri="{FF2B5EF4-FFF2-40B4-BE49-F238E27FC236}">
                <a16:creationId xmlns:a16="http://schemas.microsoft.com/office/drawing/2014/main" id="{FF4F8E0B-0E1B-9A42-8413-470B8F8BDD85}"/>
              </a:ext>
            </a:extLst>
          </p:cNvPr>
          <p:cNvSpPr>
            <a:spLocks noGrp="1"/>
          </p:cNvSpPr>
          <p:nvPr>
            <p:ph type="title" hasCustomPrompt="1"/>
          </p:nvPr>
        </p:nvSpPr>
        <p:spPr>
          <a:xfrm>
            <a:off x="420792" y="385174"/>
            <a:ext cx="8483496" cy="830997"/>
          </a:xfrm>
          <a:prstGeom prst="rect">
            <a:avLst/>
          </a:prstGeom>
          <a:noFill/>
        </p:spPr>
        <p:txBody>
          <a:bodyPr wrap="square" lIns="0" tIns="0" rIns="0" bIns="0">
            <a:noAutofit/>
          </a:bodyPr>
          <a:lstStyle/>
          <a:p>
            <a:r>
              <a:rPr lang="de-DE" dirty="0"/>
              <a:t>Mastertitelformat bearbeiten</a:t>
            </a:r>
            <a:br>
              <a:rPr lang="de-DE" dirty="0"/>
            </a:br>
            <a:r>
              <a:rPr lang="de-DE" dirty="0"/>
              <a:t>Ein/Zweizeilig</a:t>
            </a:r>
          </a:p>
        </p:txBody>
      </p:sp>
    </p:spTree>
    <p:extLst>
      <p:ext uri="{BB962C8B-B14F-4D97-AF65-F5344CB8AC3E}">
        <p14:creationId xmlns:p14="http://schemas.microsoft.com/office/powerpoint/2010/main" val="4109242195"/>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Text | Marginalspalte schma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385174"/>
            <a:ext cx="8483496" cy="830997"/>
          </a:xfrm>
          <a:prstGeom prst="rect">
            <a:avLst/>
          </a:prstGeom>
          <a:noFill/>
        </p:spPr>
        <p:txBody>
          <a:bodyPr wrap="square" lIns="0" tIns="0" rIns="0" bIns="0">
            <a:noAutofit/>
          </a:bodyPr>
          <a:lstStyle/>
          <a:p>
            <a:r>
              <a:rPr lang="de-DE" dirty="0"/>
              <a:t>Mastertitelformat bearbeiten</a:t>
            </a:r>
            <a:br>
              <a:rPr lang="de-DE" dirty="0"/>
            </a:br>
            <a:r>
              <a:rPr lang="de-DE" dirty="0"/>
              <a:t>Ein/Zweizeilig</a:t>
            </a:r>
          </a:p>
        </p:txBody>
      </p:sp>
      <p:sp>
        <p:nvSpPr>
          <p:cNvPr id="7" name="Inhaltsplatzhalter 2">
            <a:extLst>
              <a:ext uri="{FF2B5EF4-FFF2-40B4-BE49-F238E27FC236}">
                <a16:creationId xmlns:a16="http://schemas.microsoft.com/office/drawing/2014/main" id="{A3E36D64-75EB-7249-A63E-49E9F2A39791}"/>
              </a:ext>
            </a:extLst>
          </p:cNvPr>
          <p:cNvSpPr>
            <a:spLocks noGrp="1"/>
          </p:cNvSpPr>
          <p:nvPr>
            <p:ph idx="13" hasCustomPrompt="1"/>
          </p:nvPr>
        </p:nvSpPr>
        <p:spPr>
          <a:xfrm>
            <a:off x="9840912" y="1520825"/>
            <a:ext cx="1908175" cy="4895850"/>
          </a:xfrm>
        </p:spPr>
        <p:txBody>
          <a:bodyPr tIns="25200">
            <a:noAutofit/>
          </a:bodyPr>
          <a:lstStyle>
            <a:lvl1pPr>
              <a:buClr>
                <a:schemeClr val="accent5"/>
              </a:buClr>
              <a:buSzPct val="120000"/>
              <a:defRPr sz="1200"/>
            </a:lvl1pPr>
            <a:lvl2pPr>
              <a:buClr>
                <a:schemeClr val="accent5"/>
              </a:buClr>
              <a:buSzPct val="120000"/>
              <a:defRPr sz="1200"/>
            </a:lvl2pPr>
            <a:lvl3pPr>
              <a:buClr>
                <a:schemeClr val="accent5"/>
              </a:buClr>
              <a:buSzPct val="120000"/>
              <a:defRPr sz="1200"/>
            </a:lvl3pPr>
            <a:lvl4pPr>
              <a:buClr>
                <a:schemeClr val="accent5"/>
              </a:buClr>
              <a:buSzPct val="120000"/>
              <a:defRPr sz="1200"/>
            </a:lvl4pPr>
            <a:lvl5pPr>
              <a:buClr>
                <a:schemeClr val="accent5"/>
              </a:buClr>
              <a:buSzPct val="120000"/>
              <a:defRPr sz="12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896849838"/>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Text | Marginalspalte brei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4" y="1520825"/>
            <a:ext cx="7524750"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385174"/>
            <a:ext cx="8483496" cy="830997"/>
          </a:xfrm>
          <a:prstGeom prst="rect">
            <a:avLst/>
          </a:prstGeom>
          <a:noFill/>
        </p:spPr>
        <p:txBody>
          <a:bodyPr wrap="square" lIns="0" tIns="0" rIns="0" bIns="0">
            <a:noAutofit/>
          </a:bodyPr>
          <a:lstStyle/>
          <a:p>
            <a:r>
              <a:rPr lang="de-DE" dirty="0"/>
              <a:t>Mastertitelformat bearbeiten</a:t>
            </a:r>
            <a:br>
              <a:rPr lang="de-DE" dirty="0"/>
            </a:br>
            <a:r>
              <a:rPr lang="de-DE" dirty="0"/>
              <a:t>Ein/Zweizeilig</a:t>
            </a:r>
          </a:p>
        </p:txBody>
      </p:sp>
      <p:sp>
        <p:nvSpPr>
          <p:cNvPr id="7" name="Inhaltsplatzhalter 2">
            <a:extLst>
              <a:ext uri="{FF2B5EF4-FFF2-40B4-BE49-F238E27FC236}">
                <a16:creationId xmlns:a16="http://schemas.microsoft.com/office/drawing/2014/main" id="{A3E36D64-75EB-7249-A63E-49E9F2A39791}"/>
              </a:ext>
            </a:extLst>
          </p:cNvPr>
          <p:cNvSpPr>
            <a:spLocks noGrp="1"/>
          </p:cNvSpPr>
          <p:nvPr>
            <p:ph idx="13" hasCustomPrompt="1"/>
          </p:nvPr>
        </p:nvSpPr>
        <p:spPr>
          <a:xfrm>
            <a:off x="8904288" y="1520825"/>
            <a:ext cx="2844799" cy="4895850"/>
          </a:xfrm>
        </p:spPr>
        <p:txBody>
          <a:bodyPr tIns="25200">
            <a:noAutofit/>
          </a:bodyPr>
          <a:lstStyle>
            <a:lvl1pPr>
              <a:buClr>
                <a:schemeClr val="accent5"/>
              </a:buClr>
              <a:buSzPct val="120000"/>
              <a:defRPr sz="1200"/>
            </a:lvl1pPr>
            <a:lvl2pPr>
              <a:buClr>
                <a:schemeClr val="accent5"/>
              </a:buClr>
              <a:buSzPct val="120000"/>
              <a:defRPr sz="1200"/>
            </a:lvl2pPr>
            <a:lvl3pPr>
              <a:buClr>
                <a:schemeClr val="accent5"/>
              </a:buClr>
              <a:buSzPct val="120000"/>
              <a:defRPr sz="1200"/>
            </a:lvl3pPr>
            <a:lvl4pPr>
              <a:buClr>
                <a:schemeClr val="accent5"/>
              </a:buClr>
              <a:buSzPct val="120000"/>
              <a:defRPr sz="1200"/>
            </a:lvl4pPr>
            <a:lvl5pPr>
              <a:buClr>
                <a:schemeClr val="accent5"/>
              </a:buClr>
              <a:buSzPct val="120000"/>
              <a:defRPr sz="12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Tree>
    <p:extLst>
      <p:ext uri="{BB962C8B-B14F-4D97-AF65-F5344CB8AC3E}">
        <p14:creationId xmlns:p14="http://schemas.microsoft.com/office/powerpoint/2010/main" val="1355211680"/>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renner Extra 2z">
    <p:bg>
      <p:bgPr>
        <a:solidFill>
          <a:schemeClr val="tx1"/>
        </a:solidFill>
        <a:effectLst/>
      </p:bgPr>
    </p:bg>
    <p:spTree>
      <p:nvGrpSpPr>
        <p:cNvPr id="1" name=""/>
        <p:cNvGrpSpPr/>
        <p:nvPr/>
      </p:nvGrpSpPr>
      <p:grpSpPr>
        <a:xfrm>
          <a:off x="0" y="0"/>
          <a:ext cx="0" cy="0"/>
          <a:chOff x="0" y="0"/>
          <a:chExt cx="0" cy="0"/>
        </a:xfrm>
      </p:grpSpPr>
      <p:sp>
        <p:nvSpPr>
          <p:cNvPr id="11" name="Rechtwinkliges Dreieck 10">
            <a:extLst>
              <a:ext uri="{FF2B5EF4-FFF2-40B4-BE49-F238E27FC236}">
                <a16:creationId xmlns:a16="http://schemas.microsoft.com/office/drawing/2014/main" id="{1E03626C-221D-7141-8EED-B0B5630D09BE}"/>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7B5BCFA3-DF92-7848-A083-4FA37211AD63}"/>
              </a:ext>
            </a:extLst>
          </p:cNvPr>
          <p:cNvSpPr txBox="1"/>
          <p:nvPr userDrawn="1"/>
        </p:nvSpPr>
        <p:spPr>
          <a:xfrm>
            <a:off x="227013" y="92075"/>
            <a:ext cx="8720560" cy="6670675"/>
          </a:xfrm>
          <a:prstGeom prst="rect">
            <a:avLst/>
          </a:prstGeom>
          <a:noFill/>
        </p:spPr>
        <p:txBody>
          <a:bodyPr wrap="square" lIns="36000" rtlCol="0" anchor="ctr" anchorCtr="0">
            <a:noAutofit/>
          </a:bodyPr>
          <a:lstStyle/>
          <a:p>
            <a:pPr>
              <a:lnSpc>
                <a:spcPct val="90000"/>
              </a:lnSpc>
            </a:pPr>
            <a:r>
              <a:rPr lang="de-DE" sz="16000" dirty="0">
                <a:solidFill>
                  <a:schemeClr val="accent1"/>
                </a:solidFill>
              </a:rPr>
              <a:t>Marketing</a:t>
            </a:r>
            <a:br>
              <a:rPr lang="de-DE" sz="16000" dirty="0">
                <a:solidFill>
                  <a:schemeClr val="accent1"/>
                </a:solidFill>
              </a:rPr>
            </a:br>
            <a:r>
              <a:rPr lang="de-DE" sz="16000" dirty="0">
                <a:solidFill>
                  <a:schemeClr val="accent1"/>
                </a:solidFill>
              </a:rPr>
              <a:t>Farbe</a:t>
            </a:r>
          </a:p>
        </p:txBody>
      </p:sp>
      <p:sp>
        <p:nvSpPr>
          <p:cNvPr id="4" name="Textfeld 3">
            <a:extLst>
              <a:ext uri="{FF2B5EF4-FFF2-40B4-BE49-F238E27FC236}">
                <a16:creationId xmlns:a16="http://schemas.microsoft.com/office/drawing/2014/main" id="{6C5C1B88-31E4-B749-B4CA-544CFAB8D43E}"/>
              </a:ext>
            </a:extLst>
          </p:cNvPr>
          <p:cNvSpPr txBox="1"/>
          <p:nvPr userDrawn="1"/>
        </p:nvSpPr>
        <p:spPr>
          <a:xfrm>
            <a:off x="9912350" y="5654015"/>
            <a:ext cx="2318905" cy="923330"/>
          </a:xfrm>
          <a:prstGeom prst="rect">
            <a:avLst/>
          </a:prstGeom>
          <a:noFill/>
        </p:spPr>
        <p:txBody>
          <a:bodyPr wrap="square" lIns="36000" rtlCol="0">
            <a:spAutoFit/>
          </a:bodyPr>
          <a:lstStyle/>
          <a:p>
            <a:r>
              <a:rPr lang="de-DE" dirty="0">
                <a:solidFill>
                  <a:schemeClr val="bg1"/>
                </a:solidFill>
              </a:rPr>
              <a:t>Folie dient nur Sortierungszwecken – nicht zur </a:t>
            </a:r>
            <a:r>
              <a:rPr lang="de-DE" dirty="0" err="1">
                <a:solidFill>
                  <a:schemeClr val="bg1"/>
                </a:solidFill>
              </a:rPr>
              <a:t>Verwenung</a:t>
            </a:r>
            <a:r>
              <a:rPr lang="de-DE" dirty="0">
                <a:solidFill>
                  <a:schemeClr val="bg1"/>
                </a:solidFill>
              </a:rPr>
              <a:t>!</a:t>
            </a:r>
          </a:p>
        </p:txBody>
      </p:sp>
    </p:spTree>
    <p:extLst>
      <p:ext uri="{BB962C8B-B14F-4D97-AF65-F5344CB8AC3E}">
        <p14:creationId xmlns:p14="http://schemas.microsoft.com/office/powerpoint/2010/main" val="2747928615"/>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arbe Text | 1 Spalt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5">
            <a:extLst>
              <a:ext uri="{FF2B5EF4-FFF2-40B4-BE49-F238E27FC236}">
                <a16:creationId xmlns:a16="http://schemas.microsoft.com/office/drawing/2014/main" id="{179D6AFE-0DF9-7F42-876B-641F5E686BF9}"/>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14" name="Titel 6">
            <a:extLst>
              <a:ext uri="{FF2B5EF4-FFF2-40B4-BE49-F238E27FC236}">
                <a16:creationId xmlns:a16="http://schemas.microsoft.com/office/drawing/2014/main" id="{0F38BC59-83AE-B246-B711-ACB52AF30FC9}"/>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3912441371"/>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arbe Text | 2 Spalte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3FCE1E22-3AFB-7041-A165-C9D71668285E}"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7028" y="1520825"/>
            <a:ext cx="5400000"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Inhaltsplatzhalter 2">
            <a:extLst>
              <a:ext uri="{FF2B5EF4-FFF2-40B4-BE49-F238E27FC236}">
                <a16:creationId xmlns:a16="http://schemas.microsoft.com/office/drawing/2014/main" id="{48EFE377-CA57-264E-B8C5-C610B7FE33D1}"/>
              </a:ext>
            </a:extLst>
          </p:cNvPr>
          <p:cNvSpPr>
            <a:spLocks noGrp="1"/>
          </p:cNvSpPr>
          <p:nvPr>
            <p:ph idx="23" hasCustomPrompt="1"/>
          </p:nvPr>
        </p:nvSpPr>
        <p:spPr>
          <a:xfrm>
            <a:off x="6096000" y="1520825"/>
            <a:ext cx="5400000"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5">
            <a:extLst>
              <a:ext uri="{FF2B5EF4-FFF2-40B4-BE49-F238E27FC236}">
                <a16:creationId xmlns:a16="http://schemas.microsoft.com/office/drawing/2014/main" id="{A44B238F-3080-E546-B812-C9AE270D3F7F}"/>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13" name="Titel 6">
            <a:extLst>
              <a:ext uri="{FF2B5EF4-FFF2-40B4-BE49-F238E27FC236}">
                <a16:creationId xmlns:a16="http://schemas.microsoft.com/office/drawing/2014/main" id="{61652E88-5FE1-464D-9B20-5C8361E1CDC5}"/>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218697516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 Vollbild | groß">
    <p:bg>
      <p:bgPr>
        <a:solidFill>
          <a:schemeClr val="bg1"/>
        </a:solidFill>
        <a:effectLst/>
      </p:bgPr>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192000" cy="6857999"/>
          </a:xfrm>
          <a:pattFill prst="ltUpDiag">
            <a:fgClr>
              <a:schemeClr val="bg2"/>
            </a:fgClr>
            <a:bgClr>
              <a:schemeClr val="bg1"/>
            </a:bgClr>
          </a:pattFill>
        </p:spPr>
        <p:txBody>
          <a:bodyPr/>
          <a:lstStyle>
            <a:lvl1pPr marL="0" indent="0">
              <a:buNone/>
              <a:defRPr/>
            </a:lvl1pPr>
          </a:lstStyle>
          <a:p>
            <a:r>
              <a:rPr lang="de-DE" dirty="0"/>
              <a:t>  Bild durch klicken auf Symbol hinzufügen</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16" name="Bildplatzhalter 4">
            <a:extLst>
              <a:ext uri="{FF2B5EF4-FFF2-40B4-BE49-F238E27FC236}">
                <a16:creationId xmlns:a16="http://schemas.microsoft.com/office/drawing/2014/main" id="{36EFD81C-C954-BF49-BA62-1051E50058E8}"/>
              </a:ext>
            </a:extLst>
          </p:cNvPr>
          <p:cNvSpPr>
            <a:spLocks noGrp="1"/>
          </p:cNvSpPr>
          <p:nvPr>
            <p:ph type="pic" sz="quarter" idx="23" hasCustomPrompt="1"/>
          </p:nvPr>
        </p:nvSpPr>
        <p:spPr>
          <a:xfrm>
            <a:off x="9347999" y="0"/>
            <a:ext cx="2844000" cy="13716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stStyle>
          <a:p>
            <a:r>
              <a:rPr lang="de-DE" dirty="0"/>
              <a:t> </a:t>
            </a:r>
          </a:p>
        </p:txBody>
      </p:sp>
      <p:sp>
        <p:nvSpPr>
          <p:cNvPr id="18" name="Rechteck 17">
            <a:extLst>
              <a:ext uri="{FF2B5EF4-FFF2-40B4-BE49-F238E27FC236}">
                <a16:creationId xmlns:a16="http://schemas.microsoft.com/office/drawing/2014/main" id="{6FCC6785-A792-114F-BC5E-78D4A114BA6A}"/>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5635438"/>
            <a:ext cx="2450873" cy="292259"/>
          </a:xfrm>
        </p:spPr>
        <p:txBody>
          <a:bodyPr>
            <a:spAutoFit/>
          </a:bodyPr>
          <a:lstStyle>
            <a:lvl1pPr marL="0" indent="0">
              <a:buNone/>
              <a:defRPr>
                <a:solidFill>
                  <a:schemeClr val="bg1"/>
                </a:solidFill>
              </a:defRPr>
            </a:lvl1pPr>
          </a:lstStyle>
          <a:p>
            <a:pPr lvl="0"/>
            <a:r>
              <a:rPr lang="de-DE" dirty="0"/>
              <a:t>Ort, Datum bearbeiten</a:t>
            </a:r>
          </a:p>
        </p:txBody>
      </p:sp>
      <p:sp>
        <p:nvSpPr>
          <p:cNvPr id="14" name="Titel 1">
            <a:extLst>
              <a:ext uri="{FF2B5EF4-FFF2-40B4-BE49-F238E27FC236}">
                <a16:creationId xmlns:a16="http://schemas.microsoft.com/office/drawing/2014/main" id="{2148B433-7FC0-794A-89F6-B6762AA63500}"/>
              </a:ext>
            </a:extLst>
          </p:cNvPr>
          <p:cNvSpPr>
            <a:spLocks noGrp="1"/>
          </p:cNvSpPr>
          <p:nvPr>
            <p:ph type="ctrTitle" hasCustomPrompt="1"/>
          </p:nvPr>
        </p:nvSpPr>
        <p:spPr>
          <a:xfrm>
            <a:off x="0" y="2932772"/>
            <a:ext cx="8413403" cy="1105678"/>
          </a:xfrm>
          <a:prstGeom prst="rect">
            <a:avLst/>
          </a:prstGeom>
          <a:solidFill>
            <a:schemeClr val="accent1"/>
          </a:solidFill>
        </p:spPr>
        <p:txBody>
          <a:bodyPr wrap="none" lIns="216000" tIns="36000" rIns="216000" bIns="36000" anchor="t" anchorCtr="0">
            <a:spAutoFit/>
          </a:bodyPr>
          <a:lstStyle>
            <a:lvl1pPr algn="l" fontAlgn="t">
              <a:lnSpc>
                <a:spcPts val="7660"/>
              </a:lnSpc>
              <a:defRPr sz="7600" baseline="0"/>
            </a:lvl1pPr>
          </a:lstStyle>
          <a:p>
            <a:r>
              <a:rPr lang="de-DE" dirty="0" err="1"/>
              <a:t>titel</a:t>
            </a:r>
            <a:r>
              <a:rPr lang="de-DE" dirty="0"/>
              <a:t> bearbeiten</a:t>
            </a:r>
          </a:p>
        </p:txBody>
      </p:sp>
      <p:sp>
        <p:nvSpPr>
          <p:cNvPr id="15" name="Textplatzhalter 5">
            <a:extLst>
              <a:ext uri="{FF2B5EF4-FFF2-40B4-BE49-F238E27FC236}">
                <a16:creationId xmlns:a16="http://schemas.microsoft.com/office/drawing/2014/main" id="{8CC71CE8-520B-DB40-B418-D8F67565BD0B}"/>
              </a:ext>
            </a:extLst>
          </p:cNvPr>
          <p:cNvSpPr>
            <a:spLocks noGrp="1"/>
          </p:cNvSpPr>
          <p:nvPr>
            <p:ph type="body" sz="quarter" idx="21" hasCustomPrompt="1"/>
          </p:nvPr>
        </p:nvSpPr>
        <p:spPr>
          <a:xfrm>
            <a:off x="0" y="4144835"/>
            <a:ext cx="9489018" cy="1105678"/>
          </a:xfrm>
          <a:solidFill>
            <a:schemeClr val="accent1"/>
          </a:solidFill>
        </p:spPr>
        <p:txBody>
          <a:bodyPr wrap="none" lIns="216000" tIns="36000" rIns="216000" bIns="36000">
            <a:spAutoFit/>
          </a:bodyPr>
          <a:lstStyle>
            <a:lvl1pPr marL="0" indent="0" fontAlgn="t">
              <a:lnSpc>
                <a:spcPts val="7660"/>
              </a:lnSpc>
              <a:spcAft>
                <a:spcPts val="0"/>
              </a:spcAft>
              <a:buNone/>
              <a:defRPr sz="76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de-DE" dirty="0"/>
              <a:t>2. Zeile bearbeiten</a:t>
            </a:r>
          </a:p>
        </p:txBody>
      </p:sp>
      <p:sp>
        <p:nvSpPr>
          <p:cNvPr id="12" name="Textplatzhalter 3">
            <a:extLst>
              <a:ext uri="{FF2B5EF4-FFF2-40B4-BE49-F238E27FC236}">
                <a16:creationId xmlns:a16="http://schemas.microsoft.com/office/drawing/2014/main" id="{C2C0711E-843A-DB49-ABC3-E2480008C7CC}"/>
              </a:ext>
            </a:extLst>
          </p:cNvPr>
          <p:cNvSpPr>
            <a:spLocks noGrp="1"/>
          </p:cNvSpPr>
          <p:nvPr>
            <p:ph type="body" sz="quarter" idx="20" hasCustomPrompt="1"/>
          </p:nvPr>
        </p:nvSpPr>
        <p:spPr>
          <a:xfrm>
            <a:off x="0" y="2563541"/>
            <a:ext cx="2616303"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bearbeiteN</a:t>
            </a:r>
            <a:endParaRPr lang="de-DE" dirty="0"/>
          </a:p>
        </p:txBody>
      </p:sp>
      <p:sp>
        <p:nvSpPr>
          <p:cNvPr id="20" name="Textplatzhalter 14">
            <a:extLst>
              <a:ext uri="{FF2B5EF4-FFF2-40B4-BE49-F238E27FC236}">
                <a16:creationId xmlns:a16="http://schemas.microsoft.com/office/drawing/2014/main" id="{13A157F3-E00B-924B-B69A-B723ED249F97}"/>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de-DE" dirty="0" err="1"/>
              <a:t>Labeltext</a:t>
            </a:r>
            <a:br>
              <a:rPr lang="de-DE" dirty="0"/>
            </a:br>
            <a:r>
              <a:rPr lang="de-DE" dirty="0"/>
              <a:t>bearbeiten</a:t>
            </a:r>
          </a:p>
        </p:txBody>
      </p:sp>
    </p:spTree>
    <p:extLst>
      <p:ext uri="{BB962C8B-B14F-4D97-AF65-F5344CB8AC3E}">
        <p14:creationId xmlns:p14="http://schemas.microsoft.com/office/powerpoint/2010/main" val="68316318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arbe Text | 3 Spalte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C1F6E0D2-EE34-EA4B-A3FA-4E5E952E1C17}"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9" name="Inhaltsplatzhalter 2">
            <a:extLst>
              <a:ext uri="{FF2B5EF4-FFF2-40B4-BE49-F238E27FC236}">
                <a16:creationId xmlns:a16="http://schemas.microsoft.com/office/drawing/2014/main" id="{4C89B294-29AA-1647-8B84-1558EF15B08F}"/>
              </a:ext>
            </a:extLst>
          </p:cNvPr>
          <p:cNvSpPr>
            <a:spLocks noGrp="1"/>
          </p:cNvSpPr>
          <p:nvPr>
            <p:ph idx="1" hasCustomPrompt="1"/>
          </p:nvPr>
        </p:nvSpPr>
        <p:spPr>
          <a:xfrm>
            <a:off x="447027" y="1520826"/>
            <a:ext cx="3526825"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4" name="Inhaltsplatzhalter 2">
            <a:extLst>
              <a:ext uri="{FF2B5EF4-FFF2-40B4-BE49-F238E27FC236}">
                <a16:creationId xmlns:a16="http://schemas.microsoft.com/office/drawing/2014/main" id="{60954412-A723-754A-9721-32DE7B08C8F6}"/>
              </a:ext>
            </a:extLst>
          </p:cNvPr>
          <p:cNvSpPr>
            <a:spLocks noGrp="1"/>
          </p:cNvSpPr>
          <p:nvPr>
            <p:ph idx="23" hasCustomPrompt="1"/>
          </p:nvPr>
        </p:nvSpPr>
        <p:spPr>
          <a:xfrm>
            <a:off x="4224337" y="1520826"/>
            <a:ext cx="3492839"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5" name="Inhaltsplatzhalter 2">
            <a:extLst>
              <a:ext uri="{FF2B5EF4-FFF2-40B4-BE49-F238E27FC236}">
                <a16:creationId xmlns:a16="http://schemas.microsoft.com/office/drawing/2014/main" id="{AFD4503B-D1A3-8249-BEB0-8F3F13FD5B91}"/>
              </a:ext>
            </a:extLst>
          </p:cNvPr>
          <p:cNvSpPr>
            <a:spLocks noGrp="1"/>
          </p:cNvSpPr>
          <p:nvPr>
            <p:ph idx="24" hasCustomPrompt="1"/>
          </p:nvPr>
        </p:nvSpPr>
        <p:spPr>
          <a:xfrm>
            <a:off x="7967663" y="1520826"/>
            <a:ext cx="3526825" cy="4895849"/>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6" name="Textplatzhalter 5">
            <a:extLst>
              <a:ext uri="{FF2B5EF4-FFF2-40B4-BE49-F238E27FC236}">
                <a16:creationId xmlns:a16="http://schemas.microsoft.com/office/drawing/2014/main" id="{49462804-1FF2-E84F-A8CA-B69EBA26332F}"/>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cap="all" baseline="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17" name="Titel 6">
            <a:extLst>
              <a:ext uri="{FF2B5EF4-FFF2-40B4-BE49-F238E27FC236}">
                <a16:creationId xmlns:a16="http://schemas.microsoft.com/office/drawing/2014/main" id="{ADDD9DCC-9C74-274E-A4AD-4AA7DD00D260}"/>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1949699633"/>
      </p:ext>
    </p:extLst>
  </p:cSld>
  <p:clrMapOvr>
    <a:masterClrMapping/>
  </p:clrMapOvr>
  <p:extLst>
    <p:ext uri="{DCECCB84-F9BA-43D5-87BE-67443E8EF086}">
      <p15:sldGuideLst xmlns:p15="http://schemas.microsoft.com/office/powerpoint/2012/main">
        <p15:guide id="1" pos="4861"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arbe Text | 1 Bild">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FF6A85E6-9499-1E4B-B966-0FD1D06C7C36}"/>
              </a:ext>
            </a:extLst>
          </p:cNvPr>
          <p:cNvSpPr>
            <a:spLocks noGrp="1"/>
          </p:cNvSpPr>
          <p:nvPr>
            <p:ph type="pic" sz="quarter" idx="14"/>
          </p:nvPr>
        </p:nvSpPr>
        <p:spPr>
          <a:xfrm>
            <a:off x="5159374" y="1586207"/>
            <a:ext cx="7032625" cy="4830467"/>
          </a:xfrm>
          <a:custGeom>
            <a:avLst/>
            <a:gdLst>
              <a:gd name="connsiteX0" fmla="*/ 0 w 7032625"/>
              <a:gd name="connsiteY0" fmla="*/ 0 h 4824412"/>
              <a:gd name="connsiteX1" fmla="*/ 7032625 w 7032625"/>
              <a:gd name="connsiteY1" fmla="*/ 0 h 4824412"/>
              <a:gd name="connsiteX2" fmla="*/ 7032625 w 7032625"/>
              <a:gd name="connsiteY2" fmla="*/ 4824412 h 4824412"/>
              <a:gd name="connsiteX3" fmla="*/ 0 w 7032625"/>
              <a:gd name="connsiteY3" fmla="*/ 4824412 h 4824412"/>
              <a:gd name="connsiteX4" fmla="*/ 0 w 7032625"/>
              <a:gd name="connsiteY4" fmla="*/ 0 h 4824412"/>
              <a:gd name="connsiteX0" fmla="*/ 333060 w 7032625"/>
              <a:gd name="connsiteY0" fmla="*/ 0 h 4830467"/>
              <a:gd name="connsiteX1" fmla="*/ 7032625 w 7032625"/>
              <a:gd name="connsiteY1" fmla="*/ 6055 h 4830467"/>
              <a:gd name="connsiteX2" fmla="*/ 7032625 w 7032625"/>
              <a:gd name="connsiteY2" fmla="*/ 4830467 h 4830467"/>
              <a:gd name="connsiteX3" fmla="*/ 0 w 7032625"/>
              <a:gd name="connsiteY3" fmla="*/ 4830467 h 4830467"/>
              <a:gd name="connsiteX4" fmla="*/ 333060 w 7032625"/>
              <a:gd name="connsiteY4" fmla="*/ 0 h 483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25" h="4830467">
                <a:moveTo>
                  <a:pt x="333060" y="0"/>
                </a:moveTo>
                <a:lnTo>
                  <a:pt x="7032625" y="6055"/>
                </a:lnTo>
                <a:lnTo>
                  <a:pt x="7032625" y="4830467"/>
                </a:lnTo>
                <a:lnTo>
                  <a:pt x="0" y="4830467"/>
                </a:lnTo>
                <a:lnTo>
                  <a:pt x="333060" y="0"/>
                </a:lnTo>
                <a:close/>
              </a:path>
            </a:pathLst>
          </a:custGeom>
          <a:pattFill prst="ltUpDiag">
            <a:fgClr>
              <a:schemeClr val="bg2"/>
            </a:fgClr>
            <a:bgClr>
              <a:schemeClr val="bg1"/>
            </a:bgClr>
          </a:pattFill>
        </p:spPr>
        <p:txBody>
          <a:bodyPr wrap="square" tIns="1800000">
            <a:noAutofit/>
          </a:bodyPr>
          <a:lstStyle>
            <a:lvl1pPr marL="0" indent="0" algn="ctr">
              <a:buNone/>
              <a:defRPr/>
            </a:lvl1pPr>
          </a:lstStyle>
          <a:p>
            <a:r>
              <a:rPr lang="en-US"/>
              <a:t>Click icon to add picture</a:t>
            </a:r>
            <a:endParaRPr lang="de-DE" dirty="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51A74134-60D5-7F4D-B1D8-DEC9F64753C6}"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13" name="Textplatzhalter 12">
            <a:extLst>
              <a:ext uri="{FF2B5EF4-FFF2-40B4-BE49-F238E27FC236}">
                <a16:creationId xmlns:a16="http://schemas.microsoft.com/office/drawing/2014/main" id="{743DDFF9-456E-477A-9A61-C58BDC725750}"/>
              </a:ext>
            </a:extLst>
          </p:cNvPr>
          <p:cNvSpPr>
            <a:spLocks noGrp="1"/>
          </p:cNvSpPr>
          <p:nvPr>
            <p:ph type="body" sz="quarter" idx="16" hasCustomPrompt="1"/>
          </p:nvPr>
        </p:nvSpPr>
        <p:spPr>
          <a:xfrm>
            <a:off x="442913" y="1520825"/>
            <a:ext cx="3741738" cy="4964111"/>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Textplatzhalter 5">
            <a:extLst>
              <a:ext uri="{FF2B5EF4-FFF2-40B4-BE49-F238E27FC236}">
                <a16:creationId xmlns:a16="http://schemas.microsoft.com/office/drawing/2014/main" id="{0FFB33AB-7F43-9245-A3E6-2E89F35FDC16}"/>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11" name="Titel 6">
            <a:extLst>
              <a:ext uri="{FF2B5EF4-FFF2-40B4-BE49-F238E27FC236}">
                <a16:creationId xmlns:a16="http://schemas.microsoft.com/office/drawing/2014/main" id="{AB656C25-98EF-F140-BB75-794BC7DC6EC9}"/>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2589802299"/>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arbe Text | 2 Bilder">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04CAA61E-7AEC-D342-8104-4DFD59E7350E}"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13" name="Textplatzhalter 12">
            <a:extLst>
              <a:ext uri="{FF2B5EF4-FFF2-40B4-BE49-F238E27FC236}">
                <a16:creationId xmlns:a16="http://schemas.microsoft.com/office/drawing/2014/main" id="{743DDFF9-456E-477A-9A61-C58BDC725750}"/>
              </a:ext>
            </a:extLst>
          </p:cNvPr>
          <p:cNvSpPr>
            <a:spLocks noGrp="1"/>
          </p:cNvSpPr>
          <p:nvPr>
            <p:ph type="body" sz="quarter" idx="16" hasCustomPrompt="1"/>
          </p:nvPr>
        </p:nvSpPr>
        <p:spPr>
          <a:xfrm>
            <a:off x="447028" y="1520825"/>
            <a:ext cx="8206774" cy="4895851"/>
          </a:xfrm>
        </p:spPr>
        <p:txBody>
          <a:bodyPr/>
          <a:lstStyle>
            <a:lvl1pPr>
              <a:buClr>
                <a:schemeClr val="accent5"/>
              </a:buClr>
              <a:defRPr/>
            </a:lvl1pPr>
            <a:lvl2pPr>
              <a:buClr>
                <a:schemeClr val="accent5"/>
              </a:buClr>
              <a:defRPr/>
            </a:lvl2pPr>
            <a:lvl3pPr>
              <a:buClr>
                <a:schemeClr val="accent5"/>
              </a:buClr>
              <a:defRPr/>
            </a:lvl3pPr>
            <a:lvl4pPr>
              <a:buClr>
                <a:schemeClr val="accent5"/>
              </a:buClr>
              <a:defRPr/>
            </a:lvl4pPr>
            <a:lvl5pPr>
              <a:buClr>
                <a:schemeClr val="accent5"/>
              </a:buClr>
              <a:defRPr/>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5" name="Bildplatzhalter 14">
            <a:extLst>
              <a:ext uri="{FF2B5EF4-FFF2-40B4-BE49-F238E27FC236}">
                <a16:creationId xmlns:a16="http://schemas.microsoft.com/office/drawing/2014/main" id="{458B6AAC-E0F2-9444-B6EF-37BDDBF708E4}"/>
              </a:ext>
            </a:extLst>
          </p:cNvPr>
          <p:cNvSpPr>
            <a:spLocks noGrp="1"/>
          </p:cNvSpPr>
          <p:nvPr>
            <p:ph type="pic" sz="quarter" idx="22" hasCustomPrompt="1"/>
          </p:nvPr>
        </p:nvSpPr>
        <p:spPr>
          <a:xfrm>
            <a:off x="8904288" y="1592263"/>
            <a:ext cx="2844800" cy="2005200"/>
          </a:xfrm>
          <a:pattFill prst="ltUpDiag">
            <a:fgClr>
              <a:schemeClr val="bg2"/>
            </a:fgClr>
            <a:bgClr>
              <a:schemeClr val="bg1"/>
            </a:bgClr>
          </a:pattFill>
        </p:spPr>
        <p:txBody>
          <a:bodyPr/>
          <a:lstStyle>
            <a:lvl1pPr marL="0" indent="0">
              <a:buNone/>
              <a:defRPr/>
            </a:lvl1pPr>
          </a:lstStyle>
          <a:p>
            <a:r>
              <a:rPr lang="de-DE" dirty="0"/>
              <a:t>  Bild durch klicken auf Symbol hinzufügen</a:t>
            </a:r>
          </a:p>
        </p:txBody>
      </p:sp>
      <p:sp>
        <p:nvSpPr>
          <p:cNvPr id="16" name="Bildplatzhalter 14">
            <a:extLst>
              <a:ext uri="{FF2B5EF4-FFF2-40B4-BE49-F238E27FC236}">
                <a16:creationId xmlns:a16="http://schemas.microsoft.com/office/drawing/2014/main" id="{FC789AD0-D5A0-2F43-8A2B-8D5E9F65A1C9}"/>
              </a:ext>
            </a:extLst>
          </p:cNvPr>
          <p:cNvSpPr>
            <a:spLocks noGrp="1"/>
          </p:cNvSpPr>
          <p:nvPr>
            <p:ph type="pic" sz="quarter" idx="23" hasCustomPrompt="1"/>
          </p:nvPr>
        </p:nvSpPr>
        <p:spPr>
          <a:xfrm>
            <a:off x="8904288" y="3848624"/>
            <a:ext cx="2844800" cy="2005200"/>
          </a:xfrm>
          <a:pattFill prst="ltUpDiag">
            <a:fgClr>
              <a:schemeClr val="bg2"/>
            </a:fgClr>
            <a:bgClr>
              <a:schemeClr val="bg1"/>
            </a:bgClr>
          </a:pattFill>
        </p:spPr>
        <p:txBody>
          <a:bodyPr/>
          <a:lstStyle>
            <a:lvl1pPr marL="0" indent="0">
              <a:buNone/>
              <a:defRPr/>
            </a:lvl1pPr>
          </a:lstStyle>
          <a:p>
            <a:r>
              <a:rPr lang="de-DE" dirty="0"/>
              <a:t>  Bild durch klicken auf Symbol hinzufügen</a:t>
            </a:r>
          </a:p>
        </p:txBody>
      </p:sp>
      <p:sp>
        <p:nvSpPr>
          <p:cNvPr id="11" name="Textplatzhalter 5">
            <a:extLst>
              <a:ext uri="{FF2B5EF4-FFF2-40B4-BE49-F238E27FC236}">
                <a16:creationId xmlns:a16="http://schemas.microsoft.com/office/drawing/2014/main" id="{C69823DE-3F00-364A-807F-3F4FA5F048D9}"/>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12" name="Titel 6">
            <a:extLst>
              <a:ext uri="{FF2B5EF4-FFF2-40B4-BE49-F238E27FC236}">
                <a16:creationId xmlns:a16="http://schemas.microsoft.com/office/drawing/2014/main" id="{92C08D9F-C965-9741-AB9B-15E2D1C8AA2B}"/>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96782210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arbe Text | Marginalspalte schma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Inhaltsplatzhalter 2">
            <a:extLst>
              <a:ext uri="{FF2B5EF4-FFF2-40B4-BE49-F238E27FC236}">
                <a16:creationId xmlns:a16="http://schemas.microsoft.com/office/drawing/2014/main" id="{A3E36D64-75EB-7249-A63E-49E9F2A39791}"/>
              </a:ext>
            </a:extLst>
          </p:cNvPr>
          <p:cNvSpPr>
            <a:spLocks noGrp="1"/>
          </p:cNvSpPr>
          <p:nvPr>
            <p:ph idx="13" hasCustomPrompt="1"/>
          </p:nvPr>
        </p:nvSpPr>
        <p:spPr>
          <a:xfrm>
            <a:off x="9840912" y="1520825"/>
            <a:ext cx="1908175" cy="4895850"/>
          </a:xfrm>
        </p:spPr>
        <p:txBody>
          <a:bodyPr tIns="25200">
            <a:noAutofit/>
          </a:bodyPr>
          <a:lstStyle>
            <a:lvl1pPr>
              <a:buClr>
                <a:schemeClr val="accent5"/>
              </a:buClr>
              <a:buSzPct val="120000"/>
              <a:defRPr sz="1200"/>
            </a:lvl1pPr>
            <a:lvl2pPr>
              <a:buClr>
                <a:schemeClr val="accent5"/>
              </a:buClr>
              <a:buSzPct val="120000"/>
              <a:defRPr sz="1200"/>
            </a:lvl2pPr>
            <a:lvl3pPr>
              <a:buClr>
                <a:schemeClr val="accent5"/>
              </a:buClr>
              <a:buSzPct val="120000"/>
              <a:defRPr sz="1200"/>
            </a:lvl3pPr>
            <a:lvl4pPr>
              <a:buClr>
                <a:schemeClr val="accent5"/>
              </a:buClr>
              <a:buSzPct val="120000"/>
              <a:defRPr sz="1200"/>
            </a:lvl4pPr>
            <a:lvl5pPr>
              <a:buClr>
                <a:schemeClr val="accent5"/>
              </a:buClr>
              <a:buSzPct val="120000"/>
              <a:defRPr sz="12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5">
            <a:extLst>
              <a:ext uri="{FF2B5EF4-FFF2-40B4-BE49-F238E27FC236}">
                <a16:creationId xmlns:a16="http://schemas.microsoft.com/office/drawing/2014/main" id="{ED06B77B-AFDF-5742-8D14-5847AE779386}"/>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10" name="Titel 6">
            <a:extLst>
              <a:ext uri="{FF2B5EF4-FFF2-40B4-BE49-F238E27FC236}">
                <a16:creationId xmlns:a16="http://schemas.microsoft.com/office/drawing/2014/main" id="{F5C3B40D-5E0B-3C40-8C7C-9F03DBCDAA83}"/>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3987433417"/>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arbe Text | Marginalspalte brei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4" y="1520825"/>
            <a:ext cx="7524750" cy="4895850"/>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Inhaltsplatzhalter 2">
            <a:extLst>
              <a:ext uri="{FF2B5EF4-FFF2-40B4-BE49-F238E27FC236}">
                <a16:creationId xmlns:a16="http://schemas.microsoft.com/office/drawing/2014/main" id="{A3E36D64-75EB-7249-A63E-49E9F2A39791}"/>
              </a:ext>
            </a:extLst>
          </p:cNvPr>
          <p:cNvSpPr>
            <a:spLocks noGrp="1"/>
          </p:cNvSpPr>
          <p:nvPr>
            <p:ph idx="13" hasCustomPrompt="1"/>
          </p:nvPr>
        </p:nvSpPr>
        <p:spPr>
          <a:xfrm>
            <a:off x="8904288" y="1520825"/>
            <a:ext cx="2844799" cy="4895850"/>
          </a:xfrm>
        </p:spPr>
        <p:txBody>
          <a:bodyPr tIns="25200">
            <a:noAutofit/>
          </a:bodyPr>
          <a:lstStyle>
            <a:lvl1pPr>
              <a:buClr>
                <a:schemeClr val="accent5"/>
              </a:buClr>
              <a:buSzPct val="120000"/>
              <a:defRPr sz="1200"/>
            </a:lvl1pPr>
            <a:lvl2pPr>
              <a:buClr>
                <a:schemeClr val="accent5"/>
              </a:buClr>
              <a:buSzPct val="120000"/>
              <a:defRPr sz="1200"/>
            </a:lvl2pPr>
            <a:lvl3pPr>
              <a:buClr>
                <a:schemeClr val="accent5"/>
              </a:buClr>
              <a:buSzPct val="120000"/>
              <a:defRPr sz="1200"/>
            </a:lvl3pPr>
            <a:lvl4pPr>
              <a:buClr>
                <a:schemeClr val="accent5"/>
              </a:buClr>
              <a:buSzPct val="120000"/>
              <a:defRPr sz="1200"/>
            </a:lvl4pPr>
            <a:lvl5pPr>
              <a:buClr>
                <a:schemeClr val="accent5"/>
              </a:buClr>
              <a:buSzPct val="120000"/>
              <a:defRPr sz="12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9" name="Textplatzhalter 5">
            <a:extLst>
              <a:ext uri="{FF2B5EF4-FFF2-40B4-BE49-F238E27FC236}">
                <a16:creationId xmlns:a16="http://schemas.microsoft.com/office/drawing/2014/main" id="{CE50955C-AEDF-204B-8317-E14B744DD281}"/>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10" name="Titel 6">
            <a:extLst>
              <a:ext uri="{FF2B5EF4-FFF2-40B4-BE49-F238E27FC236}">
                <a16:creationId xmlns:a16="http://schemas.microsoft.com/office/drawing/2014/main" id="{2A28D097-F7E9-5F40-95D8-FC64EC3837F4}"/>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2649417837"/>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renner Specials">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FCDF7C-9C72-5F44-B680-A8E81BA37978}"/>
              </a:ext>
            </a:extLst>
          </p:cNvPr>
          <p:cNvSpPr txBox="1"/>
          <p:nvPr userDrawn="1"/>
        </p:nvSpPr>
        <p:spPr>
          <a:xfrm>
            <a:off x="227013" y="92075"/>
            <a:ext cx="7777162" cy="6670675"/>
          </a:xfrm>
          <a:prstGeom prst="rect">
            <a:avLst/>
          </a:prstGeom>
          <a:noFill/>
        </p:spPr>
        <p:txBody>
          <a:bodyPr wrap="square" lIns="36000" rtlCol="0" anchor="ctr" anchorCtr="0">
            <a:noAutofit/>
          </a:bodyPr>
          <a:lstStyle/>
          <a:p>
            <a:pPr>
              <a:lnSpc>
                <a:spcPct val="90000"/>
              </a:lnSpc>
            </a:pPr>
            <a:r>
              <a:rPr lang="de-DE" sz="16000" dirty="0">
                <a:solidFill>
                  <a:schemeClr val="accent1"/>
                </a:solidFill>
              </a:rPr>
              <a:t>Specials</a:t>
            </a:r>
          </a:p>
        </p:txBody>
      </p:sp>
      <p:sp>
        <p:nvSpPr>
          <p:cNvPr id="7" name="Rechtwinkliges Dreieck 6">
            <a:extLst>
              <a:ext uri="{FF2B5EF4-FFF2-40B4-BE49-F238E27FC236}">
                <a16:creationId xmlns:a16="http://schemas.microsoft.com/office/drawing/2014/main" id="{2971FCF4-25A8-274D-9986-90AC0E5F319C}"/>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Textfeld 4">
            <a:extLst>
              <a:ext uri="{FF2B5EF4-FFF2-40B4-BE49-F238E27FC236}">
                <a16:creationId xmlns:a16="http://schemas.microsoft.com/office/drawing/2014/main" id="{EF98F0A7-0823-264B-BD0F-32619CF0E3F8}"/>
              </a:ext>
            </a:extLst>
          </p:cNvPr>
          <p:cNvSpPr txBox="1"/>
          <p:nvPr userDrawn="1"/>
        </p:nvSpPr>
        <p:spPr>
          <a:xfrm>
            <a:off x="9912350" y="5654015"/>
            <a:ext cx="2318905" cy="923330"/>
          </a:xfrm>
          <a:prstGeom prst="rect">
            <a:avLst/>
          </a:prstGeom>
          <a:noFill/>
        </p:spPr>
        <p:txBody>
          <a:bodyPr wrap="square" lIns="36000" rtlCol="0">
            <a:spAutoFit/>
          </a:bodyPr>
          <a:lstStyle/>
          <a:p>
            <a:r>
              <a:rPr lang="de-DE" dirty="0">
                <a:solidFill>
                  <a:schemeClr val="bg1"/>
                </a:solidFill>
              </a:rPr>
              <a:t>Folie dient nur Sortierungszwecken – nicht zur </a:t>
            </a:r>
            <a:r>
              <a:rPr lang="de-DE" dirty="0" err="1">
                <a:solidFill>
                  <a:schemeClr val="bg1"/>
                </a:solidFill>
              </a:rPr>
              <a:t>Verwenung</a:t>
            </a:r>
            <a:r>
              <a:rPr lang="de-DE" dirty="0">
                <a:solidFill>
                  <a:schemeClr val="bg1"/>
                </a:solidFill>
              </a:rPr>
              <a:t>!</a:t>
            </a:r>
          </a:p>
        </p:txBody>
      </p:sp>
    </p:spTree>
    <p:extLst>
      <p:ext uri="{BB962C8B-B14F-4D97-AF65-F5344CB8AC3E}">
        <p14:creationId xmlns:p14="http://schemas.microsoft.com/office/powerpoint/2010/main" val="3299507279"/>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Headline 1z | Grafik oben Schwarz">
    <p:spTree>
      <p:nvGrpSpPr>
        <p:cNvPr id="1" name=""/>
        <p:cNvGrpSpPr/>
        <p:nvPr/>
      </p:nvGrpSpPr>
      <p:grpSpPr>
        <a:xfrm>
          <a:off x="0" y="0"/>
          <a:ext cx="0" cy="0"/>
          <a:chOff x="0" y="0"/>
          <a:chExt cx="0" cy="0"/>
        </a:xfrm>
      </p:grpSpPr>
      <p:sp>
        <p:nvSpPr>
          <p:cNvPr id="26" name="Freihandform 25">
            <a:extLst>
              <a:ext uri="{FF2B5EF4-FFF2-40B4-BE49-F238E27FC236}">
                <a16:creationId xmlns:a16="http://schemas.microsoft.com/office/drawing/2014/main" id="{D9AEF4E9-E50B-0A4D-BC46-FACCB6F39AC3}"/>
              </a:ext>
            </a:extLst>
          </p:cNvPr>
          <p:cNvSpPr/>
          <p:nvPr userDrawn="1"/>
        </p:nvSpPr>
        <p:spPr>
          <a:xfrm>
            <a:off x="0" y="0"/>
            <a:ext cx="12192000" cy="4454264"/>
          </a:xfrm>
          <a:custGeom>
            <a:avLst/>
            <a:gdLst>
              <a:gd name="connsiteX0" fmla="*/ 0 w 12192000"/>
              <a:gd name="connsiteY0" fmla="*/ 0 h 4454264"/>
              <a:gd name="connsiteX1" fmla="*/ 12192000 w 12192000"/>
              <a:gd name="connsiteY1" fmla="*/ 0 h 4454264"/>
              <a:gd name="connsiteX2" fmla="*/ 12192000 w 12192000"/>
              <a:gd name="connsiteY2" fmla="*/ 3601716 h 4454264"/>
              <a:gd name="connsiteX3" fmla="*/ 0 w 12192000"/>
              <a:gd name="connsiteY3" fmla="*/ 4454264 h 4454264"/>
            </a:gdLst>
            <a:ahLst/>
            <a:cxnLst>
              <a:cxn ang="0">
                <a:pos x="connsiteX0" y="connsiteY0"/>
              </a:cxn>
              <a:cxn ang="0">
                <a:pos x="connsiteX1" y="connsiteY1"/>
              </a:cxn>
              <a:cxn ang="0">
                <a:pos x="connsiteX2" y="connsiteY2"/>
              </a:cxn>
              <a:cxn ang="0">
                <a:pos x="connsiteX3" y="connsiteY3"/>
              </a:cxn>
            </a:cxnLst>
            <a:rect l="l" t="t" r="r" b="b"/>
            <a:pathLst>
              <a:path w="12192000" h="4454264">
                <a:moveTo>
                  <a:pt x="0" y="0"/>
                </a:moveTo>
                <a:lnTo>
                  <a:pt x="12192000" y="0"/>
                </a:lnTo>
                <a:lnTo>
                  <a:pt x="12192000" y="3601716"/>
                </a:lnTo>
                <a:lnTo>
                  <a:pt x="0" y="445426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b="1" dirty="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A667D0E9-A085-1F44-A74A-809F92B9DFA4}"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17" name="Textplatzhalter 15">
            <a:extLst>
              <a:ext uri="{FF2B5EF4-FFF2-40B4-BE49-F238E27FC236}">
                <a16:creationId xmlns:a16="http://schemas.microsoft.com/office/drawing/2014/main" id="{FAF5CAD9-490B-4E9E-BF28-342011D2053E}"/>
              </a:ext>
            </a:extLst>
          </p:cNvPr>
          <p:cNvSpPr>
            <a:spLocks noGrp="1"/>
          </p:cNvSpPr>
          <p:nvPr>
            <p:ph type="body" sz="quarter" idx="18" hasCustomPrompt="1"/>
          </p:nvPr>
        </p:nvSpPr>
        <p:spPr>
          <a:xfrm>
            <a:off x="4224338" y="4545013"/>
            <a:ext cx="3485590" cy="1936750"/>
          </a:xfrm>
        </p:spPr>
        <p:txBody>
          <a:bodyPr/>
          <a:lstStyle>
            <a:lvl1pPr>
              <a:spcAft>
                <a:spcPts val="0"/>
              </a:spcAft>
              <a:defRPr sz="1700"/>
            </a:lvl1pPr>
            <a:lvl2pPr>
              <a:spcAft>
                <a:spcPts val="0"/>
              </a:spcAft>
              <a:defRPr sz="1700"/>
            </a:lvl2pPr>
            <a:lvl3pPr>
              <a:spcAft>
                <a:spcPts val="0"/>
              </a:spcAft>
              <a:defRPr sz="1700"/>
            </a:lvl3pPr>
          </a:lstStyle>
          <a:p>
            <a:pPr lvl="0"/>
            <a:r>
              <a:rPr lang="de-DE" dirty="0"/>
              <a:t>Text bearbeiten</a:t>
            </a:r>
          </a:p>
          <a:p>
            <a:pPr lvl="1"/>
            <a:r>
              <a:rPr lang="de-DE" dirty="0"/>
              <a:t>Zweite Ebene</a:t>
            </a:r>
          </a:p>
          <a:p>
            <a:pPr lvl="2"/>
            <a:r>
              <a:rPr lang="de-DE" dirty="0"/>
              <a:t>Dritte Ebene</a:t>
            </a:r>
          </a:p>
        </p:txBody>
      </p:sp>
      <p:sp>
        <p:nvSpPr>
          <p:cNvPr id="18" name="Textplatzhalter 15">
            <a:extLst>
              <a:ext uri="{FF2B5EF4-FFF2-40B4-BE49-F238E27FC236}">
                <a16:creationId xmlns:a16="http://schemas.microsoft.com/office/drawing/2014/main" id="{5914F5E7-08D4-44AD-B766-89D06AB4D65A}"/>
              </a:ext>
            </a:extLst>
          </p:cNvPr>
          <p:cNvSpPr>
            <a:spLocks noGrp="1"/>
          </p:cNvSpPr>
          <p:nvPr>
            <p:ph type="body" sz="quarter" idx="19" hasCustomPrompt="1"/>
          </p:nvPr>
        </p:nvSpPr>
        <p:spPr>
          <a:xfrm>
            <a:off x="7967664" y="4545013"/>
            <a:ext cx="3524588" cy="1936750"/>
          </a:xfrm>
        </p:spPr>
        <p:txBody>
          <a:bodyPr/>
          <a:lstStyle>
            <a:lvl1pPr>
              <a:spcAft>
                <a:spcPts val="0"/>
              </a:spcAft>
              <a:defRPr sz="1700"/>
            </a:lvl1pPr>
            <a:lvl2pPr>
              <a:spcAft>
                <a:spcPts val="0"/>
              </a:spcAft>
              <a:defRPr sz="1700"/>
            </a:lvl2pPr>
            <a:lvl3pPr>
              <a:spcAft>
                <a:spcPts val="0"/>
              </a:spcAft>
              <a:defRPr sz="1700"/>
            </a:lvl3pPr>
          </a:lstStyle>
          <a:p>
            <a:pPr lvl="0"/>
            <a:r>
              <a:rPr lang="de-DE" dirty="0"/>
              <a:t>Text bearbeiten</a:t>
            </a:r>
          </a:p>
          <a:p>
            <a:pPr lvl="1"/>
            <a:r>
              <a:rPr lang="de-DE" dirty="0"/>
              <a:t>Zweite Ebene</a:t>
            </a:r>
          </a:p>
          <a:p>
            <a:pPr lvl="2"/>
            <a:r>
              <a:rPr lang="de-DE" dirty="0"/>
              <a:t>Dritte Ebene</a:t>
            </a:r>
          </a:p>
        </p:txBody>
      </p:sp>
      <p:sp>
        <p:nvSpPr>
          <p:cNvPr id="12" name="Inhaltsplatzhalter 24">
            <a:extLst>
              <a:ext uri="{FF2B5EF4-FFF2-40B4-BE49-F238E27FC236}">
                <a16:creationId xmlns:a16="http://schemas.microsoft.com/office/drawing/2014/main" id="{AB9E1D3E-E4F8-4AFF-89B2-407B55CCC81E}"/>
              </a:ext>
            </a:extLst>
          </p:cNvPr>
          <p:cNvSpPr>
            <a:spLocks noGrp="1"/>
          </p:cNvSpPr>
          <p:nvPr>
            <p:ph sz="quarter" idx="16" hasCustomPrompt="1"/>
          </p:nvPr>
        </p:nvSpPr>
        <p:spPr>
          <a:xfrm>
            <a:off x="442913" y="1592263"/>
            <a:ext cx="3524588" cy="2160000"/>
          </a:xfrm>
          <a:pattFill prst="wdUpDiag">
            <a:fgClr>
              <a:schemeClr val="bg2"/>
            </a:fgClr>
            <a:bgClr>
              <a:schemeClr val="bg1"/>
            </a:bgClr>
          </a:pattFill>
        </p:spPr>
        <p:txBody>
          <a:bodyPr tIns="36000"/>
          <a:lstStyle>
            <a:lvl1pPr marL="0" indent="0" algn="ctr">
              <a:spcAft>
                <a:spcPts val="0"/>
              </a:spcAft>
              <a:buNone/>
              <a:defRPr sz="1400"/>
            </a:lvl1pPr>
          </a:lstStyle>
          <a:p>
            <a:r>
              <a:rPr lang="de-DE" dirty="0"/>
              <a:t>Bild/Grafik durch Klicken auf </a:t>
            </a:r>
            <a:br>
              <a:rPr lang="de-DE" dirty="0"/>
            </a:br>
            <a:r>
              <a:rPr lang="de-DE" dirty="0"/>
              <a:t>Bild-Symbol hinzufügen</a:t>
            </a:r>
          </a:p>
        </p:txBody>
      </p:sp>
      <p:sp>
        <p:nvSpPr>
          <p:cNvPr id="13" name="Inhaltsplatzhalter 24">
            <a:extLst>
              <a:ext uri="{FF2B5EF4-FFF2-40B4-BE49-F238E27FC236}">
                <a16:creationId xmlns:a16="http://schemas.microsoft.com/office/drawing/2014/main" id="{F7F48B9D-6E26-4412-9AB5-D5D14F72F1CD}"/>
              </a:ext>
            </a:extLst>
          </p:cNvPr>
          <p:cNvSpPr>
            <a:spLocks noGrp="1"/>
          </p:cNvSpPr>
          <p:nvPr>
            <p:ph sz="quarter" idx="20" hasCustomPrompt="1"/>
          </p:nvPr>
        </p:nvSpPr>
        <p:spPr>
          <a:xfrm>
            <a:off x="4224338" y="1598671"/>
            <a:ext cx="3474926" cy="2160000"/>
          </a:xfrm>
          <a:pattFill prst="wdUpDiag">
            <a:fgClr>
              <a:schemeClr val="bg2"/>
            </a:fgClr>
            <a:bgClr>
              <a:schemeClr val="bg1"/>
            </a:bgClr>
          </a:pattFill>
        </p:spPr>
        <p:txBody>
          <a:bodyPr tIns="36000"/>
          <a:lstStyle>
            <a:lvl1pPr marL="0" indent="0" algn="ctr">
              <a:spcAft>
                <a:spcPts val="0"/>
              </a:spcAft>
              <a:buNone/>
              <a:defRPr sz="1400"/>
            </a:lvl1pPr>
          </a:lstStyle>
          <a:p>
            <a:r>
              <a:rPr lang="de-DE" dirty="0"/>
              <a:t>Bild/Grafik durch Klicken auf </a:t>
            </a:r>
            <a:br>
              <a:rPr lang="de-DE" dirty="0"/>
            </a:br>
            <a:r>
              <a:rPr lang="de-DE" dirty="0"/>
              <a:t>Bild-Symbol hinzufügen</a:t>
            </a:r>
          </a:p>
        </p:txBody>
      </p:sp>
      <p:sp>
        <p:nvSpPr>
          <p:cNvPr id="14" name="Inhaltsplatzhalter 24">
            <a:extLst>
              <a:ext uri="{FF2B5EF4-FFF2-40B4-BE49-F238E27FC236}">
                <a16:creationId xmlns:a16="http://schemas.microsoft.com/office/drawing/2014/main" id="{11455913-5E73-45AA-A76B-29E6D8A6CDD3}"/>
              </a:ext>
            </a:extLst>
          </p:cNvPr>
          <p:cNvSpPr>
            <a:spLocks noGrp="1"/>
          </p:cNvSpPr>
          <p:nvPr>
            <p:ph sz="quarter" idx="21" hasCustomPrompt="1"/>
          </p:nvPr>
        </p:nvSpPr>
        <p:spPr>
          <a:xfrm>
            <a:off x="7967663" y="1598671"/>
            <a:ext cx="3524588" cy="2160000"/>
          </a:xfrm>
          <a:pattFill prst="wdUpDiag">
            <a:fgClr>
              <a:schemeClr val="bg2"/>
            </a:fgClr>
            <a:bgClr>
              <a:schemeClr val="bg1"/>
            </a:bgClr>
          </a:pattFill>
        </p:spPr>
        <p:txBody>
          <a:bodyPr tIns="36000"/>
          <a:lstStyle>
            <a:lvl1pPr marL="0" indent="0" algn="ctr">
              <a:spcAft>
                <a:spcPts val="0"/>
              </a:spcAft>
              <a:buNone/>
              <a:defRPr sz="1400"/>
            </a:lvl1pPr>
          </a:lstStyle>
          <a:p>
            <a:r>
              <a:rPr lang="de-DE" dirty="0"/>
              <a:t>Bild/Grafik durch Klicken auf </a:t>
            </a:r>
            <a:br>
              <a:rPr lang="de-DE" dirty="0"/>
            </a:br>
            <a:r>
              <a:rPr lang="de-DE" dirty="0"/>
              <a:t>Bild-Symbol hinzufügen</a:t>
            </a:r>
          </a:p>
        </p:txBody>
      </p:sp>
      <p:sp>
        <p:nvSpPr>
          <p:cNvPr id="15" name="Textplatzhalter 15">
            <a:extLst>
              <a:ext uri="{FF2B5EF4-FFF2-40B4-BE49-F238E27FC236}">
                <a16:creationId xmlns:a16="http://schemas.microsoft.com/office/drawing/2014/main" id="{1F75CA6C-D0B8-9B44-84D4-7208E6C81747}"/>
              </a:ext>
            </a:extLst>
          </p:cNvPr>
          <p:cNvSpPr>
            <a:spLocks noGrp="1"/>
          </p:cNvSpPr>
          <p:nvPr>
            <p:ph type="body" sz="quarter" idx="22" hasCustomPrompt="1"/>
          </p:nvPr>
        </p:nvSpPr>
        <p:spPr>
          <a:xfrm>
            <a:off x="442913" y="4545013"/>
            <a:ext cx="3528562" cy="1936750"/>
          </a:xfrm>
        </p:spPr>
        <p:txBody>
          <a:bodyPr/>
          <a:lstStyle>
            <a:lvl1pPr>
              <a:spcAft>
                <a:spcPts val="0"/>
              </a:spcAft>
              <a:defRPr sz="1700"/>
            </a:lvl1pPr>
            <a:lvl2pPr>
              <a:spcAft>
                <a:spcPts val="0"/>
              </a:spcAft>
              <a:defRPr sz="1700"/>
            </a:lvl2pPr>
            <a:lvl3pPr>
              <a:spcAft>
                <a:spcPts val="0"/>
              </a:spcAft>
              <a:defRPr sz="1700"/>
            </a:lvl3pPr>
          </a:lstStyle>
          <a:p>
            <a:pPr lvl="0"/>
            <a:r>
              <a:rPr lang="de-DE" dirty="0"/>
              <a:t>Text bearbeiten</a:t>
            </a:r>
          </a:p>
          <a:p>
            <a:pPr lvl="1"/>
            <a:r>
              <a:rPr lang="de-DE" dirty="0"/>
              <a:t>Zweite Ebene</a:t>
            </a:r>
          </a:p>
          <a:p>
            <a:pPr lvl="2"/>
            <a:r>
              <a:rPr lang="de-DE" dirty="0"/>
              <a:t>Dritte Ebene</a:t>
            </a:r>
          </a:p>
        </p:txBody>
      </p:sp>
      <p:sp>
        <p:nvSpPr>
          <p:cNvPr id="16" name="Titel 1">
            <a:extLst>
              <a:ext uri="{FF2B5EF4-FFF2-40B4-BE49-F238E27FC236}">
                <a16:creationId xmlns:a16="http://schemas.microsoft.com/office/drawing/2014/main" id="{CA28E1CF-0E75-354A-B452-4D12C37BC73C}"/>
              </a:ext>
            </a:extLst>
          </p:cNvPr>
          <p:cNvSpPr txBox="1">
            <a:spLocks/>
          </p:cNvSpPr>
          <p:nvPr userDrawn="1"/>
        </p:nvSpPr>
        <p:spPr>
          <a:xfrm>
            <a:off x="312842" y="353424"/>
            <a:ext cx="6148052" cy="470026"/>
          </a:xfrm>
          <a:prstGeom prst="rect">
            <a:avLst/>
          </a:prstGeom>
          <a:solidFill>
            <a:schemeClr val="tx2"/>
          </a:solidFill>
        </p:spPr>
        <p:txBody>
          <a:bodyPr wrap="none" lIns="115200" tIns="36000" rIns="115200" bIns="18000">
            <a:spAutoFit/>
          </a:bodyPr>
          <a:lstStyle>
            <a:lvl1pPr algn="l" defTabSz="914400" rtl="0" eaLnBrk="1" latinLnBrk="0" hangingPunct="1">
              <a:lnSpc>
                <a:spcPct val="90000"/>
              </a:lnSpc>
              <a:spcBef>
                <a:spcPct val="0"/>
              </a:spcBef>
              <a:buNone/>
              <a:defRPr lang="de-DE" sz="3000" kern="1200" cap="all" spc="-20" baseline="0" smtClean="0">
                <a:solidFill>
                  <a:schemeClr val="tx1"/>
                </a:solidFill>
                <a:latin typeface="Source Sans Pro Bold" panose="020B0703030503020204" pitchFamily="34" charset="0"/>
                <a:ea typeface="+mj-ea"/>
                <a:cs typeface="+mj-cs"/>
              </a:defRPr>
            </a:lvl1pPr>
          </a:lstStyle>
          <a:p>
            <a:r>
              <a:rPr lang="de-DE"/>
              <a:t>Mastertitelformat bearbeiten</a:t>
            </a:r>
            <a:endParaRPr lang="de-DE" dirty="0"/>
          </a:p>
        </p:txBody>
      </p:sp>
      <p:pic>
        <p:nvPicPr>
          <p:cNvPr id="19" name="Grafik 18" descr="Ein Bild, das Text enthält.&#10;&#10;Automatisch generierte Beschreibung">
            <a:extLst>
              <a:ext uri="{FF2B5EF4-FFF2-40B4-BE49-F238E27FC236}">
                <a16:creationId xmlns:a16="http://schemas.microsoft.com/office/drawing/2014/main" id="{C92756BD-01F3-EF47-A88B-548DFA825017}"/>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28800" y="0"/>
            <a:ext cx="2170800" cy="1047091"/>
          </a:xfrm>
          <a:prstGeom prst="rect">
            <a:avLst/>
          </a:prstGeom>
        </p:spPr>
      </p:pic>
    </p:spTree>
  </p:cSld>
  <p:clrMapOvr>
    <a:masterClrMapping/>
  </p:clrMapOvr>
  <p:extLst>
    <p:ext uri="{DCECCB84-F9BA-43D5-87BE-67443E8EF086}">
      <p15:sldGuideLst xmlns:p15="http://schemas.microsoft.com/office/powerpoint/2012/main">
        <p15:guide id="2" orient="horz" pos="2863">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Headline 1z | Grafik oben Weiß">
    <p:spTree>
      <p:nvGrpSpPr>
        <p:cNvPr id="1" name=""/>
        <p:cNvGrpSpPr/>
        <p:nvPr/>
      </p:nvGrpSpPr>
      <p:grpSpPr>
        <a:xfrm>
          <a:off x="0" y="0"/>
          <a:ext cx="0" cy="0"/>
          <a:chOff x="0" y="0"/>
          <a:chExt cx="0" cy="0"/>
        </a:xfrm>
      </p:grpSpPr>
      <p:sp>
        <p:nvSpPr>
          <p:cNvPr id="22" name="Freihandform 21">
            <a:extLst>
              <a:ext uri="{FF2B5EF4-FFF2-40B4-BE49-F238E27FC236}">
                <a16:creationId xmlns:a16="http://schemas.microsoft.com/office/drawing/2014/main" id="{E5607EB6-8CDB-A04E-85AE-8A651614FB3B}"/>
              </a:ext>
            </a:extLst>
          </p:cNvPr>
          <p:cNvSpPr/>
          <p:nvPr userDrawn="1"/>
        </p:nvSpPr>
        <p:spPr>
          <a:xfrm>
            <a:off x="0" y="3630373"/>
            <a:ext cx="12192000" cy="3227627"/>
          </a:xfrm>
          <a:custGeom>
            <a:avLst/>
            <a:gdLst>
              <a:gd name="connsiteX0" fmla="*/ 12192000 w 12192000"/>
              <a:gd name="connsiteY0" fmla="*/ 0 h 3227627"/>
              <a:gd name="connsiteX1" fmla="*/ 12192000 w 12192000"/>
              <a:gd name="connsiteY1" fmla="*/ 3227627 h 3227627"/>
              <a:gd name="connsiteX2" fmla="*/ 0 w 12192000"/>
              <a:gd name="connsiteY2" fmla="*/ 3227627 h 3227627"/>
              <a:gd name="connsiteX3" fmla="*/ 0 w 12192000"/>
              <a:gd name="connsiteY3" fmla="*/ 852548 h 3227627"/>
            </a:gdLst>
            <a:ahLst/>
            <a:cxnLst>
              <a:cxn ang="0">
                <a:pos x="connsiteX0" y="connsiteY0"/>
              </a:cxn>
              <a:cxn ang="0">
                <a:pos x="connsiteX1" y="connsiteY1"/>
              </a:cxn>
              <a:cxn ang="0">
                <a:pos x="connsiteX2" y="connsiteY2"/>
              </a:cxn>
              <a:cxn ang="0">
                <a:pos x="connsiteX3" y="connsiteY3"/>
              </a:cxn>
            </a:cxnLst>
            <a:rect l="l" t="t" r="r" b="b"/>
            <a:pathLst>
              <a:path w="12192000" h="3227627">
                <a:moveTo>
                  <a:pt x="12192000" y="0"/>
                </a:moveTo>
                <a:lnTo>
                  <a:pt x="12192000" y="3227627"/>
                </a:lnTo>
                <a:lnTo>
                  <a:pt x="0" y="3227627"/>
                </a:lnTo>
                <a:lnTo>
                  <a:pt x="0" y="85254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lvl1pPr>
              <a:defRPr>
                <a:solidFill>
                  <a:schemeClr val="bg1"/>
                </a:solidFill>
              </a:defRPr>
            </a:lvl1pPr>
          </a:lstStyle>
          <a:p>
            <a:fld id="{F8FC7848-08BB-9448-B280-C08CC7411D8B}"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lvl1pPr>
              <a:defRPr>
                <a:solidFill>
                  <a:schemeClr val="bg1"/>
                </a:solidFill>
              </a:defRPr>
            </a:lvl1p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lvl1pPr>
              <a:defRPr>
                <a:solidFill>
                  <a:schemeClr val="bg1"/>
                </a:solidFill>
              </a:defRPr>
            </a:lvl1pPr>
          </a:lstStyle>
          <a:p>
            <a:fld id="{19C38A61-2AC7-4B0E-B80F-DDADD701BB40}" type="slidenum">
              <a:rPr lang="de-DE" smtClean="0"/>
              <a:pPr/>
              <a:t>‹#›</a:t>
            </a:fld>
            <a:endParaRPr lang="de-DE" dirty="0"/>
          </a:p>
        </p:txBody>
      </p:sp>
      <p:sp>
        <p:nvSpPr>
          <p:cNvPr id="7" name="Diagrammplatzhalter 6">
            <a:extLst>
              <a:ext uri="{FF2B5EF4-FFF2-40B4-BE49-F238E27FC236}">
                <a16:creationId xmlns:a16="http://schemas.microsoft.com/office/drawing/2014/main" id="{57422365-F1CE-A943-B33D-5561644FB79B}"/>
              </a:ext>
            </a:extLst>
          </p:cNvPr>
          <p:cNvSpPr>
            <a:spLocks noGrp="1"/>
          </p:cNvSpPr>
          <p:nvPr>
            <p:ph type="chart" sz="quarter" idx="20"/>
          </p:nvPr>
        </p:nvSpPr>
        <p:spPr>
          <a:xfrm>
            <a:off x="442913" y="1529149"/>
            <a:ext cx="3526401" cy="2160000"/>
          </a:xfrm>
        </p:spPr>
        <p:txBody>
          <a:bodyPr/>
          <a:lstStyle>
            <a:lvl1pPr marL="0" indent="0" algn="ctr">
              <a:buNone/>
              <a:defRPr/>
            </a:lvl1pPr>
          </a:lstStyle>
          <a:p>
            <a:r>
              <a:rPr lang="en-US"/>
              <a:t>Click icon to add chart</a:t>
            </a:r>
            <a:endParaRPr lang="de-DE" dirty="0"/>
          </a:p>
        </p:txBody>
      </p:sp>
      <p:sp>
        <p:nvSpPr>
          <p:cNvPr id="19" name="Diagrammplatzhalter 6">
            <a:extLst>
              <a:ext uri="{FF2B5EF4-FFF2-40B4-BE49-F238E27FC236}">
                <a16:creationId xmlns:a16="http://schemas.microsoft.com/office/drawing/2014/main" id="{759D297C-C84E-9140-B0FA-F132971F37BF}"/>
              </a:ext>
            </a:extLst>
          </p:cNvPr>
          <p:cNvSpPr>
            <a:spLocks noGrp="1"/>
          </p:cNvSpPr>
          <p:nvPr>
            <p:ph type="chart" sz="quarter" idx="21"/>
          </p:nvPr>
        </p:nvSpPr>
        <p:spPr>
          <a:xfrm>
            <a:off x="4224338" y="1529149"/>
            <a:ext cx="3507577" cy="2160000"/>
          </a:xfrm>
        </p:spPr>
        <p:txBody>
          <a:bodyPr/>
          <a:lstStyle>
            <a:lvl1pPr marL="0" indent="0" algn="ctr">
              <a:buNone/>
              <a:defRPr/>
            </a:lvl1pPr>
          </a:lstStyle>
          <a:p>
            <a:r>
              <a:rPr lang="en-US"/>
              <a:t>Click icon to add chart</a:t>
            </a:r>
            <a:endParaRPr lang="de-DE"/>
          </a:p>
        </p:txBody>
      </p:sp>
      <p:sp>
        <p:nvSpPr>
          <p:cNvPr id="20" name="Diagrammplatzhalter 6">
            <a:extLst>
              <a:ext uri="{FF2B5EF4-FFF2-40B4-BE49-F238E27FC236}">
                <a16:creationId xmlns:a16="http://schemas.microsoft.com/office/drawing/2014/main" id="{4E4CB168-149F-124F-BF88-F7FB0648EDC8}"/>
              </a:ext>
            </a:extLst>
          </p:cNvPr>
          <p:cNvSpPr>
            <a:spLocks noGrp="1"/>
          </p:cNvSpPr>
          <p:nvPr>
            <p:ph type="chart" sz="quarter" idx="22"/>
          </p:nvPr>
        </p:nvSpPr>
        <p:spPr>
          <a:xfrm>
            <a:off x="7982402" y="1529149"/>
            <a:ext cx="3509849" cy="2160000"/>
          </a:xfrm>
        </p:spPr>
        <p:txBody>
          <a:bodyPr/>
          <a:lstStyle>
            <a:lvl1pPr marL="0" indent="0" algn="ctr">
              <a:buNone/>
              <a:defRPr/>
            </a:lvl1pPr>
          </a:lstStyle>
          <a:p>
            <a:r>
              <a:rPr lang="en-US"/>
              <a:t>Click icon to add chart</a:t>
            </a:r>
            <a:endParaRPr lang="de-DE" dirty="0"/>
          </a:p>
        </p:txBody>
      </p:sp>
      <p:sp>
        <p:nvSpPr>
          <p:cNvPr id="21" name="Textplatzhalter 15">
            <a:extLst>
              <a:ext uri="{FF2B5EF4-FFF2-40B4-BE49-F238E27FC236}">
                <a16:creationId xmlns:a16="http://schemas.microsoft.com/office/drawing/2014/main" id="{1255CEC0-0EDD-C242-B877-EDBAD5A8A85A}"/>
              </a:ext>
            </a:extLst>
          </p:cNvPr>
          <p:cNvSpPr>
            <a:spLocks noGrp="1"/>
          </p:cNvSpPr>
          <p:nvPr>
            <p:ph type="body" sz="quarter" idx="18" hasCustomPrompt="1"/>
          </p:nvPr>
        </p:nvSpPr>
        <p:spPr>
          <a:xfrm>
            <a:off x="4224338" y="4551161"/>
            <a:ext cx="3507577" cy="1865513"/>
          </a:xfrm>
        </p:spPr>
        <p:txBody>
          <a:bodyPr/>
          <a:lstStyle>
            <a:lvl1pPr>
              <a:spcAft>
                <a:spcPts val="0"/>
              </a:spcAft>
              <a:defRPr sz="1700">
                <a:solidFill>
                  <a:schemeClr val="bg1"/>
                </a:solidFill>
              </a:defRPr>
            </a:lvl1pPr>
            <a:lvl2pPr>
              <a:spcAft>
                <a:spcPts val="0"/>
              </a:spcAft>
              <a:defRPr sz="1700">
                <a:solidFill>
                  <a:schemeClr val="bg1"/>
                </a:solidFill>
              </a:defRPr>
            </a:lvl2pPr>
            <a:lvl3pPr>
              <a:spcAft>
                <a:spcPts val="0"/>
              </a:spcAft>
              <a:defRPr sz="1700">
                <a:solidFill>
                  <a:schemeClr val="bg1"/>
                </a:solidFill>
              </a:defRPr>
            </a:lvl3pPr>
          </a:lstStyle>
          <a:p>
            <a:pPr lvl="0"/>
            <a:r>
              <a:rPr lang="de-DE" dirty="0"/>
              <a:t>Text bearbeiten</a:t>
            </a:r>
          </a:p>
          <a:p>
            <a:pPr lvl="1"/>
            <a:r>
              <a:rPr lang="de-DE" dirty="0"/>
              <a:t>Zweite Ebene</a:t>
            </a:r>
          </a:p>
          <a:p>
            <a:pPr lvl="2"/>
            <a:r>
              <a:rPr lang="de-DE" dirty="0"/>
              <a:t>Dritte Ebene</a:t>
            </a:r>
          </a:p>
        </p:txBody>
      </p:sp>
      <p:sp>
        <p:nvSpPr>
          <p:cNvPr id="23" name="Textplatzhalter 15">
            <a:extLst>
              <a:ext uri="{FF2B5EF4-FFF2-40B4-BE49-F238E27FC236}">
                <a16:creationId xmlns:a16="http://schemas.microsoft.com/office/drawing/2014/main" id="{CE79241A-8BEE-9C48-9425-3FCCA748E643}"/>
              </a:ext>
            </a:extLst>
          </p:cNvPr>
          <p:cNvSpPr>
            <a:spLocks noGrp="1"/>
          </p:cNvSpPr>
          <p:nvPr>
            <p:ph type="body" sz="quarter" idx="19" hasCustomPrompt="1"/>
          </p:nvPr>
        </p:nvSpPr>
        <p:spPr>
          <a:xfrm>
            <a:off x="7982402" y="4551161"/>
            <a:ext cx="3509849" cy="1865514"/>
          </a:xfrm>
        </p:spPr>
        <p:txBody>
          <a:bodyPr/>
          <a:lstStyle>
            <a:lvl1pPr>
              <a:spcAft>
                <a:spcPts val="0"/>
              </a:spcAft>
              <a:defRPr sz="1700">
                <a:solidFill>
                  <a:schemeClr val="bg1"/>
                </a:solidFill>
              </a:defRPr>
            </a:lvl1pPr>
            <a:lvl2pPr>
              <a:spcAft>
                <a:spcPts val="0"/>
              </a:spcAft>
              <a:defRPr sz="1700">
                <a:solidFill>
                  <a:schemeClr val="bg1"/>
                </a:solidFill>
              </a:defRPr>
            </a:lvl2pPr>
            <a:lvl3pPr>
              <a:spcAft>
                <a:spcPts val="0"/>
              </a:spcAft>
              <a:defRPr sz="1700">
                <a:solidFill>
                  <a:schemeClr val="bg1"/>
                </a:solidFill>
              </a:defRPr>
            </a:lvl3pPr>
          </a:lstStyle>
          <a:p>
            <a:pPr lvl="0"/>
            <a:r>
              <a:rPr lang="de-DE" dirty="0"/>
              <a:t>Text bearbeiten</a:t>
            </a:r>
          </a:p>
          <a:p>
            <a:pPr lvl="1"/>
            <a:r>
              <a:rPr lang="de-DE" dirty="0"/>
              <a:t>Zweite Ebene</a:t>
            </a:r>
          </a:p>
          <a:p>
            <a:pPr lvl="2"/>
            <a:r>
              <a:rPr lang="de-DE" dirty="0"/>
              <a:t>Dritte Ebene</a:t>
            </a:r>
          </a:p>
        </p:txBody>
      </p:sp>
      <p:sp>
        <p:nvSpPr>
          <p:cNvPr id="24" name="Textplatzhalter 15">
            <a:extLst>
              <a:ext uri="{FF2B5EF4-FFF2-40B4-BE49-F238E27FC236}">
                <a16:creationId xmlns:a16="http://schemas.microsoft.com/office/drawing/2014/main" id="{3914B0CF-B75A-7D4E-ABF7-E078A328C552}"/>
              </a:ext>
            </a:extLst>
          </p:cNvPr>
          <p:cNvSpPr>
            <a:spLocks noGrp="1"/>
          </p:cNvSpPr>
          <p:nvPr>
            <p:ph type="body" sz="quarter" idx="23" hasCustomPrompt="1"/>
          </p:nvPr>
        </p:nvSpPr>
        <p:spPr>
          <a:xfrm>
            <a:off x="461737" y="4551161"/>
            <a:ext cx="3507577" cy="1865514"/>
          </a:xfrm>
        </p:spPr>
        <p:txBody>
          <a:bodyPr/>
          <a:lstStyle>
            <a:lvl1pPr>
              <a:spcAft>
                <a:spcPts val="0"/>
              </a:spcAft>
              <a:defRPr sz="1700">
                <a:solidFill>
                  <a:schemeClr val="bg1"/>
                </a:solidFill>
              </a:defRPr>
            </a:lvl1pPr>
            <a:lvl2pPr>
              <a:spcAft>
                <a:spcPts val="0"/>
              </a:spcAft>
              <a:defRPr sz="1700">
                <a:solidFill>
                  <a:schemeClr val="bg1"/>
                </a:solidFill>
              </a:defRPr>
            </a:lvl2pPr>
            <a:lvl3pPr>
              <a:spcAft>
                <a:spcPts val="0"/>
              </a:spcAft>
              <a:defRPr sz="1700">
                <a:solidFill>
                  <a:schemeClr val="bg1"/>
                </a:solidFill>
              </a:defRPr>
            </a:lvl3pPr>
          </a:lstStyle>
          <a:p>
            <a:pPr lvl="0"/>
            <a:r>
              <a:rPr lang="de-DE" dirty="0"/>
              <a:t>Text bearbeiten</a:t>
            </a:r>
          </a:p>
          <a:p>
            <a:pPr lvl="1"/>
            <a:r>
              <a:rPr lang="de-DE" dirty="0"/>
              <a:t>Zweite Ebene</a:t>
            </a:r>
          </a:p>
          <a:p>
            <a:pPr lvl="2"/>
            <a:r>
              <a:rPr lang="de-DE" dirty="0"/>
              <a:t>Dritte Ebene</a:t>
            </a:r>
          </a:p>
        </p:txBody>
      </p:sp>
      <p:sp>
        <p:nvSpPr>
          <p:cNvPr id="26" name="Textplatzhalter 5">
            <a:extLst>
              <a:ext uri="{FF2B5EF4-FFF2-40B4-BE49-F238E27FC236}">
                <a16:creationId xmlns:a16="http://schemas.microsoft.com/office/drawing/2014/main" id="{309103B2-7D6B-EC4C-B621-695FDA372F6A}"/>
              </a:ext>
            </a:extLst>
          </p:cNvPr>
          <p:cNvSpPr>
            <a:spLocks noGrp="1"/>
          </p:cNvSpPr>
          <p:nvPr>
            <p:ph type="body" sz="quarter" idx="25"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27" name="Titel 6">
            <a:extLst>
              <a:ext uri="{FF2B5EF4-FFF2-40B4-BE49-F238E27FC236}">
                <a16:creationId xmlns:a16="http://schemas.microsoft.com/office/drawing/2014/main" id="{2CBD3DEC-B5C6-AB4B-9FF0-397EDAD3FE8A}"/>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4219527278"/>
      </p:ext>
    </p:extLst>
  </p:cSld>
  <p:clrMapOvr>
    <a:masterClrMapping/>
  </p:clrMapOvr>
  <p:extLst>
    <p:ext uri="{DCECCB84-F9BA-43D5-87BE-67443E8EF086}">
      <p15:sldGuideLst xmlns:p15="http://schemas.microsoft.com/office/powerpoint/2012/main">
        <p15:guide id="2" orient="horz" pos="2863">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Headline 2z | Facts Schwarz">
    <p:bg>
      <p:bgPr>
        <a:solidFill>
          <a:schemeClr val="tx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lvl1pPr>
              <a:defRPr>
                <a:solidFill>
                  <a:schemeClr val="bg1"/>
                </a:solidFill>
              </a:defRPr>
            </a:lvl1pPr>
          </a:lstStyle>
          <a:p>
            <a:fld id="{1FB8923F-5D14-B54D-83C1-CAEEA58BAC7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lvl1pPr>
              <a:defRPr>
                <a:solidFill>
                  <a:schemeClr val="bg1"/>
                </a:solidFill>
              </a:defRPr>
            </a:lvl1p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lvl1pPr>
              <a:defRPr>
                <a:solidFill>
                  <a:schemeClr val="bg1"/>
                </a:solidFill>
              </a:defRPr>
            </a:lvl1p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40" name="Textplatzhalter 5">
            <a:extLst>
              <a:ext uri="{FF2B5EF4-FFF2-40B4-BE49-F238E27FC236}">
                <a16:creationId xmlns:a16="http://schemas.microsoft.com/office/drawing/2014/main" id="{EF90EAAD-1AF4-884A-AFB6-5985CEC85E29}"/>
              </a:ext>
            </a:extLst>
          </p:cNvPr>
          <p:cNvSpPr>
            <a:spLocks noGrp="1"/>
          </p:cNvSpPr>
          <p:nvPr>
            <p:ph type="body" sz="quarter" idx="37"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41" name="Titel 6">
            <a:extLst>
              <a:ext uri="{FF2B5EF4-FFF2-40B4-BE49-F238E27FC236}">
                <a16:creationId xmlns:a16="http://schemas.microsoft.com/office/drawing/2014/main" id="{20C4F1E3-3F31-7543-9031-CC1A0F343E12}"/>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pic>
        <p:nvPicPr>
          <p:cNvPr id="39" name="Grafik 38" descr="Ein Bild, das Text enthält.&#10;&#10;Automatisch generierte Beschreibung">
            <a:extLst>
              <a:ext uri="{FF2B5EF4-FFF2-40B4-BE49-F238E27FC236}">
                <a16:creationId xmlns:a16="http://schemas.microsoft.com/office/drawing/2014/main" id="{99947B2D-CF45-204B-84C1-1F735A3D0003}"/>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28800" y="0"/>
            <a:ext cx="2170800" cy="1047091"/>
          </a:xfrm>
          <a:prstGeom prst="rect">
            <a:avLst/>
          </a:prstGeom>
        </p:spPr>
      </p:pic>
    </p:spTree>
    <p:extLst>
      <p:ext uri="{BB962C8B-B14F-4D97-AF65-F5344CB8AC3E}">
        <p14:creationId xmlns:p14="http://schemas.microsoft.com/office/powerpoint/2010/main" val="970092790"/>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Headline 2z | Facts Schwarz-Grün">
    <p:bg>
      <p:bgPr>
        <a:solidFill>
          <a:schemeClr val="tx1"/>
        </a:solidFill>
        <a:effectLst/>
      </p:bgPr>
    </p:bg>
    <p:spTree>
      <p:nvGrpSpPr>
        <p:cNvPr id="1" name=""/>
        <p:cNvGrpSpPr/>
        <p:nvPr/>
      </p:nvGrpSpPr>
      <p:grpSpPr>
        <a:xfrm>
          <a:off x="0" y="0"/>
          <a:ext cx="0" cy="0"/>
          <a:chOff x="0" y="0"/>
          <a:chExt cx="0" cy="0"/>
        </a:xfrm>
      </p:grpSpPr>
      <p:sp>
        <p:nvSpPr>
          <p:cNvPr id="35" name="Freihandform 34">
            <a:extLst>
              <a:ext uri="{FF2B5EF4-FFF2-40B4-BE49-F238E27FC236}">
                <a16:creationId xmlns:a16="http://schemas.microsoft.com/office/drawing/2014/main" id="{4F371DBD-0789-AA45-9959-4449D48C1B23}"/>
              </a:ext>
            </a:extLst>
          </p:cNvPr>
          <p:cNvSpPr/>
          <p:nvPr userDrawn="1"/>
        </p:nvSpPr>
        <p:spPr>
          <a:xfrm>
            <a:off x="0" y="1533480"/>
            <a:ext cx="12192000" cy="5324520"/>
          </a:xfrm>
          <a:custGeom>
            <a:avLst/>
            <a:gdLst>
              <a:gd name="connsiteX0" fmla="*/ 12192000 w 12192000"/>
              <a:gd name="connsiteY0" fmla="*/ 0 h 5324520"/>
              <a:gd name="connsiteX1" fmla="*/ 12192000 w 12192000"/>
              <a:gd name="connsiteY1" fmla="*/ 5324520 h 5324520"/>
              <a:gd name="connsiteX2" fmla="*/ 0 w 12192000"/>
              <a:gd name="connsiteY2" fmla="*/ 5324520 h 5324520"/>
              <a:gd name="connsiteX3" fmla="*/ 0 w 12192000"/>
              <a:gd name="connsiteY3" fmla="*/ 852548 h 5324520"/>
            </a:gdLst>
            <a:ahLst/>
            <a:cxnLst>
              <a:cxn ang="0">
                <a:pos x="connsiteX0" y="connsiteY0"/>
              </a:cxn>
              <a:cxn ang="0">
                <a:pos x="connsiteX1" y="connsiteY1"/>
              </a:cxn>
              <a:cxn ang="0">
                <a:pos x="connsiteX2" y="connsiteY2"/>
              </a:cxn>
              <a:cxn ang="0">
                <a:pos x="connsiteX3" y="connsiteY3"/>
              </a:cxn>
            </a:cxnLst>
            <a:rect l="l" t="t" r="r" b="b"/>
            <a:pathLst>
              <a:path w="12192000" h="5324520">
                <a:moveTo>
                  <a:pt x="12192000" y="0"/>
                </a:moveTo>
                <a:lnTo>
                  <a:pt x="12192000" y="5324520"/>
                </a:lnTo>
                <a:lnTo>
                  <a:pt x="0" y="5324520"/>
                </a:lnTo>
                <a:lnTo>
                  <a:pt x="0" y="852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b="1"/>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F95F88DC-79E6-1C4C-8041-BD0543DAE3E2}"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42" name="Textplatzhalter 5">
            <a:extLst>
              <a:ext uri="{FF2B5EF4-FFF2-40B4-BE49-F238E27FC236}">
                <a16:creationId xmlns:a16="http://schemas.microsoft.com/office/drawing/2014/main" id="{E6787D87-D97D-4A49-A612-D7067A475D39}"/>
              </a:ext>
            </a:extLst>
          </p:cNvPr>
          <p:cNvSpPr>
            <a:spLocks noGrp="1"/>
          </p:cNvSpPr>
          <p:nvPr>
            <p:ph type="body" sz="quarter" idx="37"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43" name="Titel 6">
            <a:extLst>
              <a:ext uri="{FF2B5EF4-FFF2-40B4-BE49-F238E27FC236}">
                <a16:creationId xmlns:a16="http://schemas.microsoft.com/office/drawing/2014/main" id="{6A2810A6-09F0-914A-ACD9-D61645D028A5}"/>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pic>
        <p:nvPicPr>
          <p:cNvPr id="34" name="Grafik 33" descr="Ein Bild, das Text enthält.&#10;&#10;Automatisch generierte Beschreibung">
            <a:extLst>
              <a:ext uri="{FF2B5EF4-FFF2-40B4-BE49-F238E27FC236}">
                <a16:creationId xmlns:a16="http://schemas.microsoft.com/office/drawing/2014/main" id="{6CCAC7B7-2E33-DB4C-A384-29404697ADAA}"/>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28800" y="0"/>
            <a:ext cx="2170800" cy="1047091"/>
          </a:xfrm>
          <a:prstGeom prst="rect">
            <a:avLst/>
          </a:prstGeom>
        </p:spPr>
      </p:pic>
    </p:spTree>
    <p:extLst>
      <p:ext uri="{BB962C8B-B14F-4D97-AF65-F5344CB8AC3E}">
        <p14:creationId xmlns:p14="http://schemas.microsoft.com/office/powerpoint/2010/main" val="178458558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el Vollbild | mittel">
    <p:bg>
      <p:bgRef idx="1001">
        <a:schemeClr val="bg1"/>
      </p:bgRef>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1"/>
            <a:ext cx="12291238" cy="6857999"/>
          </a:xfrm>
          <a:pattFill prst="ltUpDiag">
            <a:fgClr>
              <a:schemeClr val="bg2"/>
            </a:fgClr>
            <a:bgClr>
              <a:schemeClr val="bg1"/>
            </a:bgClr>
          </a:pattFill>
        </p:spPr>
        <p:txBody>
          <a:bodyPr/>
          <a:lstStyle>
            <a:lvl1pPr marL="0" indent="0">
              <a:buNone/>
              <a:defRPr/>
            </a:lvl1pPr>
          </a:lstStyle>
          <a:p>
            <a:r>
              <a:rPr lang="de-DE" dirty="0"/>
              <a:t>  Bild durch klicken auf Symbol hinzufügen</a:t>
            </a:r>
          </a:p>
        </p:txBody>
      </p:sp>
      <p:sp>
        <p:nvSpPr>
          <p:cNvPr id="22" name="Rechteck 21">
            <a:extLst>
              <a:ext uri="{FF2B5EF4-FFF2-40B4-BE49-F238E27FC236}">
                <a16:creationId xmlns:a16="http://schemas.microsoft.com/office/drawing/2014/main" id="{584251C6-1208-4642-9E00-B15332AFDA96}"/>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11" name="Bildplatzhalter 4">
            <a:extLst>
              <a:ext uri="{FF2B5EF4-FFF2-40B4-BE49-F238E27FC236}">
                <a16:creationId xmlns:a16="http://schemas.microsoft.com/office/drawing/2014/main" id="{487E4A6B-48F6-F445-A506-6E203B72F0FB}"/>
              </a:ext>
            </a:extLst>
          </p:cNvPr>
          <p:cNvSpPr>
            <a:spLocks noGrp="1"/>
          </p:cNvSpPr>
          <p:nvPr>
            <p:ph type="pic" sz="quarter" idx="23" hasCustomPrompt="1"/>
          </p:nvPr>
        </p:nvSpPr>
        <p:spPr>
          <a:xfrm>
            <a:off x="9347999" y="0"/>
            <a:ext cx="2844000" cy="13716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stStyle>
          <a:p>
            <a:r>
              <a:rPr lang="de-DE" dirty="0"/>
              <a:t> </a:t>
            </a:r>
          </a:p>
        </p:txBody>
      </p:sp>
      <p:sp>
        <p:nvSpPr>
          <p:cNvPr id="19" name="Textplatzhalter 14">
            <a:extLst>
              <a:ext uri="{FF2B5EF4-FFF2-40B4-BE49-F238E27FC236}">
                <a16:creationId xmlns:a16="http://schemas.microsoft.com/office/drawing/2014/main" id="{4E308A03-67AB-454F-930C-EF17E783CAEE}"/>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de-DE" dirty="0" err="1"/>
              <a:t>Labeltext</a:t>
            </a:r>
            <a:br>
              <a:rPr lang="de-DE" dirty="0"/>
            </a:br>
            <a:r>
              <a:rPr lang="de-DE" dirty="0"/>
              <a:t>bearbeiten</a:t>
            </a:r>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4982400"/>
            <a:ext cx="2450873" cy="292259"/>
          </a:xfrm>
        </p:spPr>
        <p:txBody>
          <a:bodyPr>
            <a:spAutoFit/>
          </a:bodyPr>
          <a:lstStyle>
            <a:lvl1pPr marL="0" indent="0">
              <a:buNone/>
              <a:defRPr>
                <a:solidFill>
                  <a:schemeClr val="bg1"/>
                </a:solidFill>
              </a:defRPr>
            </a:lvl1pPr>
          </a:lstStyle>
          <a:p>
            <a:pPr lvl="0"/>
            <a:r>
              <a:rPr lang="de-DE" dirty="0"/>
              <a:t>Ort, Datum bearbeiten</a:t>
            </a:r>
          </a:p>
        </p:txBody>
      </p:sp>
      <p:sp>
        <p:nvSpPr>
          <p:cNvPr id="12" name="Textplatzhalter 3">
            <a:extLst>
              <a:ext uri="{FF2B5EF4-FFF2-40B4-BE49-F238E27FC236}">
                <a16:creationId xmlns:a16="http://schemas.microsoft.com/office/drawing/2014/main" id="{C2C0711E-843A-DB49-ABC3-E2480008C7CC}"/>
              </a:ext>
            </a:extLst>
          </p:cNvPr>
          <p:cNvSpPr>
            <a:spLocks noGrp="1"/>
          </p:cNvSpPr>
          <p:nvPr>
            <p:ph type="body" sz="quarter" idx="20" hasCustomPrompt="1"/>
          </p:nvPr>
        </p:nvSpPr>
        <p:spPr>
          <a:xfrm>
            <a:off x="0" y="2563541"/>
            <a:ext cx="2616303"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bearbeiteN</a:t>
            </a:r>
            <a:endParaRPr lang="de-DE" dirty="0"/>
          </a:p>
        </p:txBody>
      </p:sp>
      <p:sp>
        <p:nvSpPr>
          <p:cNvPr id="2" name="Titel 1">
            <a:extLst>
              <a:ext uri="{FF2B5EF4-FFF2-40B4-BE49-F238E27FC236}">
                <a16:creationId xmlns:a16="http://schemas.microsoft.com/office/drawing/2014/main" id="{F8E052BD-A215-2541-8D0F-AA20A9019A12}"/>
              </a:ext>
            </a:extLst>
          </p:cNvPr>
          <p:cNvSpPr>
            <a:spLocks noGrp="1"/>
          </p:cNvSpPr>
          <p:nvPr>
            <p:ph type="title"/>
          </p:nvPr>
        </p:nvSpPr>
        <p:spPr>
          <a:xfrm>
            <a:off x="-1" y="2912400"/>
            <a:ext cx="7105426" cy="802424"/>
          </a:xfrm>
          <a:prstGeom prst="rect">
            <a:avLst/>
          </a:prstGeom>
        </p:spPr>
        <p:txBody>
          <a:bodyPr lIns="180000" rIns="180000">
            <a:spAutoFit/>
          </a:bodyPr>
          <a:lstStyle>
            <a:lvl1pPr>
              <a:defRPr sz="5400" baseline="0"/>
            </a:lvl1pPr>
          </a:lstStyle>
          <a:p>
            <a:r>
              <a:rPr lang="en-US"/>
              <a:t>Click to edit Master title style</a:t>
            </a:r>
            <a:endParaRPr lang="de-DE" dirty="0"/>
          </a:p>
        </p:txBody>
      </p:sp>
      <p:sp>
        <p:nvSpPr>
          <p:cNvPr id="17" name="Titel 1">
            <a:extLst>
              <a:ext uri="{FF2B5EF4-FFF2-40B4-BE49-F238E27FC236}">
                <a16:creationId xmlns:a16="http://schemas.microsoft.com/office/drawing/2014/main" id="{C1F8B7DC-5080-B646-9FB8-969FEFA337DC}"/>
              </a:ext>
            </a:extLst>
          </p:cNvPr>
          <p:cNvSpPr txBox="1">
            <a:spLocks/>
          </p:cNvSpPr>
          <p:nvPr userDrawn="1"/>
        </p:nvSpPr>
        <p:spPr>
          <a:xfrm>
            <a:off x="-1" y="3805200"/>
            <a:ext cx="11067087" cy="802424"/>
          </a:xfrm>
          <a:prstGeom prst="rect">
            <a:avLst/>
          </a:prstGeom>
          <a:solidFill>
            <a:schemeClr val="accent1"/>
          </a:solidFill>
        </p:spPr>
        <p:txBody>
          <a:bodyPr wrap="none" lIns="180000" tIns="36000" rIns="180000" bIns="18000">
            <a:spAutoFit/>
          </a:bodyPr>
          <a:lstStyle>
            <a:lvl1pPr algn="l" defTabSz="914400" rtl="0" eaLnBrk="1" latinLnBrk="0" hangingPunct="1">
              <a:lnSpc>
                <a:spcPct val="90000"/>
              </a:lnSpc>
              <a:spcBef>
                <a:spcPct val="0"/>
              </a:spcBef>
              <a:buNone/>
              <a:defRPr lang="de-DE" sz="5400" kern="1200" cap="all" spc="-20" baseline="0" smtClean="0">
                <a:solidFill>
                  <a:schemeClr val="tx1"/>
                </a:solidFill>
                <a:latin typeface="Source Sans Pro Bold" panose="020B0703030503020204" pitchFamily="34" charset="0"/>
                <a:ea typeface="+mj-ea"/>
                <a:cs typeface="+mj-cs"/>
              </a:defRPr>
            </a:lvl1pPr>
          </a:lstStyle>
          <a:p>
            <a:r>
              <a:rPr lang="de-DE" dirty="0"/>
              <a:t>Mastertitelformat bearbeiten</a:t>
            </a:r>
          </a:p>
        </p:txBody>
      </p:sp>
    </p:spTree>
    <p:extLst>
      <p:ext uri="{BB962C8B-B14F-4D97-AF65-F5344CB8AC3E}">
        <p14:creationId xmlns:p14="http://schemas.microsoft.com/office/powerpoint/2010/main" val="11230550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line | Facts Weiß-Farbe">
    <p:bg>
      <p:bgPr>
        <a:solidFill>
          <a:schemeClr val="bg1"/>
        </a:solidFill>
        <a:effectLst/>
      </p:bgPr>
    </p:bg>
    <p:spTree>
      <p:nvGrpSpPr>
        <p:cNvPr id="1" name=""/>
        <p:cNvGrpSpPr/>
        <p:nvPr/>
      </p:nvGrpSpPr>
      <p:grpSpPr>
        <a:xfrm>
          <a:off x="0" y="0"/>
          <a:ext cx="0" cy="0"/>
          <a:chOff x="0" y="0"/>
          <a:chExt cx="0" cy="0"/>
        </a:xfrm>
      </p:grpSpPr>
      <p:sp>
        <p:nvSpPr>
          <p:cNvPr id="35" name="Freihandform 34">
            <a:extLst>
              <a:ext uri="{FF2B5EF4-FFF2-40B4-BE49-F238E27FC236}">
                <a16:creationId xmlns:a16="http://schemas.microsoft.com/office/drawing/2014/main" id="{4F371DBD-0789-AA45-9959-4449D48C1B23}"/>
              </a:ext>
            </a:extLst>
          </p:cNvPr>
          <p:cNvSpPr/>
          <p:nvPr userDrawn="1"/>
        </p:nvSpPr>
        <p:spPr>
          <a:xfrm>
            <a:off x="0" y="1533480"/>
            <a:ext cx="12192000" cy="5324520"/>
          </a:xfrm>
          <a:custGeom>
            <a:avLst/>
            <a:gdLst>
              <a:gd name="connsiteX0" fmla="*/ 12192000 w 12192000"/>
              <a:gd name="connsiteY0" fmla="*/ 0 h 5324520"/>
              <a:gd name="connsiteX1" fmla="*/ 12192000 w 12192000"/>
              <a:gd name="connsiteY1" fmla="*/ 5324520 h 5324520"/>
              <a:gd name="connsiteX2" fmla="*/ 0 w 12192000"/>
              <a:gd name="connsiteY2" fmla="*/ 5324520 h 5324520"/>
              <a:gd name="connsiteX3" fmla="*/ 0 w 12192000"/>
              <a:gd name="connsiteY3" fmla="*/ 852548 h 5324520"/>
            </a:gdLst>
            <a:ahLst/>
            <a:cxnLst>
              <a:cxn ang="0">
                <a:pos x="connsiteX0" y="connsiteY0"/>
              </a:cxn>
              <a:cxn ang="0">
                <a:pos x="connsiteX1" y="connsiteY1"/>
              </a:cxn>
              <a:cxn ang="0">
                <a:pos x="connsiteX2" y="connsiteY2"/>
              </a:cxn>
              <a:cxn ang="0">
                <a:pos x="connsiteX3" y="connsiteY3"/>
              </a:cxn>
            </a:cxnLst>
            <a:rect l="l" t="t" r="r" b="b"/>
            <a:pathLst>
              <a:path w="12192000" h="5324520">
                <a:moveTo>
                  <a:pt x="12192000" y="0"/>
                </a:moveTo>
                <a:lnTo>
                  <a:pt x="12192000" y="5324520"/>
                </a:lnTo>
                <a:lnTo>
                  <a:pt x="0" y="5324520"/>
                </a:lnTo>
                <a:lnTo>
                  <a:pt x="0" y="852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b="1"/>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8A5667DB-2839-644E-8444-80F2C4160D1F}" type="datetime1">
              <a:rPr lang="de-DE" smtClean="0"/>
              <a:t>19.08.2024</a:t>
            </a:fld>
            <a:endParaRPr lang="de-DE" dirty="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de-DE"/>
              <a:t>Fußzeile</a:t>
            </a:r>
            <a:endParaRPr lang="de-DE"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de-DE" smtClean="0"/>
              <a:pPr/>
              <a:t>‹#›</a:t>
            </a:fld>
            <a:endParaRPr lang="de-DE" dirty="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de-DE" dirty="0"/>
              <a:t>Aufzählung oder Fließtext bearbeiten</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de-DE" sz="9600" b="1" i="0" baseline="0" dirty="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753559" cy="265260"/>
          </a:xfr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a:t>
            </a:r>
            <a:r>
              <a:rPr lang="de-DE" dirty="0"/>
              <a:t>.</a:t>
            </a:r>
          </a:p>
        </p:txBody>
      </p:sp>
      <p:sp>
        <p:nvSpPr>
          <p:cNvPr id="39" name="Textplatzhalter 5">
            <a:extLst>
              <a:ext uri="{FF2B5EF4-FFF2-40B4-BE49-F238E27FC236}">
                <a16:creationId xmlns:a16="http://schemas.microsoft.com/office/drawing/2014/main" id="{B03EE19B-0D0E-CB41-82E8-4963BA57A5A0}"/>
              </a:ext>
            </a:extLst>
          </p:cNvPr>
          <p:cNvSpPr>
            <a:spLocks noGrp="1"/>
          </p:cNvSpPr>
          <p:nvPr>
            <p:ph type="body" sz="quarter" idx="36" hasCustomPrompt="1"/>
          </p:nvPr>
        </p:nvSpPr>
        <p:spPr>
          <a:xfrm>
            <a:off x="312738" y="856800"/>
            <a:ext cx="6527643" cy="470026"/>
          </a:xfrm>
          <a:solidFill>
            <a:schemeClr val="accent1"/>
          </a:solidFill>
        </p:spPr>
        <p:txBody>
          <a:bodyPr wrap="none" lIns="115200" tIns="36000" rIns="115200" bIns="18000">
            <a:spAutoFit/>
          </a:bodyPr>
          <a:lstStyle>
            <a:lvl1pPr marL="0" indent="0">
              <a:lnSpc>
                <a:spcPct val="90000"/>
              </a:lnSpc>
              <a:buFontTx/>
              <a:buNone/>
              <a:defRPr sz="30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
        <p:nvSpPr>
          <p:cNvPr id="40" name="Titel 6">
            <a:extLst>
              <a:ext uri="{FF2B5EF4-FFF2-40B4-BE49-F238E27FC236}">
                <a16:creationId xmlns:a16="http://schemas.microsoft.com/office/drawing/2014/main" id="{5D7AE2FC-A8B4-9949-A25D-F901070EF89C}"/>
              </a:ext>
            </a:extLst>
          </p:cNvPr>
          <p:cNvSpPr>
            <a:spLocks noGrp="1"/>
          </p:cNvSpPr>
          <p:nvPr>
            <p:ph type="title"/>
          </p:nvPr>
        </p:nvSpPr>
        <p:spPr>
          <a:xfrm>
            <a:off x="311791" y="342783"/>
            <a:ext cx="6148052" cy="458484"/>
          </a:xfrm>
          <a:solidFill>
            <a:schemeClr val="accent1"/>
          </a:solidFill>
        </p:spPr>
        <p:txBody>
          <a:bodyPr/>
          <a:lstStyle/>
          <a:p>
            <a:r>
              <a:rPr lang="en-US"/>
              <a:t>Click to edit Master title style</a:t>
            </a:r>
            <a:endParaRPr lang="de-DE" dirty="0"/>
          </a:p>
        </p:txBody>
      </p:sp>
    </p:spTree>
    <p:extLst>
      <p:ext uri="{BB962C8B-B14F-4D97-AF65-F5344CB8AC3E}">
        <p14:creationId xmlns:p14="http://schemas.microsoft.com/office/powerpoint/2010/main" val="73436705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Zita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66AD52-918F-9D4C-A782-1102797A0128}"/>
              </a:ext>
            </a:extLst>
          </p:cNvPr>
          <p:cNvSpPr>
            <a:spLocks noGrp="1"/>
          </p:cNvSpPr>
          <p:nvPr>
            <p:ph type="title" hasCustomPrompt="1"/>
          </p:nvPr>
        </p:nvSpPr>
        <p:spPr>
          <a:xfrm>
            <a:off x="442912" y="1520825"/>
            <a:ext cx="11299825" cy="4895850"/>
          </a:xfrm>
          <a:noFill/>
        </p:spPr>
        <p:txBody>
          <a:bodyPr wrap="square" lIns="0" tIns="0" rIns="0" bIns="0" anchor="ctr" anchorCtr="0">
            <a:noAutofit/>
          </a:bodyPr>
          <a:lstStyle>
            <a:lvl1pPr algn="ctr">
              <a:defRPr sz="6600" cap="none">
                <a:solidFill>
                  <a:schemeClr val="bg1"/>
                </a:solidFill>
                <a:latin typeface="Source Serif Pro" panose="02040603050405020204" pitchFamily="18" charset="0"/>
                <a:ea typeface="Source Serif Pro" panose="02040603050405020204" pitchFamily="18" charset="0"/>
              </a:defRPr>
            </a:lvl1pPr>
          </a:lstStyle>
          <a:p>
            <a:r>
              <a:rPr lang="de-DE" dirty="0"/>
              <a:t>„Ich studiere</a:t>
            </a:r>
            <a:br>
              <a:rPr lang="de-DE" dirty="0"/>
            </a:br>
            <a:r>
              <a:rPr lang="de-DE" dirty="0"/>
              <a:t>          wie und</a:t>
            </a:r>
            <a:br>
              <a:rPr lang="de-DE" dirty="0"/>
            </a:br>
            <a:r>
              <a:rPr lang="de-DE" dirty="0"/>
              <a:t>wann</a:t>
            </a:r>
            <a:br>
              <a:rPr lang="de-DE" dirty="0"/>
            </a:br>
            <a:r>
              <a:rPr lang="de-DE" dirty="0"/>
              <a:t>        ich will“</a:t>
            </a:r>
          </a:p>
        </p:txBody>
      </p:sp>
      <p:pic>
        <p:nvPicPr>
          <p:cNvPr id="4" name="Grafik 3" descr="Ein Bild, das Text enthält.&#10;&#10;Automatisch generierte Beschreibung">
            <a:extLst>
              <a:ext uri="{FF2B5EF4-FFF2-40B4-BE49-F238E27FC236}">
                <a16:creationId xmlns:a16="http://schemas.microsoft.com/office/drawing/2014/main" id="{0A7E7CA8-13E0-BB4F-BE70-08AD122CCF9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28800" y="0"/>
            <a:ext cx="2170800" cy="1047091"/>
          </a:xfrm>
          <a:prstGeom prst="rect">
            <a:avLst/>
          </a:prstGeom>
        </p:spPr>
      </p:pic>
    </p:spTree>
    <p:extLst>
      <p:ext uri="{BB962C8B-B14F-4D97-AF65-F5344CB8AC3E}">
        <p14:creationId xmlns:p14="http://schemas.microsoft.com/office/powerpoint/2010/main" val="1500106228"/>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Zitat auf Farbe">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66AD52-918F-9D4C-A782-1102797A0128}"/>
              </a:ext>
            </a:extLst>
          </p:cNvPr>
          <p:cNvSpPr>
            <a:spLocks noGrp="1"/>
          </p:cNvSpPr>
          <p:nvPr>
            <p:ph type="title" hasCustomPrompt="1"/>
          </p:nvPr>
        </p:nvSpPr>
        <p:spPr>
          <a:xfrm>
            <a:off x="442912" y="1520825"/>
            <a:ext cx="11299825" cy="4895850"/>
          </a:xfrm>
          <a:noFill/>
        </p:spPr>
        <p:txBody>
          <a:bodyPr wrap="square" lIns="0" tIns="0" rIns="0" bIns="0" anchor="ctr" anchorCtr="0">
            <a:noAutofit/>
          </a:bodyPr>
          <a:lstStyle>
            <a:lvl1pPr algn="ctr">
              <a:defRPr sz="6600" cap="none">
                <a:solidFill>
                  <a:schemeClr val="bg1"/>
                </a:solidFill>
                <a:latin typeface="Source Serif Pro" panose="02040603050405020204" pitchFamily="18" charset="0"/>
                <a:ea typeface="Source Serif Pro" panose="02040603050405020204" pitchFamily="18" charset="0"/>
              </a:defRPr>
            </a:lvl1pPr>
          </a:lstStyle>
          <a:p>
            <a:r>
              <a:rPr lang="de-DE" dirty="0"/>
              <a:t>„Ich studiere</a:t>
            </a:r>
            <a:br>
              <a:rPr lang="de-DE" dirty="0"/>
            </a:br>
            <a:r>
              <a:rPr lang="de-DE" dirty="0"/>
              <a:t>          wie und</a:t>
            </a:r>
            <a:br>
              <a:rPr lang="de-DE" dirty="0"/>
            </a:br>
            <a:r>
              <a:rPr lang="de-DE" dirty="0"/>
              <a:t>wann</a:t>
            </a:r>
            <a:br>
              <a:rPr lang="de-DE" dirty="0"/>
            </a:br>
            <a:r>
              <a:rPr lang="de-DE" dirty="0"/>
              <a:t>        ich will“</a:t>
            </a:r>
          </a:p>
        </p:txBody>
      </p:sp>
      <p:pic>
        <p:nvPicPr>
          <p:cNvPr id="4" name="Grafik 3" descr="Ein Bild, das Text enthält.&#10;&#10;Automatisch generierte Beschreibung">
            <a:extLst>
              <a:ext uri="{FF2B5EF4-FFF2-40B4-BE49-F238E27FC236}">
                <a16:creationId xmlns:a16="http://schemas.microsoft.com/office/drawing/2014/main" id="{0113F164-3D99-614C-B3EB-CB44C67DE95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9928800" y="0"/>
            <a:ext cx="2170800" cy="1047091"/>
          </a:xfrm>
          <a:prstGeom prst="rect">
            <a:avLst/>
          </a:prstGeom>
        </p:spPr>
      </p:pic>
    </p:spTree>
    <p:extLst>
      <p:ext uri="{BB962C8B-B14F-4D97-AF65-F5344CB8AC3E}">
        <p14:creationId xmlns:p14="http://schemas.microsoft.com/office/powerpoint/2010/main" val="337656576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Danke">
    <p:bg>
      <p:bgPr>
        <a:solidFill>
          <a:schemeClr val="tx1"/>
        </a:solidFill>
        <a:effectLst/>
      </p:bgPr>
    </p:bg>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27827CE9-3BC2-4F5B-8005-CACD0FF856C5}"/>
              </a:ext>
            </a:extLst>
          </p:cNvPr>
          <p:cNvSpPr>
            <a:spLocks noGrp="1"/>
          </p:cNvSpPr>
          <p:nvPr>
            <p:ph type="body" sz="quarter" idx="13" hasCustomPrompt="1"/>
          </p:nvPr>
        </p:nvSpPr>
        <p:spPr>
          <a:xfrm>
            <a:off x="445619" y="5161917"/>
            <a:ext cx="5511798" cy="1310889"/>
          </a:xfrm>
        </p:spPr>
        <p:txBody>
          <a:bodyPr anchor="b"/>
          <a:lstStyle>
            <a:lvl1pPr marL="0" indent="0">
              <a:spcBef>
                <a:spcPts val="0"/>
              </a:spcBef>
              <a:spcAft>
                <a:spcPts val="0"/>
              </a:spcAft>
              <a:buNone/>
              <a:defRPr>
                <a:solidFill>
                  <a:schemeClr val="bg1"/>
                </a:solidFill>
              </a:defRPr>
            </a:lvl1pPr>
            <a:lvl2pPr marL="180975" indent="0">
              <a:buNone/>
              <a:defRPr/>
            </a:lvl2pPr>
          </a:lstStyle>
          <a:p>
            <a:pPr lvl="0"/>
            <a:r>
              <a:rPr lang="de-DE" dirty="0"/>
              <a:t>Adresse bearbeiten</a:t>
            </a:r>
          </a:p>
        </p:txBody>
      </p:sp>
      <p:sp>
        <p:nvSpPr>
          <p:cNvPr id="9" name="Textplatzhalter 7">
            <a:extLst>
              <a:ext uri="{FF2B5EF4-FFF2-40B4-BE49-F238E27FC236}">
                <a16:creationId xmlns:a16="http://schemas.microsoft.com/office/drawing/2014/main" id="{7D12C8C9-B1DD-4D00-93FD-1A3B0EEEC76D}"/>
              </a:ext>
            </a:extLst>
          </p:cNvPr>
          <p:cNvSpPr>
            <a:spLocks noGrp="1"/>
          </p:cNvSpPr>
          <p:nvPr>
            <p:ph type="body" sz="quarter" idx="14" hasCustomPrompt="1"/>
          </p:nvPr>
        </p:nvSpPr>
        <p:spPr>
          <a:xfrm>
            <a:off x="6438275" y="5167313"/>
            <a:ext cx="5310814" cy="1310889"/>
          </a:xfrm>
        </p:spPr>
        <p:txBody>
          <a:bodyPr anchor="b"/>
          <a:lstStyle>
            <a:lvl1pPr marL="0" marR="0" indent="0" algn="l" defTabSz="914400" rtl="0" eaLnBrk="1" fontAlgn="auto" latinLnBrk="0" hangingPunct="1">
              <a:lnSpc>
                <a:spcPct val="120000"/>
              </a:lnSpc>
              <a:spcBef>
                <a:spcPts val="0"/>
              </a:spcBef>
              <a:spcAft>
                <a:spcPts val="0"/>
              </a:spcAft>
              <a:buClr>
                <a:schemeClr val="accent5"/>
              </a:buClr>
              <a:buSzPct val="120000"/>
              <a:buFont typeface="Wingdings" pitchFamily="2" charset="2"/>
              <a:buNone/>
              <a:tabLst>
                <a:tab pos="288000" algn="l"/>
              </a:tabLst>
              <a:defRPr>
                <a:solidFill>
                  <a:schemeClr val="bg1"/>
                </a:solidFill>
              </a:defRPr>
            </a:lvl1pPr>
            <a:lvl2pPr marL="180975" indent="0">
              <a:buNone/>
              <a:defRPr/>
            </a:lvl2pPr>
          </a:lstStyle>
          <a:p>
            <a:pPr lvl="0"/>
            <a:r>
              <a:rPr lang="de-DE" dirty="0"/>
              <a:t>Ansprechpartner Name</a:t>
            </a:r>
          </a:p>
          <a:p>
            <a:pPr marL="0" marR="0" lvl="0" indent="0" algn="l" defTabSz="914400" rtl="0" eaLnBrk="1" fontAlgn="auto" latinLnBrk="0" hangingPunct="1">
              <a:lnSpc>
                <a:spcPct val="120000"/>
              </a:lnSpc>
              <a:spcBef>
                <a:spcPts val="0"/>
              </a:spcBef>
              <a:spcAft>
                <a:spcPts val="0"/>
              </a:spcAft>
              <a:buClr>
                <a:schemeClr val="accent5"/>
              </a:buClr>
              <a:buSzPct val="120000"/>
              <a:buFont typeface="Wingdings" pitchFamily="2" charset="2"/>
              <a:buNone/>
              <a:tabLst>
                <a:tab pos="288000" algn="l"/>
              </a:tabLst>
              <a:defRPr/>
            </a:pPr>
            <a:r>
              <a:rPr lang="de-DE" dirty="0"/>
              <a:t>Ansprechpartner Telefon</a:t>
            </a:r>
          </a:p>
          <a:p>
            <a:pPr marL="0" marR="0" lvl="0" indent="0" algn="l" defTabSz="914400" rtl="0" eaLnBrk="1" fontAlgn="auto" latinLnBrk="0" hangingPunct="1">
              <a:lnSpc>
                <a:spcPct val="120000"/>
              </a:lnSpc>
              <a:spcBef>
                <a:spcPts val="0"/>
              </a:spcBef>
              <a:spcAft>
                <a:spcPts val="0"/>
              </a:spcAft>
              <a:buClr>
                <a:schemeClr val="accent5"/>
              </a:buClr>
              <a:buSzPct val="120000"/>
              <a:buFont typeface="Wingdings" pitchFamily="2" charset="2"/>
              <a:buNone/>
              <a:tabLst>
                <a:tab pos="288000" algn="l"/>
              </a:tabLst>
              <a:defRPr/>
            </a:pPr>
            <a:r>
              <a:rPr lang="de-DE" dirty="0"/>
              <a:t>Ansprechpartner E-Mail</a:t>
            </a:r>
          </a:p>
        </p:txBody>
      </p:sp>
      <p:sp>
        <p:nvSpPr>
          <p:cNvPr id="6"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875367"/>
            <a:ext cx="3695793" cy="1105678"/>
          </a:xfrm>
          <a:prstGeom prst="rect">
            <a:avLst/>
          </a:prstGeom>
          <a:solidFill>
            <a:schemeClr val="accent1"/>
          </a:solidFill>
        </p:spPr>
        <p:txBody>
          <a:bodyPr vert="horz" wrap="none" lIns="360000" tIns="36000" rIns="360000" bIns="36000" rtlCol="0" anchor="t">
            <a:spAutoFit/>
          </a:bodyPr>
          <a:lstStyle>
            <a:lvl1pPr>
              <a:defRPr lang="de-DE" sz="7600" b="1" i="0" spc="20" dirty="0">
                <a:latin typeface="Source Sans Pro" panose="020B0503030403020204" pitchFamily="34" charset="0"/>
                <a:ea typeface="Source Sans Pro" panose="020B0503030403020204" pitchFamily="34" charset="0"/>
                <a:cs typeface="+mn-cs"/>
              </a:defRPr>
            </a:lvl1pPr>
          </a:lstStyle>
          <a:p>
            <a:pPr marL="0" lvl="0" indent="0" fontAlgn="t">
              <a:lnSpc>
                <a:spcPts val="7660"/>
              </a:lnSpc>
              <a:spcBef>
                <a:spcPts val="0"/>
              </a:spcBef>
              <a:spcAft>
                <a:spcPts val="0"/>
              </a:spcAft>
              <a:buClr>
                <a:schemeClr val="accent5"/>
              </a:buClr>
              <a:buSzPct val="120000"/>
              <a:buFont typeface="Wingdings" pitchFamily="2" charset="2"/>
            </a:pPr>
            <a:r>
              <a:rPr lang="de-DE" dirty="0"/>
              <a:t>Danke</a:t>
            </a:r>
          </a:p>
        </p:txBody>
      </p:sp>
      <p:pic>
        <p:nvPicPr>
          <p:cNvPr id="7" name="Grafik 6">
            <a:extLst>
              <a:ext uri="{FF2B5EF4-FFF2-40B4-BE49-F238E27FC236}">
                <a16:creationId xmlns:a16="http://schemas.microsoft.com/office/drawing/2014/main" id="{B1FB4CFC-15F3-5E41-AC4D-CBE25F68B19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274510"/>
            <a:ext cx="203691" cy="203691"/>
          </a:xfrm>
          <a:prstGeom prst="rect">
            <a:avLst/>
          </a:prstGeom>
        </p:spPr>
      </p:pic>
      <p:pic>
        <p:nvPicPr>
          <p:cNvPr id="11" name="Grafik 10">
            <a:extLst>
              <a:ext uri="{FF2B5EF4-FFF2-40B4-BE49-F238E27FC236}">
                <a16:creationId xmlns:a16="http://schemas.microsoft.com/office/drawing/2014/main" id="{E54A1DDF-4DCE-0840-A551-176D3F75B32F}"/>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3303" y="5949845"/>
            <a:ext cx="205199" cy="205199"/>
          </a:xfrm>
          <a:prstGeom prst="rect">
            <a:avLst/>
          </a:prstGeom>
        </p:spPr>
      </p:pic>
      <p:pic>
        <p:nvPicPr>
          <p:cNvPr id="10" name="Grafik 9" descr="Ein Bild, das Text enthält.&#10;&#10;Automatisch generierte Beschreibung">
            <a:extLst>
              <a:ext uri="{FF2B5EF4-FFF2-40B4-BE49-F238E27FC236}">
                <a16:creationId xmlns:a16="http://schemas.microsoft.com/office/drawing/2014/main" id="{2477A673-382D-AC49-B7F5-765418761133}"/>
              </a:ext>
            </a:extLst>
          </p:cNvPr>
          <p:cNvPicPr>
            <a:picLocks noChangeAspect="1"/>
          </p:cNvPicPr>
          <p:nvPr userDrawn="1"/>
        </p:nvPicPr>
        <p:blipFill>
          <a:blip r:embed="rId6" cstate="hqprint">
            <a:extLst>
              <a:ext uri="{28A0092B-C50C-407E-A947-70E740481C1C}">
                <a14:useLocalDpi xmlns:a14="http://schemas.microsoft.com/office/drawing/2010/main" val="0"/>
              </a:ext>
            </a:extLst>
          </a:blip>
          <a:stretch>
            <a:fillRect/>
          </a:stretch>
        </p:blipFill>
        <p:spPr>
          <a:xfrm>
            <a:off x="9928800" y="0"/>
            <a:ext cx="2170800" cy="1047091"/>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Vollbild | klein">
    <p:bg>
      <p:bgRef idx="1001">
        <a:schemeClr val="bg1"/>
      </p:bgRef>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291238" cy="6857999"/>
          </a:xfrm>
          <a:pattFill prst="ltUpDiag">
            <a:fgClr>
              <a:schemeClr val="bg2"/>
            </a:fgClr>
            <a:bgClr>
              <a:schemeClr val="bg1"/>
            </a:bgClr>
          </a:pattFill>
        </p:spPr>
        <p:txBody>
          <a:bodyPr/>
          <a:lstStyle>
            <a:lvl1pPr marL="0" indent="0">
              <a:buNone/>
              <a:defRPr/>
            </a:lvl1pPr>
          </a:lstStyle>
          <a:p>
            <a:r>
              <a:rPr lang="de-DE" dirty="0"/>
              <a:t>  Bild durch klicken auf Symbol hinzufügen</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11" name="Bildplatzhalter 4">
            <a:extLst>
              <a:ext uri="{FF2B5EF4-FFF2-40B4-BE49-F238E27FC236}">
                <a16:creationId xmlns:a16="http://schemas.microsoft.com/office/drawing/2014/main" id="{A93CAE66-46E4-4D41-885B-286AEA4B9953}"/>
              </a:ext>
            </a:extLst>
          </p:cNvPr>
          <p:cNvSpPr>
            <a:spLocks noGrp="1"/>
          </p:cNvSpPr>
          <p:nvPr>
            <p:ph type="pic" sz="quarter" idx="23" hasCustomPrompt="1"/>
          </p:nvPr>
        </p:nvSpPr>
        <p:spPr>
          <a:xfrm>
            <a:off x="9347999" y="0"/>
            <a:ext cx="2844000" cy="13716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stStyle>
          <a:p>
            <a:r>
              <a:rPr lang="de-DE" dirty="0"/>
              <a:t> </a:t>
            </a:r>
          </a:p>
        </p:txBody>
      </p:sp>
      <p:sp>
        <p:nvSpPr>
          <p:cNvPr id="18" name="Rechteck 17">
            <a:extLst>
              <a:ext uri="{FF2B5EF4-FFF2-40B4-BE49-F238E27FC236}">
                <a16:creationId xmlns:a16="http://schemas.microsoft.com/office/drawing/2014/main" id="{EC68FA23-F3AB-ED4F-A7A5-4B751EC4F955}"/>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Textplatzhalter 14">
            <a:extLst>
              <a:ext uri="{FF2B5EF4-FFF2-40B4-BE49-F238E27FC236}">
                <a16:creationId xmlns:a16="http://schemas.microsoft.com/office/drawing/2014/main" id="{78894B3C-B646-A641-822F-D41B0057695E}"/>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de-DE" dirty="0" err="1"/>
              <a:t>Labeltext</a:t>
            </a:r>
            <a:br>
              <a:rPr lang="de-DE" dirty="0"/>
            </a:br>
            <a:r>
              <a:rPr lang="de-DE" dirty="0"/>
              <a:t>bearbeiten</a:t>
            </a:r>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4510800"/>
            <a:ext cx="2450873" cy="292259"/>
          </a:xfrm>
        </p:spPr>
        <p:txBody>
          <a:bodyPr>
            <a:spAutoFit/>
          </a:bodyPr>
          <a:lstStyle>
            <a:lvl1pPr marL="0" indent="0">
              <a:buNone/>
              <a:defRPr>
                <a:solidFill>
                  <a:schemeClr val="bg1"/>
                </a:solidFill>
              </a:defRPr>
            </a:lvl1pPr>
          </a:lstStyle>
          <a:p>
            <a:pPr lvl="0"/>
            <a:r>
              <a:rPr lang="de-DE" dirty="0"/>
              <a:t>Ort, Datum bearbeiten</a:t>
            </a:r>
          </a:p>
        </p:txBody>
      </p:sp>
      <p:sp>
        <p:nvSpPr>
          <p:cNvPr id="12" name="Textplatzhalter 3">
            <a:extLst>
              <a:ext uri="{FF2B5EF4-FFF2-40B4-BE49-F238E27FC236}">
                <a16:creationId xmlns:a16="http://schemas.microsoft.com/office/drawing/2014/main" id="{C2C0711E-843A-DB49-ABC3-E2480008C7CC}"/>
              </a:ext>
            </a:extLst>
          </p:cNvPr>
          <p:cNvSpPr>
            <a:spLocks noGrp="1"/>
          </p:cNvSpPr>
          <p:nvPr>
            <p:ph type="body" sz="quarter" idx="20" hasCustomPrompt="1"/>
          </p:nvPr>
        </p:nvSpPr>
        <p:spPr>
          <a:xfrm>
            <a:off x="0" y="2563541"/>
            <a:ext cx="2616303"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bearbeiteN</a:t>
            </a:r>
            <a:endParaRPr lang="de-DE" dirty="0"/>
          </a:p>
        </p:txBody>
      </p:sp>
      <p:sp>
        <p:nvSpPr>
          <p:cNvPr id="2" name="Titel 1">
            <a:extLst>
              <a:ext uri="{FF2B5EF4-FFF2-40B4-BE49-F238E27FC236}">
                <a16:creationId xmlns:a16="http://schemas.microsoft.com/office/drawing/2014/main" id="{F8E052BD-A215-2541-8D0F-AA20A9019A12}"/>
              </a:ext>
            </a:extLst>
          </p:cNvPr>
          <p:cNvSpPr>
            <a:spLocks noGrp="1"/>
          </p:cNvSpPr>
          <p:nvPr>
            <p:ph type="title"/>
          </p:nvPr>
        </p:nvSpPr>
        <p:spPr>
          <a:xfrm>
            <a:off x="-1" y="2912400"/>
            <a:ext cx="5131612" cy="579600"/>
          </a:xfrm>
          <a:prstGeom prst="rect">
            <a:avLst/>
          </a:prstGeom>
        </p:spPr>
        <p:txBody>
          <a:bodyPr lIns="216000" rIns="180000">
            <a:spAutoFit/>
          </a:bodyPr>
          <a:lstStyle>
            <a:lvl1pPr>
              <a:defRPr sz="3800" baseline="0"/>
            </a:lvl1pPr>
          </a:lstStyle>
          <a:p>
            <a:r>
              <a:rPr lang="en-US"/>
              <a:t>Click to edit Master title style</a:t>
            </a:r>
            <a:endParaRPr lang="de-DE" dirty="0"/>
          </a:p>
        </p:txBody>
      </p:sp>
      <p:sp>
        <p:nvSpPr>
          <p:cNvPr id="14" name="Textplatzhalter 5">
            <a:extLst>
              <a:ext uri="{FF2B5EF4-FFF2-40B4-BE49-F238E27FC236}">
                <a16:creationId xmlns:a16="http://schemas.microsoft.com/office/drawing/2014/main" id="{46DAFD90-7CC4-AB41-AB51-F5A83EFDD7DF}"/>
              </a:ext>
            </a:extLst>
          </p:cNvPr>
          <p:cNvSpPr>
            <a:spLocks noGrp="1"/>
          </p:cNvSpPr>
          <p:nvPr>
            <p:ph type="body" sz="quarter" idx="25" hasCustomPrompt="1"/>
          </p:nvPr>
        </p:nvSpPr>
        <p:spPr>
          <a:xfrm>
            <a:off x="-1" y="3560110"/>
            <a:ext cx="8409555" cy="580825"/>
          </a:xfrm>
          <a:solidFill>
            <a:schemeClr val="accent1"/>
          </a:solidFill>
        </p:spPr>
        <p:txBody>
          <a:bodyPr wrap="none" lIns="216000" tIns="36000" rIns="216000" bIns="18000">
            <a:spAutoFit/>
          </a:bodyPr>
          <a:lstStyle>
            <a:lvl1pPr marL="0" indent="0">
              <a:lnSpc>
                <a:spcPct val="90000"/>
              </a:lnSpc>
              <a:buFontTx/>
              <a:buNone/>
              <a:defRPr sz="3800" b="1" i="0">
                <a:latin typeface="Source Sans Pro" panose="020B0503030403020204" pitchFamily="34" charset="0"/>
                <a:ea typeface="Source Sans Pro" panose="020B0503030403020204" pitchFamily="34" charset="0"/>
              </a:defRPr>
            </a:lvl1pPr>
          </a:lstStyle>
          <a:p>
            <a:pPr lvl="0"/>
            <a:r>
              <a:rPr lang="de-DE" dirty="0"/>
              <a:t>2. ZEILE BEARBEITEN ODER LÖSCHEN</a:t>
            </a:r>
          </a:p>
        </p:txBody>
      </p:sp>
    </p:spTree>
    <p:extLst>
      <p:ext uri="{BB962C8B-B14F-4D97-AF65-F5344CB8AC3E}">
        <p14:creationId xmlns:p14="http://schemas.microsoft.com/office/powerpoint/2010/main" val="28929271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 Schwarz | groß">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de-DE" dirty="0" err="1"/>
              <a:t>Labeltext</a:t>
            </a:r>
            <a:br>
              <a:rPr lang="de-DE" dirty="0"/>
            </a:br>
            <a:r>
              <a:rPr lang="de-DE" dirty="0"/>
              <a:t>bearbeiten</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18" name="Textplatzhalter 20">
            <a:extLst>
              <a:ext uri="{FF2B5EF4-FFF2-40B4-BE49-F238E27FC236}">
                <a16:creationId xmlns:a16="http://schemas.microsoft.com/office/drawing/2014/main" id="{36CEB070-DE3D-3E4F-A29A-9605005A0B7A}"/>
              </a:ext>
            </a:extLst>
          </p:cNvPr>
          <p:cNvSpPr>
            <a:spLocks noGrp="1"/>
          </p:cNvSpPr>
          <p:nvPr>
            <p:ph type="body" sz="quarter" idx="12" hasCustomPrompt="1"/>
          </p:nvPr>
        </p:nvSpPr>
        <p:spPr>
          <a:xfrm>
            <a:off x="227013" y="5635438"/>
            <a:ext cx="2450873" cy="292259"/>
          </a:xfrm>
        </p:spPr>
        <p:txBody>
          <a:bodyPr>
            <a:spAutoFit/>
          </a:bodyPr>
          <a:lstStyle>
            <a:lvl1pPr marL="0" indent="0">
              <a:buNone/>
              <a:defRPr>
                <a:solidFill>
                  <a:schemeClr val="bg1"/>
                </a:solidFill>
              </a:defRPr>
            </a:lvl1pPr>
          </a:lstStyle>
          <a:p>
            <a:pPr lvl="0"/>
            <a:r>
              <a:rPr lang="de-DE" dirty="0"/>
              <a:t>Ort, Datum bearbeiten</a:t>
            </a:r>
          </a:p>
        </p:txBody>
      </p:sp>
      <p:sp>
        <p:nvSpPr>
          <p:cNvPr id="19" name="Titel 1">
            <a:extLst>
              <a:ext uri="{FF2B5EF4-FFF2-40B4-BE49-F238E27FC236}">
                <a16:creationId xmlns:a16="http://schemas.microsoft.com/office/drawing/2014/main" id="{B0EE2ACC-D9C5-294F-BC76-98EC7A45C9F2}"/>
              </a:ext>
            </a:extLst>
          </p:cNvPr>
          <p:cNvSpPr>
            <a:spLocks noGrp="1"/>
          </p:cNvSpPr>
          <p:nvPr>
            <p:ph type="ctrTitle" hasCustomPrompt="1"/>
          </p:nvPr>
        </p:nvSpPr>
        <p:spPr>
          <a:xfrm>
            <a:off x="0" y="2932772"/>
            <a:ext cx="8413403" cy="1105678"/>
          </a:xfrm>
          <a:prstGeom prst="rect">
            <a:avLst/>
          </a:prstGeom>
          <a:solidFill>
            <a:schemeClr val="accent1"/>
          </a:solidFill>
        </p:spPr>
        <p:txBody>
          <a:bodyPr wrap="none" lIns="216000" tIns="36000" rIns="216000" bIns="36000" anchor="t" anchorCtr="0">
            <a:spAutoFit/>
          </a:bodyPr>
          <a:lstStyle>
            <a:lvl1pPr algn="l" fontAlgn="t">
              <a:lnSpc>
                <a:spcPts val="7660"/>
              </a:lnSpc>
              <a:defRPr sz="7600" baseline="0"/>
            </a:lvl1pPr>
          </a:lstStyle>
          <a:p>
            <a:r>
              <a:rPr lang="de-DE" dirty="0" err="1"/>
              <a:t>titel</a:t>
            </a:r>
            <a:r>
              <a:rPr lang="de-DE" dirty="0"/>
              <a:t> bearbeiten</a:t>
            </a:r>
          </a:p>
        </p:txBody>
      </p:sp>
      <p:sp>
        <p:nvSpPr>
          <p:cNvPr id="20" name="Textplatzhalter 5">
            <a:extLst>
              <a:ext uri="{FF2B5EF4-FFF2-40B4-BE49-F238E27FC236}">
                <a16:creationId xmlns:a16="http://schemas.microsoft.com/office/drawing/2014/main" id="{DF645982-D6F4-D348-BE36-AA4BB7CC2B04}"/>
              </a:ext>
            </a:extLst>
          </p:cNvPr>
          <p:cNvSpPr>
            <a:spLocks noGrp="1"/>
          </p:cNvSpPr>
          <p:nvPr>
            <p:ph type="body" sz="quarter" idx="21" hasCustomPrompt="1"/>
          </p:nvPr>
        </p:nvSpPr>
        <p:spPr>
          <a:xfrm>
            <a:off x="0" y="4144835"/>
            <a:ext cx="9489018" cy="1105678"/>
          </a:xfrm>
          <a:solidFill>
            <a:schemeClr val="accent1"/>
          </a:solidFill>
        </p:spPr>
        <p:txBody>
          <a:bodyPr wrap="none" lIns="216000" tIns="36000" rIns="216000" bIns="36000">
            <a:spAutoFit/>
          </a:bodyPr>
          <a:lstStyle>
            <a:lvl1pPr marL="0" indent="0" fontAlgn="t">
              <a:lnSpc>
                <a:spcPts val="7660"/>
              </a:lnSpc>
              <a:spcAft>
                <a:spcPts val="0"/>
              </a:spcAft>
              <a:buNone/>
              <a:defRPr sz="76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de-DE" dirty="0"/>
              <a:t>2. Zeile bearbeiten</a:t>
            </a:r>
          </a:p>
        </p:txBody>
      </p:sp>
      <p:sp>
        <p:nvSpPr>
          <p:cNvPr id="22" name="Textplatzhalter 3">
            <a:extLst>
              <a:ext uri="{FF2B5EF4-FFF2-40B4-BE49-F238E27FC236}">
                <a16:creationId xmlns:a16="http://schemas.microsoft.com/office/drawing/2014/main" id="{4F6F4792-D880-CA41-A89F-220A09309282}"/>
              </a:ext>
            </a:extLst>
          </p:cNvPr>
          <p:cNvSpPr>
            <a:spLocks noGrp="1"/>
          </p:cNvSpPr>
          <p:nvPr>
            <p:ph type="body" sz="quarter" idx="20" hasCustomPrompt="1"/>
          </p:nvPr>
        </p:nvSpPr>
        <p:spPr>
          <a:xfrm>
            <a:off x="0" y="2563541"/>
            <a:ext cx="2616303" cy="265260"/>
          </a:xfrm>
          <a:solidFill>
            <a:schemeClr val="bg1"/>
          </a:solidFill>
        </p:spPr>
        <p:txBody>
          <a:bodyPr wrap="none" lIns="216000" tIns="18000" rIns="2160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bearbeiteN</a:t>
            </a:r>
            <a:endParaRPr lang="de-DE" dirty="0"/>
          </a:p>
        </p:txBody>
      </p:sp>
      <p:sp>
        <p:nvSpPr>
          <p:cNvPr id="10" name="Bildplatzhalter 4">
            <a:extLst>
              <a:ext uri="{FF2B5EF4-FFF2-40B4-BE49-F238E27FC236}">
                <a16:creationId xmlns:a16="http://schemas.microsoft.com/office/drawing/2014/main" id="{49CD7426-1C4B-9648-B1AD-168CCE9F7E15}"/>
              </a:ext>
            </a:extLst>
          </p:cNvPr>
          <p:cNvSpPr>
            <a:spLocks noGrp="1"/>
          </p:cNvSpPr>
          <p:nvPr>
            <p:ph type="pic" sz="quarter" idx="23" hasCustomPrompt="1"/>
          </p:nvPr>
        </p:nvSpPr>
        <p:spPr>
          <a:xfrm>
            <a:off x="9347999" y="0"/>
            <a:ext cx="2844000" cy="1371600"/>
          </a:xfrm>
          <a:blipFill>
            <a:blip r:embed="rId2">
              <a:extLst>
                <a:ext uri="{96DAC541-7B7A-43D3-8B79-37D633B846F1}">
                  <asvg:svgBlip xmlns:asvg="http://schemas.microsoft.com/office/drawing/2016/SVG/main" r:embed="rId3"/>
                </a:ext>
              </a:extLst>
            </a:blip>
            <a:stretch>
              <a:fillRect/>
            </a:stretch>
          </a:blipFill>
        </p:spPr>
        <p:txBody>
          <a:bodyPr/>
          <a:lstStyle>
            <a:lvl1pPr marL="0" indent="0">
              <a:buNone/>
              <a:defRPr/>
            </a:lvl1pPr>
          </a:lstStyle>
          <a:p>
            <a:r>
              <a:rPr lang="de-DE" dirty="0"/>
              <a:t> </a:t>
            </a:r>
          </a:p>
        </p:txBody>
      </p:sp>
    </p:spTree>
    <p:extLst>
      <p:ext uri="{BB962C8B-B14F-4D97-AF65-F5344CB8AC3E}">
        <p14:creationId xmlns:p14="http://schemas.microsoft.com/office/powerpoint/2010/main" val="1368353701"/>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einstieg Primärfarbe">
    <p:bg>
      <p:bgPr>
        <a:solidFill>
          <a:schemeClr val="accent1"/>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6981921" cy="594000"/>
          </a:xfrm>
          <a:prstGeom prst="rect">
            <a:avLst/>
          </a:prstGeom>
          <a:solidFill>
            <a:schemeClr val="bg1"/>
          </a:solidFill>
        </p:spPr>
        <p:txBody>
          <a:bodyPr wrap="none" lIns="216000" tIns="36000" rIns="216000" bIns="36000" anchor="t" anchorCtr="0">
            <a:spAutoFit/>
          </a:bodyPr>
          <a:lstStyle>
            <a:lvl1pPr algn="l" fontAlgn="t">
              <a:lnSpc>
                <a:spcPts val="3860"/>
              </a:lnSpc>
              <a:defRPr sz="3800"/>
            </a:lvl1pPr>
          </a:lstStyle>
          <a:p>
            <a:r>
              <a:rPr lang="de-DE" dirty="0"/>
              <a:t>Kapiteleinstieg bearbeiten</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4990992" cy="594000"/>
          </a:xfrm>
          <a:solidFill>
            <a:schemeClr val="bg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de-DE" dirty="0"/>
              <a:t>2. ZEILE bearbeiten</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01</a:t>
            </a:r>
          </a:p>
        </p:txBody>
      </p:sp>
    </p:spTree>
    <p:extLst>
      <p:ext uri="{BB962C8B-B14F-4D97-AF65-F5344CB8AC3E}">
        <p14:creationId xmlns:p14="http://schemas.microsoft.com/office/powerpoint/2010/main" val="1041120526"/>
      </p:ext>
    </p:extLst>
  </p:cSld>
  <p:clrMapOvr>
    <a:masterClrMapping/>
  </p:clrMapOvr>
  <p:extLst>
    <p:ext uri="{DCECCB84-F9BA-43D5-87BE-67443E8EF086}">
      <p15:sldGuideLst xmlns:p15="http://schemas.microsoft.com/office/powerpoint/2012/main">
        <p15:guide id="13" orient="horz" pos="1612" userDrawn="1">
          <p15:clr>
            <a:srgbClr val="FBAE40"/>
          </p15:clr>
        </p15:guide>
        <p15:guide id="15" orient="horz" pos="244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apiteleinstieg Primärfarbe mit Zusatzinfo">
    <p:bg>
      <p:bgPr>
        <a:solidFill>
          <a:schemeClr val="accent1"/>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4201673" cy="594000"/>
          </a:xfrm>
          <a:prstGeom prst="rect">
            <a:avLst/>
          </a:prstGeom>
          <a:solidFill>
            <a:schemeClr val="bg1"/>
          </a:solidFill>
        </p:spPr>
        <p:txBody>
          <a:bodyPr wrap="none" lIns="216000" tIns="36000" rIns="216000" bIns="36000" anchor="t" anchorCtr="0">
            <a:spAutoFit/>
          </a:bodyPr>
          <a:lstStyle>
            <a:lvl1pPr marL="0" marR="0" indent="0" algn="l" defTabSz="914400" rtl="0" eaLnBrk="1" fontAlgn="t" latinLnBrk="0" hangingPunct="1">
              <a:lnSpc>
                <a:spcPts val="3860"/>
              </a:lnSpc>
              <a:spcBef>
                <a:spcPct val="0"/>
              </a:spcBef>
              <a:spcAft>
                <a:spcPts val="0"/>
              </a:spcAft>
              <a:buClrTx/>
              <a:buSzTx/>
              <a:buFontTx/>
              <a:buNone/>
              <a:tabLst/>
              <a:defRPr sz="3800"/>
            </a:lvl1pPr>
          </a:lstStyle>
          <a:p>
            <a:r>
              <a:rPr lang="de-DE" dirty="0"/>
              <a:t>Kapiteleinstieg</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4990992" cy="594000"/>
          </a:xfrm>
          <a:solidFill>
            <a:schemeClr val="bg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de-DE" dirty="0"/>
              <a:t>2. ZEILE bearbeiten</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01</a:t>
            </a:r>
          </a:p>
        </p:txBody>
      </p:sp>
      <p:sp>
        <p:nvSpPr>
          <p:cNvPr id="9" name="Rechteck 8">
            <a:extLst>
              <a:ext uri="{FF2B5EF4-FFF2-40B4-BE49-F238E27FC236}">
                <a16:creationId xmlns:a16="http://schemas.microsoft.com/office/drawing/2014/main" id="{E76077B5-74B1-2F41-8145-A1A4E650921D}"/>
              </a:ext>
            </a:extLst>
          </p:cNvPr>
          <p:cNvSpPr/>
          <p:nvPr userDrawn="1"/>
        </p:nvSpPr>
        <p:spPr>
          <a:xfrm rot="-240000">
            <a:off x="6103513" y="1529134"/>
            <a:ext cx="6310622" cy="4655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Inhaltsplatzhalter 2">
            <a:extLst>
              <a:ext uri="{FF2B5EF4-FFF2-40B4-BE49-F238E27FC236}">
                <a16:creationId xmlns:a16="http://schemas.microsoft.com/office/drawing/2014/main" id="{F94473D9-48C7-564E-80AB-80B749B9B57F}"/>
              </a:ext>
            </a:extLst>
          </p:cNvPr>
          <p:cNvSpPr>
            <a:spLocks noGrp="1"/>
          </p:cNvSpPr>
          <p:nvPr>
            <p:ph idx="1" hasCustomPrompt="1"/>
          </p:nvPr>
        </p:nvSpPr>
        <p:spPr>
          <a:xfrm>
            <a:off x="7048669" y="2384425"/>
            <a:ext cx="3819525" cy="3590925"/>
          </a:xfrm>
        </p:spPr>
        <p:txBody>
          <a:bodyPr>
            <a:noAutofit/>
          </a:bodyPr>
          <a:lstStyle>
            <a:lvl1pPr>
              <a:buClr>
                <a:schemeClr val="accent5"/>
              </a:buClr>
              <a:buSzPct val="120000"/>
              <a:defRPr sz="1700"/>
            </a:lvl1pPr>
            <a:lvl2pPr>
              <a:buClr>
                <a:schemeClr val="accent5"/>
              </a:buClr>
              <a:buSzPct val="120000"/>
              <a:defRPr sz="1700"/>
            </a:lvl2pPr>
            <a:lvl3pPr>
              <a:buClr>
                <a:schemeClr val="accent5"/>
              </a:buClr>
              <a:buSzPct val="120000"/>
              <a:defRPr sz="1700"/>
            </a:lvl3pPr>
            <a:lvl4pPr>
              <a:buClr>
                <a:schemeClr val="accent5"/>
              </a:buClr>
              <a:buSzPct val="120000"/>
              <a:defRPr sz="1700"/>
            </a:lvl4pPr>
            <a:lvl5pPr>
              <a:buClr>
                <a:schemeClr val="accent5"/>
              </a:buClr>
              <a:buSzPct val="120000"/>
              <a:defRPr sz="1700"/>
            </a:lvl5pPr>
          </a:lstStyle>
          <a:p>
            <a:pPr lvl="0"/>
            <a:r>
              <a:rPr lang="de-DE" dirty="0"/>
              <a:t>Aufzählung oder Fließtext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1" name="Textplatzhalter 3">
            <a:extLst>
              <a:ext uri="{FF2B5EF4-FFF2-40B4-BE49-F238E27FC236}">
                <a16:creationId xmlns:a16="http://schemas.microsoft.com/office/drawing/2014/main" id="{3469EDBC-A364-9A45-BE1D-0C5F095B15EE}"/>
              </a:ext>
            </a:extLst>
          </p:cNvPr>
          <p:cNvSpPr>
            <a:spLocks noGrp="1"/>
          </p:cNvSpPr>
          <p:nvPr>
            <p:ph type="body" sz="quarter" idx="20" hasCustomPrompt="1"/>
          </p:nvPr>
        </p:nvSpPr>
        <p:spPr>
          <a:xfrm>
            <a:off x="7042150" y="1904037"/>
            <a:ext cx="2378730" cy="265260"/>
          </a:xfrm>
          <a:solidFill>
            <a:schemeClr val="tx1"/>
          </a:solidFill>
        </p:spPr>
        <p:txBody>
          <a:bodyPr wrap="none" lIns="93600" tIns="18000" rIns="936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Minititel </a:t>
            </a:r>
            <a:r>
              <a:rPr lang="de-DE" dirty="0" err="1"/>
              <a:t>bearbeiteN</a:t>
            </a:r>
            <a:endParaRPr lang="de-DE" dirty="0"/>
          </a:p>
        </p:txBody>
      </p:sp>
    </p:spTree>
    <p:extLst>
      <p:ext uri="{BB962C8B-B14F-4D97-AF65-F5344CB8AC3E}">
        <p14:creationId xmlns:p14="http://schemas.microsoft.com/office/powerpoint/2010/main" val="2008986735"/>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244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einstieg Grau">
    <p:bg>
      <p:bgPr>
        <a:solidFill>
          <a:schemeClr val="accent3"/>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6981921" cy="594000"/>
          </a:xfrm>
          <a:prstGeom prst="rect">
            <a:avLst/>
          </a:prstGeom>
          <a:solidFill>
            <a:schemeClr val="accent1"/>
          </a:solidFill>
        </p:spPr>
        <p:txBody>
          <a:bodyPr wrap="none" lIns="216000" tIns="36000" rIns="216000" bIns="36000" anchor="t" anchorCtr="0">
            <a:spAutoFit/>
          </a:bodyPr>
          <a:lstStyle>
            <a:lvl1pPr marL="0" marR="0" indent="0" algn="l" defTabSz="914400" rtl="0" eaLnBrk="1" fontAlgn="t" latinLnBrk="0" hangingPunct="1">
              <a:lnSpc>
                <a:spcPts val="3860"/>
              </a:lnSpc>
              <a:spcBef>
                <a:spcPct val="0"/>
              </a:spcBef>
              <a:spcAft>
                <a:spcPts val="0"/>
              </a:spcAft>
              <a:buClrTx/>
              <a:buSzTx/>
              <a:buFontTx/>
              <a:buNone/>
              <a:tabLst/>
              <a:defRPr sz="3800"/>
            </a:lvl1pPr>
          </a:lstStyle>
          <a:p>
            <a:r>
              <a:rPr lang="de-DE" dirty="0"/>
              <a:t>Kapiteleinstieg bearbeiten</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4990992" cy="594000"/>
          </a:xfrm>
          <a:solidFill>
            <a:schemeClr val="accent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de-DE" dirty="0"/>
              <a:t>2. ZEILE bearbeiten</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de-DE" dirty="0"/>
              <a:t>01</a:t>
            </a:r>
          </a:p>
        </p:txBody>
      </p:sp>
    </p:spTree>
    <p:extLst>
      <p:ext uri="{BB962C8B-B14F-4D97-AF65-F5344CB8AC3E}">
        <p14:creationId xmlns:p14="http://schemas.microsoft.com/office/powerpoint/2010/main" val="1901275731"/>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244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renner Basic 2z">
    <p:bg>
      <p:bgPr>
        <a:solidFill>
          <a:schemeClr val="tx1"/>
        </a:solidFill>
        <a:effectLst/>
      </p:bgPr>
    </p:bg>
    <p:spTree>
      <p:nvGrpSpPr>
        <p:cNvPr id="1" name=""/>
        <p:cNvGrpSpPr/>
        <p:nvPr/>
      </p:nvGrpSpPr>
      <p:grpSpPr>
        <a:xfrm>
          <a:off x="0" y="0"/>
          <a:ext cx="0" cy="0"/>
          <a:chOff x="0" y="0"/>
          <a:chExt cx="0" cy="0"/>
        </a:xfrm>
      </p:grpSpPr>
      <p:sp>
        <p:nvSpPr>
          <p:cNvPr id="7" name="Rechtwinkliges Dreieck 6">
            <a:extLst>
              <a:ext uri="{FF2B5EF4-FFF2-40B4-BE49-F238E27FC236}">
                <a16:creationId xmlns:a16="http://schemas.microsoft.com/office/drawing/2014/main" id="{C78F12D4-CCFC-C24B-A63A-1C7D592AAA82}"/>
              </a:ext>
            </a:extLst>
          </p:cNvPr>
          <p:cNvSpPr/>
          <p:nvPr userDrawn="1"/>
        </p:nvSpPr>
        <p:spPr>
          <a:xfrm rot="13500000">
            <a:off x="6440705" y="1272118"/>
            <a:ext cx="4341010" cy="434101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Textfeld 4">
            <a:extLst>
              <a:ext uri="{FF2B5EF4-FFF2-40B4-BE49-F238E27FC236}">
                <a16:creationId xmlns:a16="http://schemas.microsoft.com/office/drawing/2014/main" id="{7A7FB39C-6163-1546-8B5D-8A3C5157833C}"/>
              </a:ext>
            </a:extLst>
          </p:cNvPr>
          <p:cNvSpPr txBox="1"/>
          <p:nvPr userDrawn="1"/>
        </p:nvSpPr>
        <p:spPr>
          <a:xfrm>
            <a:off x="227013" y="92075"/>
            <a:ext cx="7777162" cy="6670675"/>
          </a:xfrm>
          <a:prstGeom prst="rect">
            <a:avLst/>
          </a:prstGeom>
          <a:noFill/>
        </p:spPr>
        <p:txBody>
          <a:bodyPr wrap="square" lIns="36000" rtlCol="0" anchor="ctr" anchorCtr="0">
            <a:noAutofit/>
          </a:bodyPr>
          <a:lstStyle/>
          <a:p>
            <a:pPr>
              <a:lnSpc>
                <a:spcPct val="90000"/>
              </a:lnSpc>
            </a:pPr>
            <a:r>
              <a:rPr lang="de-DE" sz="16000" dirty="0">
                <a:solidFill>
                  <a:schemeClr val="bg1"/>
                </a:solidFill>
              </a:rPr>
              <a:t>Basic</a:t>
            </a:r>
            <a:br>
              <a:rPr lang="de-DE" sz="16000" dirty="0">
                <a:solidFill>
                  <a:schemeClr val="bg1"/>
                </a:solidFill>
              </a:rPr>
            </a:br>
            <a:r>
              <a:rPr lang="de-DE" sz="16000" dirty="0">
                <a:solidFill>
                  <a:schemeClr val="bg1"/>
                </a:solidFill>
              </a:rPr>
              <a:t>Text</a:t>
            </a:r>
          </a:p>
        </p:txBody>
      </p:sp>
      <p:sp>
        <p:nvSpPr>
          <p:cNvPr id="8" name="Textfeld 7">
            <a:extLst>
              <a:ext uri="{FF2B5EF4-FFF2-40B4-BE49-F238E27FC236}">
                <a16:creationId xmlns:a16="http://schemas.microsoft.com/office/drawing/2014/main" id="{B2BC5C4B-7785-BF4A-94C7-F5F25E823FBD}"/>
              </a:ext>
            </a:extLst>
          </p:cNvPr>
          <p:cNvSpPr txBox="1"/>
          <p:nvPr userDrawn="1"/>
        </p:nvSpPr>
        <p:spPr>
          <a:xfrm>
            <a:off x="9561124" y="5714135"/>
            <a:ext cx="2318905" cy="923330"/>
          </a:xfrm>
          <a:prstGeom prst="rect">
            <a:avLst/>
          </a:prstGeom>
          <a:noFill/>
        </p:spPr>
        <p:txBody>
          <a:bodyPr wrap="square" lIns="36000" rtlCol="0">
            <a:spAutoFit/>
          </a:bodyPr>
          <a:lstStyle/>
          <a:p>
            <a:r>
              <a:rPr lang="de-DE" dirty="0">
                <a:solidFill>
                  <a:schemeClr val="bg1"/>
                </a:solidFill>
              </a:rPr>
              <a:t>Folie dient nur Sortierungszwecken – nicht zur </a:t>
            </a:r>
            <a:r>
              <a:rPr lang="de-DE" dirty="0" err="1">
                <a:solidFill>
                  <a:schemeClr val="bg1"/>
                </a:solidFill>
              </a:rPr>
              <a:t>Verwenung</a:t>
            </a:r>
            <a:r>
              <a:rPr lang="de-DE" dirty="0">
                <a:solidFill>
                  <a:schemeClr val="bg1"/>
                </a:solidFill>
              </a:rPr>
              <a:t>!</a:t>
            </a:r>
          </a:p>
        </p:txBody>
      </p:sp>
    </p:spTree>
    <p:extLst>
      <p:ext uri="{BB962C8B-B14F-4D97-AF65-F5344CB8AC3E}">
        <p14:creationId xmlns:p14="http://schemas.microsoft.com/office/powerpoint/2010/main" val="63280032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62AC76B1-7980-4864-8FC9-8A9F4B899060}"/>
              </a:ext>
            </a:extLst>
          </p:cNvPr>
          <p:cNvSpPr>
            <a:spLocks noGrp="1"/>
          </p:cNvSpPr>
          <p:nvPr>
            <p:ph type="body" idx="1"/>
          </p:nvPr>
        </p:nvSpPr>
        <p:spPr>
          <a:xfrm>
            <a:off x="442913" y="1520825"/>
            <a:ext cx="11306175" cy="4895850"/>
          </a:xfrm>
          <a:prstGeom prst="rect">
            <a:avLst/>
          </a:prstGeom>
        </p:spPr>
        <p:txBody>
          <a:bodyPr vert="horz" lIns="0" tIns="0" rIns="0" bIns="0" rtlCol="0" anchor="t">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a:extLst>
              <a:ext uri="{FF2B5EF4-FFF2-40B4-BE49-F238E27FC236}">
                <a16:creationId xmlns:a16="http://schemas.microsoft.com/office/drawing/2014/main" id="{2513A553-9EB1-4982-92B2-BEA3E8BDE26F}"/>
              </a:ext>
            </a:extLst>
          </p:cNvPr>
          <p:cNvSpPr>
            <a:spLocks noGrp="1"/>
          </p:cNvSpPr>
          <p:nvPr>
            <p:ph type="dt" sz="half" idx="2"/>
          </p:nvPr>
        </p:nvSpPr>
        <p:spPr>
          <a:xfrm>
            <a:off x="447028" y="6667836"/>
            <a:ext cx="468000" cy="135423"/>
          </a:xfrm>
          <a:prstGeom prst="rect">
            <a:avLst/>
          </a:prstGeom>
        </p:spPr>
        <p:txBody>
          <a:bodyPr vert="horz" lIns="0" tIns="0" rIns="0" bIns="0" rtlCol="0" anchor="t" anchorCtr="0"/>
          <a:lstStyle>
            <a:lvl1pPr algn="l">
              <a:defRPr sz="800">
                <a:solidFill>
                  <a:schemeClr val="tx1"/>
                </a:solidFill>
              </a:defRPr>
            </a:lvl1pPr>
          </a:lstStyle>
          <a:p>
            <a:fld id="{D67F9C40-D2DD-1441-80A2-6756AC3A0FAA}" type="datetime1">
              <a:rPr lang="de-DE" smtClean="0"/>
              <a:t>19.08.2024</a:t>
            </a:fld>
            <a:endParaRPr lang="de-DE" dirty="0"/>
          </a:p>
        </p:txBody>
      </p:sp>
      <p:sp>
        <p:nvSpPr>
          <p:cNvPr id="5" name="Fußzeilenplatzhalter 4">
            <a:extLst>
              <a:ext uri="{FF2B5EF4-FFF2-40B4-BE49-F238E27FC236}">
                <a16:creationId xmlns:a16="http://schemas.microsoft.com/office/drawing/2014/main" id="{330383BC-8FD2-417D-82A3-7E497844D640}"/>
              </a:ext>
            </a:extLst>
          </p:cNvPr>
          <p:cNvSpPr>
            <a:spLocks noGrp="1"/>
          </p:cNvSpPr>
          <p:nvPr>
            <p:ph type="ftr" sz="quarter" idx="3"/>
          </p:nvPr>
        </p:nvSpPr>
        <p:spPr>
          <a:xfrm>
            <a:off x="1445977" y="6667837"/>
            <a:ext cx="10474325" cy="135422"/>
          </a:xfrm>
          <a:prstGeom prst="rect">
            <a:avLst/>
          </a:prstGeom>
        </p:spPr>
        <p:txBody>
          <a:bodyPr vert="horz" lIns="0" tIns="0" rIns="0" bIns="0" rtlCol="0" anchor="t" anchorCtr="0"/>
          <a:lstStyle>
            <a:lvl1pPr algn="l">
              <a:defRPr sz="800">
                <a:solidFill>
                  <a:schemeClr val="tx1"/>
                </a:solidFill>
              </a:defRPr>
            </a:lvl1pPr>
          </a:lstStyle>
          <a:p>
            <a:r>
              <a:rPr lang="de-DE"/>
              <a:t>Fußzeile</a:t>
            </a:r>
            <a:endParaRPr lang="de-DE" dirty="0"/>
          </a:p>
        </p:txBody>
      </p:sp>
      <p:sp>
        <p:nvSpPr>
          <p:cNvPr id="6" name="Foliennummernplatzhalter 5">
            <a:extLst>
              <a:ext uri="{FF2B5EF4-FFF2-40B4-BE49-F238E27FC236}">
                <a16:creationId xmlns:a16="http://schemas.microsoft.com/office/drawing/2014/main" id="{86D05C26-BF44-4D12-A7EE-C57CB14E66F9}"/>
              </a:ext>
            </a:extLst>
          </p:cNvPr>
          <p:cNvSpPr>
            <a:spLocks noGrp="1"/>
          </p:cNvSpPr>
          <p:nvPr>
            <p:ph type="sldNum" sz="quarter" idx="4"/>
          </p:nvPr>
        </p:nvSpPr>
        <p:spPr>
          <a:xfrm>
            <a:off x="959840" y="6667836"/>
            <a:ext cx="415290" cy="135422"/>
          </a:xfrm>
          <a:prstGeom prst="rect">
            <a:avLst/>
          </a:prstGeom>
        </p:spPr>
        <p:txBody>
          <a:bodyPr vert="horz" lIns="0" tIns="0" rIns="0" bIns="0" rtlCol="0" anchor="t" anchorCtr="0"/>
          <a:lstStyle>
            <a:lvl1pPr algn="ctr">
              <a:defRPr sz="800" b="1">
                <a:solidFill>
                  <a:schemeClr val="tx1"/>
                </a:solidFill>
              </a:defRPr>
            </a:lvl1pPr>
          </a:lstStyle>
          <a:p>
            <a:fld id="{19C38A61-2AC7-4B0E-B80F-DDADD701BB40}" type="slidenum">
              <a:rPr lang="de-DE" smtClean="0"/>
              <a:pPr/>
              <a:t>‹#›</a:t>
            </a:fld>
            <a:endParaRPr lang="de-DE" dirty="0"/>
          </a:p>
        </p:txBody>
      </p:sp>
      <p:sp>
        <p:nvSpPr>
          <p:cNvPr id="9" name="Textfeld 8">
            <a:extLst>
              <a:ext uri="{FF2B5EF4-FFF2-40B4-BE49-F238E27FC236}">
                <a16:creationId xmlns:a16="http://schemas.microsoft.com/office/drawing/2014/main" id="{69EE7336-F60A-4641-B68B-9F42F9B10258}"/>
              </a:ext>
            </a:extLst>
          </p:cNvPr>
          <p:cNvSpPr txBox="1"/>
          <p:nvPr userDrawn="1"/>
        </p:nvSpPr>
        <p:spPr>
          <a:xfrm>
            <a:off x="2383604" y="-179798"/>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10" name="Textfeld 9">
            <a:extLst>
              <a:ext uri="{FF2B5EF4-FFF2-40B4-BE49-F238E27FC236}">
                <a16:creationId xmlns:a16="http://schemas.microsoft.com/office/drawing/2014/main" id="{21267628-E454-B04F-8EAC-A3F30A3F3A1D}"/>
              </a:ext>
            </a:extLst>
          </p:cNvPr>
          <p:cNvSpPr txBox="1"/>
          <p:nvPr userDrawn="1"/>
        </p:nvSpPr>
        <p:spPr>
          <a:xfrm>
            <a:off x="6303196" y="-46234"/>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19" name="Textfeld 18">
            <a:extLst>
              <a:ext uri="{FF2B5EF4-FFF2-40B4-BE49-F238E27FC236}">
                <a16:creationId xmlns:a16="http://schemas.microsoft.com/office/drawing/2014/main" id="{4959EDCE-3677-9943-877A-7A7D118E8A3E}"/>
              </a:ext>
            </a:extLst>
          </p:cNvPr>
          <p:cNvSpPr txBox="1"/>
          <p:nvPr userDrawn="1"/>
        </p:nvSpPr>
        <p:spPr>
          <a:xfrm>
            <a:off x="6739847" y="-184935"/>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de-DE" sz="1700" dirty="0"/>
          </a:p>
        </p:txBody>
      </p:sp>
      <p:sp>
        <p:nvSpPr>
          <p:cNvPr id="2" name="Titelplatzhalter 1">
            <a:extLst>
              <a:ext uri="{FF2B5EF4-FFF2-40B4-BE49-F238E27FC236}">
                <a16:creationId xmlns:a16="http://schemas.microsoft.com/office/drawing/2014/main" id="{2C117D4B-D7F6-5240-A714-2DFE2DE9736B}"/>
              </a:ext>
            </a:extLst>
          </p:cNvPr>
          <p:cNvSpPr>
            <a:spLocks noGrp="1"/>
          </p:cNvSpPr>
          <p:nvPr>
            <p:ph type="title"/>
          </p:nvPr>
        </p:nvSpPr>
        <p:spPr>
          <a:xfrm>
            <a:off x="311791" y="342783"/>
            <a:ext cx="6148052" cy="458484"/>
          </a:xfrm>
          <a:prstGeom prst="rect">
            <a:avLst/>
          </a:prstGeom>
          <a:solidFill>
            <a:schemeClr val="accent1"/>
          </a:solidFill>
        </p:spPr>
        <p:txBody>
          <a:bodyPr wrap="none" lIns="115200" tIns="36000" rIns="115200" bIns="18000">
            <a:spAutoFit/>
          </a:bodyPr>
          <a:lstStyle/>
          <a:p>
            <a:pPr marL="0" lvl="0" indent="0" fontAlgn="t">
              <a:lnSpc>
                <a:spcPts val="3000"/>
              </a:lnSpc>
              <a:tabLst/>
            </a:pPr>
            <a:r>
              <a:rPr lang="de-DE" dirty="0"/>
              <a:t>Mastertitelformat bearbeiten</a:t>
            </a:r>
          </a:p>
        </p:txBody>
      </p:sp>
      <p:pic>
        <p:nvPicPr>
          <p:cNvPr id="11" name="Grafik 10">
            <a:extLst>
              <a:ext uri="{FF2B5EF4-FFF2-40B4-BE49-F238E27FC236}">
                <a16:creationId xmlns:a16="http://schemas.microsoft.com/office/drawing/2014/main" id="{57EA5876-469A-D345-A1E4-0A073FABFF9C}"/>
              </a:ext>
            </a:extLst>
          </p:cNvPr>
          <p:cNvPicPr>
            <a:picLocks noChangeAspect="1"/>
          </p:cNvPicPr>
          <p:nvPr userDrawn="1"/>
        </p:nvPicPr>
        <p:blipFill>
          <a:blip r:embed="rId35" cstate="hqprint">
            <a:extLst>
              <a:ext uri="{28A0092B-C50C-407E-A947-70E740481C1C}">
                <a14:useLocalDpi xmlns:a14="http://schemas.microsoft.com/office/drawing/2010/main" val="0"/>
              </a:ext>
              <a:ext uri="{96DAC541-7B7A-43D3-8B79-37D633B846F1}">
                <asvg:svgBlip xmlns:asvg="http://schemas.microsoft.com/office/drawing/2016/SVG/main" r:embed="rId36"/>
              </a:ext>
            </a:extLst>
          </a:blip>
          <a:srcRect/>
          <a:stretch/>
        </p:blipFill>
        <p:spPr>
          <a:xfrm>
            <a:off x="9929232" y="0"/>
            <a:ext cx="2169531" cy="1046480"/>
          </a:xfrm>
          <a:prstGeom prst="rect">
            <a:avLst/>
          </a:prstGeom>
        </p:spPr>
      </p:pic>
    </p:spTree>
    <p:extLst>
      <p:ext uri="{BB962C8B-B14F-4D97-AF65-F5344CB8AC3E}">
        <p14:creationId xmlns:p14="http://schemas.microsoft.com/office/powerpoint/2010/main" val="71507048"/>
      </p:ext>
    </p:extLst>
  </p:cSld>
  <p:clrMap bg1="lt1" tx1="dk1" bg2="lt2" tx2="dk2" accent1="accent1" accent2="accent2" accent3="accent3" accent4="accent4" accent5="accent5" accent6="accent6" hlink="hlink" folHlink="folHlink"/>
  <p:sldLayoutIdLst>
    <p:sldLayoutId id="2147483995" r:id="rId1"/>
    <p:sldLayoutId id="2147484002" r:id="rId2"/>
    <p:sldLayoutId id="2147484033" r:id="rId3"/>
    <p:sldLayoutId id="2147484034" r:id="rId4"/>
    <p:sldLayoutId id="2147484030" r:id="rId5"/>
    <p:sldLayoutId id="2147484003" r:id="rId6"/>
    <p:sldLayoutId id="2147484028" r:id="rId7"/>
    <p:sldLayoutId id="2147484005" r:id="rId8"/>
    <p:sldLayoutId id="2147483978" r:id="rId9"/>
    <p:sldLayoutId id="2147483979" r:id="rId10"/>
    <p:sldLayoutId id="2147483980" r:id="rId11"/>
    <p:sldLayoutId id="2147483981" r:id="rId12"/>
    <p:sldLayoutId id="2147484010" r:id="rId13"/>
    <p:sldLayoutId id="2147484011" r:id="rId14"/>
    <p:sldLayoutId id="2147484042" r:id="rId15"/>
    <p:sldLayoutId id="2147484043" r:id="rId16"/>
    <p:sldLayoutId id="2147483975" r:id="rId17"/>
    <p:sldLayoutId id="2147484035" r:id="rId18"/>
    <p:sldLayoutId id="2147484036" r:id="rId19"/>
    <p:sldLayoutId id="2147484037" r:id="rId20"/>
    <p:sldLayoutId id="2147484038" r:id="rId21"/>
    <p:sldLayoutId id="2147484039" r:id="rId22"/>
    <p:sldLayoutId id="2147484044" r:id="rId23"/>
    <p:sldLayoutId id="2147484045" r:id="rId24"/>
    <p:sldLayoutId id="2147484029" r:id="rId25"/>
    <p:sldLayoutId id="2147483904" r:id="rId26"/>
    <p:sldLayoutId id="2147483992" r:id="rId27"/>
    <p:sldLayoutId id="2147483988" r:id="rId28"/>
    <p:sldLayoutId id="2147483989" r:id="rId29"/>
    <p:sldLayoutId id="2147483990" r:id="rId30"/>
    <p:sldLayoutId id="2147484040" r:id="rId31"/>
    <p:sldLayoutId id="2147484041" r:id="rId32"/>
    <p:sldLayoutId id="2147483893" r:id="rId33"/>
  </p:sldLayoutIdLst>
  <p:hf hdr="0"/>
  <p:txStyles>
    <p:titleStyle>
      <a:lvl1pPr algn="l" defTabSz="914400" rtl="0" eaLnBrk="1" latinLnBrk="0" hangingPunct="1">
        <a:lnSpc>
          <a:spcPct val="90000"/>
        </a:lnSpc>
        <a:spcBef>
          <a:spcPct val="0"/>
        </a:spcBef>
        <a:buNone/>
        <a:defRPr lang="de-DE" sz="3000" kern="1200" cap="all" spc="-20" baseline="0" smtClean="0">
          <a:solidFill>
            <a:schemeClr val="tx1"/>
          </a:solidFill>
          <a:latin typeface="Source Sans Pro Bold" panose="020B0703030503020204" pitchFamily="34" charset="0"/>
          <a:ea typeface="+mj-ea"/>
          <a:cs typeface="+mj-cs"/>
        </a:defRPr>
      </a:lvl1pPr>
    </p:titleStyle>
    <p:bodyStyle>
      <a:lvl1pPr marL="180975" indent="-180975" algn="l" defTabSz="914400" rtl="0" eaLnBrk="1" latinLnBrk="0" hangingPunct="1">
        <a:lnSpc>
          <a:spcPct val="120000"/>
        </a:lnSpc>
        <a:spcBef>
          <a:spcPts val="0"/>
        </a:spcBef>
        <a:spcAft>
          <a:spcPts val="0"/>
        </a:spcAft>
        <a:buClrTx/>
        <a:buSzPct val="120000"/>
        <a:buFont typeface="Symbol" pitchFamily="2" charset="2"/>
        <a:buChar char="-"/>
        <a:defRPr sz="1700" kern="1200" baseline="0">
          <a:solidFill>
            <a:schemeClr val="tx1"/>
          </a:solidFill>
          <a:latin typeface="+mn-lt"/>
          <a:ea typeface="+mn-ea"/>
          <a:cs typeface="+mn-cs"/>
        </a:defRPr>
      </a:lvl1pPr>
      <a:lvl2pPr marL="361950" indent="-180975" algn="l" defTabSz="914400" rtl="0" eaLnBrk="1" latinLnBrk="0" hangingPunct="1">
        <a:lnSpc>
          <a:spcPct val="120000"/>
        </a:lnSpc>
        <a:spcBef>
          <a:spcPts val="0"/>
        </a:spcBef>
        <a:spcAft>
          <a:spcPts val="0"/>
        </a:spcAft>
        <a:buClrTx/>
        <a:buSzPct val="120000"/>
        <a:buFont typeface="Symbol" pitchFamily="2" charset="2"/>
        <a:buChar char="-"/>
        <a:defRPr sz="1700" kern="1200" baseline="0">
          <a:solidFill>
            <a:schemeClr val="tx1"/>
          </a:solidFill>
          <a:latin typeface="+mn-lt"/>
          <a:ea typeface="+mn-ea"/>
          <a:cs typeface="+mn-cs"/>
        </a:defRPr>
      </a:lvl2pPr>
      <a:lvl3pPr marL="542925" indent="-180975" algn="l" defTabSz="914400" rtl="0" eaLnBrk="1" latinLnBrk="0" hangingPunct="1">
        <a:lnSpc>
          <a:spcPct val="120000"/>
        </a:lnSpc>
        <a:spcBef>
          <a:spcPts val="0"/>
        </a:spcBef>
        <a:spcAft>
          <a:spcPts val="0"/>
        </a:spcAft>
        <a:buClrTx/>
        <a:buSzPct val="120000"/>
        <a:buFont typeface="Symbol" pitchFamily="2" charset="2"/>
        <a:buChar char="-"/>
        <a:defRPr sz="1700" kern="1200" baseline="0">
          <a:solidFill>
            <a:schemeClr val="tx1"/>
          </a:solidFill>
          <a:latin typeface="+mn-lt"/>
          <a:ea typeface="+mn-ea"/>
          <a:cs typeface="+mn-cs"/>
        </a:defRPr>
      </a:lvl3pPr>
      <a:lvl4pPr marL="714375" indent="-171450" algn="l" defTabSz="914400" rtl="0" eaLnBrk="1" latinLnBrk="0" hangingPunct="1">
        <a:lnSpc>
          <a:spcPct val="120000"/>
        </a:lnSpc>
        <a:spcBef>
          <a:spcPts val="0"/>
        </a:spcBef>
        <a:spcAft>
          <a:spcPts val="0"/>
        </a:spcAft>
        <a:buClrTx/>
        <a:buSzPct val="120000"/>
        <a:buFont typeface="Symbol" pitchFamily="2" charset="2"/>
        <a:buChar char="-"/>
        <a:defRPr sz="1700" kern="1200" baseline="0">
          <a:solidFill>
            <a:schemeClr val="tx1"/>
          </a:solidFill>
          <a:latin typeface="+mn-lt"/>
          <a:ea typeface="+mn-ea"/>
          <a:cs typeface="+mn-cs"/>
        </a:defRPr>
      </a:lvl4pPr>
      <a:lvl5pPr marL="895350" indent="-180975" algn="l" defTabSz="914400" rtl="0" eaLnBrk="1" latinLnBrk="0" hangingPunct="1">
        <a:lnSpc>
          <a:spcPct val="120000"/>
        </a:lnSpc>
        <a:spcBef>
          <a:spcPts val="0"/>
        </a:spcBef>
        <a:spcAft>
          <a:spcPts val="0"/>
        </a:spcAft>
        <a:buClrTx/>
        <a:buSzPct val="10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8" pos="279" userDrawn="1">
          <p15:clr>
            <a:srgbClr val="81C4D7"/>
          </p15:clr>
        </p15:guide>
        <p15:guide id="41" orient="horz" pos="4260">
          <p15:clr>
            <a:srgbClr val="81C4D7"/>
          </p15:clr>
        </p15:guide>
        <p15:guide id="42" pos="3840">
          <p15:clr>
            <a:srgbClr val="81C4D7"/>
          </p15:clr>
        </p15:guide>
        <p15:guide id="43" orient="horz" pos="278" userDrawn="1">
          <p15:clr>
            <a:srgbClr val="81C4D7"/>
          </p15:clr>
        </p15:guide>
        <p15:guide id="45" orient="horz" pos="4042" userDrawn="1">
          <p15:clr>
            <a:srgbClr val="81C4D7"/>
          </p15:clr>
        </p15:guide>
        <p15:guide id="46" pos="7401" userDrawn="1">
          <p15:clr>
            <a:srgbClr val="81C4D7"/>
          </p15:clr>
        </p15:guide>
        <p15:guide id="50" pos="6811" userDrawn="1">
          <p15:clr>
            <a:srgbClr val="81C4D7"/>
          </p15:clr>
        </p15:guide>
        <p15:guide id="51" pos="6199" userDrawn="1">
          <p15:clr>
            <a:srgbClr val="81C4D7"/>
          </p15:clr>
        </p15:guide>
        <p15:guide id="52" pos="5609" userDrawn="1">
          <p15:clr>
            <a:srgbClr val="81C4D7"/>
          </p15:clr>
        </p15:guide>
        <p15:guide id="53" pos="5019" userDrawn="1">
          <p15:clr>
            <a:srgbClr val="81C4D7"/>
          </p15:clr>
        </p15:guide>
        <p15:guide id="54" pos="4430" userDrawn="1">
          <p15:clr>
            <a:srgbClr val="81C4D7"/>
          </p15:clr>
        </p15:guide>
        <p15:guide id="55" pos="3250" userDrawn="1">
          <p15:clr>
            <a:srgbClr val="81C4D7"/>
          </p15:clr>
        </p15:guide>
        <p15:guide id="56" pos="2661" userDrawn="1">
          <p15:clr>
            <a:srgbClr val="81C4D7"/>
          </p15:clr>
        </p15:guide>
        <p15:guide id="57" pos="2071" userDrawn="1">
          <p15:clr>
            <a:srgbClr val="81C4D7"/>
          </p15:clr>
        </p15:guide>
        <p15:guide id="58" pos="1459" userDrawn="1">
          <p15:clr>
            <a:srgbClr val="81C4D7"/>
          </p15:clr>
        </p15:guide>
        <p15:guide id="59" pos="869" userDrawn="1">
          <p15:clr>
            <a:srgbClr val="5ACBF0"/>
          </p15:clr>
        </p15:guide>
        <p15:guide id="60" pos="143" userDrawn="1">
          <p15:clr>
            <a:srgbClr val="F26B43"/>
          </p15:clr>
        </p15:guide>
        <p15:guide id="61" orient="horz" pos="1003" userDrawn="1">
          <p15:clr>
            <a:srgbClr val="F26B43"/>
          </p15:clr>
        </p15:guide>
        <p15:guide id="62" orient="horz" pos="958" userDrawn="1">
          <p15:clr>
            <a:srgbClr val="81C4D7"/>
          </p15:clr>
        </p15:guide>
        <p15:guide id="63" orient="horz" pos="436"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hyperlink" Target="https://papers.nips.cc/paper_files/paper/2017/hash/8a20a8621978632d76c43dfd28b67767-Abstract.html" TargetMode="External"/><Relationship Id="rId7" Type="http://schemas.openxmlformats.org/officeDocument/2006/relationships/hyperlink" Target="https://doi.org/10.1007/s12525-022-00612-5" TargetMode="External"/><Relationship Id="rId2" Type="http://schemas.openxmlformats.org/officeDocument/2006/relationships/hyperlink" Target="https://doi.org/10.1186/s12911-024-02444-z" TargetMode="External"/><Relationship Id="rId1" Type="http://schemas.openxmlformats.org/officeDocument/2006/relationships/slideLayout" Target="../slideLayouts/slideLayout10.xml"/><Relationship Id="rId6" Type="http://schemas.openxmlformats.org/officeDocument/2006/relationships/hyperlink" Target="https://www.semanticscholar.org/paper/Explainable-Artificial-Intelligence-in-the-Medical-Chakrobartty-El-Gayar/4e405e87a55611328d2f408ae9d4164373454296" TargetMode="External"/><Relationship Id="rId5" Type="http://schemas.openxmlformats.org/officeDocument/2006/relationships/hyperlink" Target="https://doi.org/10.1155/2021/9425655" TargetMode="External"/><Relationship Id="rId4" Type="http://schemas.openxmlformats.org/officeDocument/2006/relationships/hyperlink" Target="https://doi.org/10.3389/fdgth.2024.1267290"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74027801-0051-0343-8243-2F2837999B98}"/>
              </a:ext>
            </a:extLst>
          </p:cNvPr>
          <p:cNvSpPr>
            <a:spLocks noGrp="1"/>
          </p:cNvSpPr>
          <p:nvPr>
            <p:ph type="body" sz="quarter" idx="19"/>
          </p:nvPr>
        </p:nvSpPr>
        <p:spPr/>
        <p:txBody>
          <a:bodyPr/>
          <a:lstStyle/>
          <a:p>
            <a:r>
              <a:rPr lang="de-DE" dirty="0"/>
              <a:t>Colloquium</a:t>
            </a:r>
          </a:p>
        </p:txBody>
      </p:sp>
      <p:sp>
        <p:nvSpPr>
          <p:cNvPr id="10" name="Textplatzhalter 9">
            <a:extLst>
              <a:ext uri="{FF2B5EF4-FFF2-40B4-BE49-F238E27FC236}">
                <a16:creationId xmlns:a16="http://schemas.microsoft.com/office/drawing/2014/main" id="{F3E98CF2-37B8-0F41-BD50-7B66BC25D88F}"/>
              </a:ext>
            </a:extLst>
          </p:cNvPr>
          <p:cNvSpPr>
            <a:spLocks noGrp="1"/>
          </p:cNvSpPr>
          <p:nvPr>
            <p:ph type="body" sz="quarter" idx="12"/>
          </p:nvPr>
        </p:nvSpPr>
        <p:spPr>
          <a:xfrm>
            <a:off x="152367" y="4991461"/>
            <a:ext cx="2674809" cy="423396"/>
          </a:xfrm>
        </p:spPr>
        <p:txBody>
          <a:bodyPr/>
          <a:lstStyle/>
          <a:p>
            <a:r>
              <a:rPr lang="de-DE" dirty="0"/>
              <a:t>Berlin and 19th August 2024</a:t>
            </a:r>
          </a:p>
        </p:txBody>
      </p:sp>
      <p:sp>
        <p:nvSpPr>
          <p:cNvPr id="12" name="Textplatzhalter 11">
            <a:extLst>
              <a:ext uri="{FF2B5EF4-FFF2-40B4-BE49-F238E27FC236}">
                <a16:creationId xmlns:a16="http://schemas.microsoft.com/office/drawing/2014/main" id="{D10163AB-F91E-F84D-BB2C-170C9B5DE6B5}"/>
              </a:ext>
            </a:extLst>
          </p:cNvPr>
          <p:cNvSpPr>
            <a:spLocks noGrp="1"/>
          </p:cNvSpPr>
          <p:nvPr>
            <p:ph type="body" sz="quarter" idx="20"/>
          </p:nvPr>
        </p:nvSpPr>
        <p:spPr>
          <a:xfrm>
            <a:off x="0" y="2563541"/>
            <a:ext cx="3452750" cy="483269"/>
          </a:xfrm>
        </p:spPr>
        <p:txBody>
          <a:bodyPr/>
          <a:lstStyle/>
          <a:p>
            <a:r>
              <a:rPr lang="de-DE" dirty="0"/>
              <a:t>Kaushik Puttaswamy</a:t>
            </a:r>
          </a:p>
          <a:p>
            <a:r>
              <a:rPr lang="de-DE" dirty="0"/>
              <a:t>Matriculation No</a:t>
            </a:r>
            <a:r>
              <a:rPr lang="en-US" dirty="0"/>
              <a:t>: 321150196</a:t>
            </a:r>
            <a:endParaRPr lang="de-DE" dirty="0"/>
          </a:p>
        </p:txBody>
      </p:sp>
      <p:sp>
        <p:nvSpPr>
          <p:cNvPr id="14" name="Bildplatzhalter 13">
            <a:extLst>
              <a:ext uri="{FF2B5EF4-FFF2-40B4-BE49-F238E27FC236}">
                <a16:creationId xmlns:a16="http://schemas.microsoft.com/office/drawing/2014/main" id="{42E205E0-A495-FF40-B0D7-A3A81D349F75}"/>
              </a:ext>
            </a:extLst>
          </p:cNvPr>
          <p:cNvSpPr>
            <a:spLocks noGrp="1"/>
          </p:cNvSpPr>
          <p:nvPr>
            <p:ph type="pic" sz="quarter" idx="23"/>
          </p:nvPr>
        </p:nvSpPr>
        <p:spPr>
          <a:xfrm>
            <a:off x="9348000" y="0"/>
            <a:ext cx="2844000" cy="1371600"/>
          </a:xfrm>
        </p:spPr>
        <p:txBody>
          <a:bodyPr/>
          <a:lstStyle/>
          <a:p>
            <a:endParaRPr lang="en-US" dirty="0"/>
          </a:p>
        </p:txBody>
      </p:sp>
      <p:sp>
        <p:nvSpPr>
          <p:cNvPr id="6" name="Rectangle 5">
            <a:extLst>
              <a:ext uri="{FF2B5EF4-FFF2-40B4-BE49-F238E27FC236}">
                <a16:creationId xmlns:a16="http://schemas.microsoft.com/office/drawing/2014/main" id="{AB037012-3DE8-60E4-FC42-F1C29B956F47}"/>
              </a:ext>
            </a:extLst>
          </p:cNvPr>
          <p:cNvSpPr/>
          <p:nvPr/>
        </p:nvSpPr>
        <p:spPr>
          <a:xfrm>
            <a:off x="0" y="3214396"/>
            <a:ext cx="11010122"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Enhancing Transparency in Medical Text Transcription Classification:</a:t>
            </a:r>
          </a:p>
        </p:txBody>
      </p:sp>
      <p:sp>
        <p:nvSpPr>
          <p:cNvPr id="8" name="Rectangle 7">
            <a:extLst>
              <a:ext uri="{FF2B5EF4-FFF2-40B4-BE49-F238E27FC236}">
                <a16:creationId xmlns:a16="http://schemas.microsoft.com/office/drawing/2014/main" id="{B4E7D24F-3AB2-735E-96A6-E670F450396D}"/>
              </a:ext>
            </a:extLst>
          </p:cNvPr>
          <p:cNvSpPr/>
          <p:nvPr/>
        </p:nvSpPr>
        <p:spPr>
          <a:xfrm>
            <a:off x="0" y="3722120"/>
            <a:ext cx="9218645"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Assessing BERT Pre-trained Language Model Performance </a:t>
            </a:r>
          </a:p>
        </p:txBody>
      </p:sp>
      <p:sp>
        <p:nvSpPr>
          <p:cNvPr id="15" name="Rectangle 14">
            <a:extLst>
              <a:ext uri="{FF2B5EF4-FFF2-40B4-BE49-F238E27FC236}">
                <a16:creationId xmlns:a16="http://schemas.microsoft.com/office/drawing/2014/main" id="{6293E584-9B51-B9F5-3F14-28684430F297}"/>
              </a:ext>
            </a:extLst>
          </p:cNvPr>
          <p:cNvSpPr/>
          <p:nvPr/>
        </p:nvSpPr>
        <p:spPr>
          <a:xfrm>
            <a:off x="0" y="4249058"/>
            <a:ext cx="9470571"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dirty="0">
                <a:solidFill>
                  <a:schemeClr val="tx1"/>
                </a:solidFill>
              </a:rPr>
              <a:t>and Decision-Making Using Explainable AI (XAI) Techniques</a:t>
            </a:r>
          </a:p>
        </p:txBody>
      </p:sp>
    </p:spTree>
    <p:extLst>
      <p:ext uri="{BB962C8B-B14F-4D97-AF65-F5344CB8AC3E}">
        <p14:creationId xmlns:p14="http://schemas.microsoft.com/office/powerpoint/2010/main" val="2090621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3941C5-58D3-AC47-B462-DB8413BBEF37}"/>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oliennummernplatzhalter 3">
            <a:extLst>
              <a:ext uri="{FF2B5EF4-FFF2-40B4-BE49-F238E27FC236}">
                <a16:creationId xmlns:a16="http://schemas.microsoft.com/office/drawing/2014/main" id="{E75499D9-15BB-1240-8E2D-017809E67F57}"/>
              </a:ext>
            </a:extLst>
          </p:cNvPr>
          <p:cNvSpPr>
            <a:spLocks noGrp="1"/>
          </p:cNvSpPr>
          <p:nvPr>
            <p:ph type="sldNum" sz="quarter" idx="12"/>
          </p:nvPr>
        </p:nvSpPr>
        <p:spPr/>
        <p:txBody>
          <a:bodyPr/>
          <a:lstStyle/>
          <a:p>
            <a:fld id="{19C38A61-2AC7-4B0E-B80F-DDADD701BB40}" type="slidenum">
              <a:rPr lang="de-DE" smtClean="0"/>
              <a:pPr/>
              <a:t>10</a:t>
            </a:fld>
            <a:endParaRPr lang="de-DE" dirty="0"/>
          </a:p>
        </p:txBody>
      </p:sp>
      <p:sp>
        <p:nvSpPr>
          <p:cNvPr id="8" name="Rectangle 7">
            <a:extLst>
              <a:ext uri="{FF2B5EF4-FFF2-40B4-BE49-F238E27FC236}">
                <a16:creationId xmlns:a16="http://schemas.microsoft.com/office/drawing/2014/main" id="{6752351A-42D1-D745-8FCE-3CDB11B9A9FE}"/>
              </a:ext>
            </a:extLst>
          </p:cNvPr>
          <p:cNvSpPr/>
          <p:nvPr/>
        </p:nvSpPr>
        <p:spPr>
          <a:xfrm>
            <a:off x="628" y="295219"/>
            <a:ext cx="8396924"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RESULTS OF CONSISTENCY ANALYSIS FOR XAI</a:t>
            </a:r>
          </a:p>
        </p:txBody>
      </p:sp>
      <p:sp>
        <p:nvSpPr>
          <p:cNvPr id="9" name="Rectangle 8">
            <a:extLst>
              <a:ext uri="{FF2B5EF4-FFF2-40B4-BE49-F238E27FC236}">
                <a16:creationId xmlns:a16="http://schemas.microsoft.com/office/drawing/2014/main" id="{85B391A7-6A79-BA9F-4A73-3371B903BBED}"/>
              </a:ext>
            </a:extLst>
          </p:cNvPr>
          <p:cNvSpPr/>
          <p:nvPr/>
        </p:nvSpPr>
        <p:spPr>
          <a:xfrm>
            <a:off x="-1" y="788289"/>
            <a:ext cx="11995826"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INTEGRATION WITH BIOBERT MODEL ACROSS MULTIPLE SAMPLES</a:t>
            </a:r>
          </a:p>
        </p:txBody>
      </p:sp>
      <p:sp>
        <p:nvSpPr>
          <p:cNvPr id="10" name="Rectangle: Rounded Corners 9">
            <a:extLst>
              <a:ext uri="{FF2B5EF4-FFF2-40B4-BE49-F238E27FC236}">
                <a16:creationId xmlns:a16="http://schemas.microsoft.com/office/drawing/2014/main" id="{F005190E-42D8-4722-7070-00C24EFDF0ED}"/>
              </a:ext>
            </a:extLst>
          </p:cNvPr>
          <p:cNvSpPr/>
          <p:nvPr/>
        </p:nvSpPr>
        <p:spPr>
          <a:xfrm>
            <a:off x="196175" y="1328617"/>
            <a:ext cx="5899825" cy="3528052"/>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2" name="Picture 11">
            <a:extLst>
              <a:ext uri="{FF2B5EF4-FFF2-40B4-BE49-F238E27FC236}">
                <a16:creationId xmlns:a16="http://schemas.microsoft.com/office/drawing/2014/main" id="{2027DA7C-2D7C-9C1B-9BF0-41F5232E45A1}"/>
              </a:ext>
            </a:extLst>
          </p:cNvPr>
          <p:cNvPicPr>
            <a:picLocks noChangeAspect="1"/>
          </p:cNvPicPr>
          <p:nvPr/>
        </p:nvPicPr>
        <p:blipFill>
          <a:blip r:embed="rId2"/>
          <a:stretch>
            <a:fillRect/>
          </a:stretch>
        </p:blipFill>
        <p:spPr>
          <a:xfrm>
            <a:off x="447028" y="1506281"/>
            <a:ext cx="5395744" cy="3162461"/>
          </a:xfrm>
          <a:prstGeom prst="rect">
            <a:avLst/>
          </a:prstGeom>
        </p:spPr>
      </p:pic>
      <p:sp>
        <p:nvSpPr>
          <p:cNvPr id="16" name="Rectangle: Rounded Corners 15">
            <a:extLst>
              <a:ext uri="{FF2B5EF4-FFF2-40B4-BE49-F238E27FC236}">
                <a16:creationId xmlns:a16="http://schemas.microsoft.com/office/drawing/2014/main" id="{0E48A659-1872-3EC5-C8B3-DBF7A3726F3B}"/>
              </a:ext>
            </a:extLst>
          </p:cNvPr>
          <p:cNvSpPr/>
          <p:nvPr/>
        </p:nvSpPr>
        <p:spPr>
          <a:xfrm>
            <a:off x="6365528" y="1328617"/>
            <a:ext cx="5630297" cy="3522921"/>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 name="Picture 16">
            <a:extLst>
              <a:ext uri="{FF2B5EF4-FFF2-40B4-BE49-F238E27FC236}">
                <a16:creationId xmlns:a16="http://schemas.microsoft.com/office/drawing/2014/main" id="{832134F3-EE85-855A-40A9-F42182B98D8E}"/>
              </a:ext>
            </a:extLst>
          </p:cNvPr>
          <p:cNvPicPr>
            <a:picLocks noChangeAspect="1"/>
          </p:cNvPicPr>
          <p:nvPr/>
        </p:nvPicPr>
        <p:blipFill>
          <a:blip r:embed="rId3"/>
          <a:stretch>
            <a:fillRect/>
          </a:stretch>
        </p:blipFill>
        <p:spPr>
          <a:xfrm>
            <a:off x="6681385" y="1506281"/>
            <a:ext cx="4998582" cy="3162461"/>
          </a:xfrm>
          <a:prstGeom prst="rect">
            <a:avLst/>
          </a:prstGeom>
        </p:spPr>
      </p:pic>
      <p:sp>
        <p:nvSpPr>
          <p:cNvPr id="18" name="Rectangle: Rounded Corners 17">
            <a:extLst>
              <a:ext uri="{FF2B5EF4-FFF2-40B4-BE49-F238E27FC236}">
                <a16:creationId xmlns:a16="http://schemas.microsoft.com/office/drawing/2014/main" id="{9EADC409-B2F9-480E-148F-82B4BE975B27}"/>
              </a:ext>
            </a:extLst>
          </p:cNvPr>
          <p:cNvSpPr/>
          <p:nvPr/>
        </p:nvSpPr>
        <p:spPr>
          <a:xfrm>
            <a:off x="1795775" y="5053510"/>
            <a:ext cx="2698246" cy="429209"/>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b="1" dirty="0">
                <a:solidFill>
                  <a:schemeClr val="tx1"/>
                </a:solidFill>
              </a:rPr>
              <a:t>1. Consistent SHAP Values:</a:t>
            </a:r>
          </a:p>
        </p:txBody>
      </p:sp>
      <p:sp>
        <p:nvSpPr>
          <p:cNvPr id="19" name="Rectangle: Rounded Corners 18">
            <a:extLst>
              <a:ext uri="{FF2B5EF4-FFF2-40B4-BE49-F238E27FC236}">
                <a16:creationId xmlns:a16="http://schemas.microsoft.com/office/drawing/2014/main" id="{027C1C36-37D1-2B1B-BCB3-124D6640F30B}"/>
              </a:ext>
            </a:extLst>
          </p:cNvPr>
          <p:cNvSpPr/>
          <p:nvPr/>
        </p:nvSpPr>
        <p:spPr>
          <a:xfrm>
            <a:off x="1081508" y="5564130"/>
            <a:ext cx="4126781" cy="1113555"/>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US" sz="1600" dirty="0"/>
              <a:t>SHAP values consistently highlight key terms like "carpal tunnel" in Orthopedics, and "flank pain" in Urology, demonstrating the model's reliability across different samples.</a:t>
            </a:r>
          </a:p>
        </p:txBody>
      </p:sp>
      <p:sp>
        <p:nvSpPr>
          <p:cNvPr id="20" name="Rectangle: Rounded Corners 19">
            <a:extLst>
              <a:ext uri="{FF2B5EF4-FFF2-40B4-BE49-F238E27FC236}">
                <a16:creationId xmlns:a16="http://schemas.microsoft.com/office/drawing/2014/main" id="{D15F764F-B98F-D99D-1E13-BE72A338CDDF}"/>
              </a:ext>
            </a:extLst>
          </p:cNvPr>
          <p:cNvSpPr/>
          <p:nvPr/>
        </p:nvSpPr>
        <p:spPr>
          <a:xfrm>
            <a:off x="8009533" y="5053509"/>
            <a:ext cx="2342282" cy="429209"/>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b="1" dirty="0">
                <a:solidFill>
                  <a:schemeClr val="tx1"/>
                </a:solidFill>
              </a:rPr>
              <a:t>2. Field-Specific Terms:</a:t>
            </a:r>
          </a:p>
        </p:txBody>
      </p:sp>
      <p:sp>
        <p:nvSpPr>
          <p:cNvPr id="21" name="Rectangle: Rounded Corners 20">
            <a:extLst>
              <a:ext uri="{FF2B5EF4-FFF2-40B4-BE49-F238E27FC236}">
                <a16:creationId xmlns:a16="http://schemas.microsoft.com/office/drawing/2014/main" id="{5FBF0779-F394-D733-52C5-5C21D7EDFFDB}"/>
              </a:ext>
            </a:extLst>
          </p:cNvPr>
          <p:cNvSpPr/>
          <p:nvPr/>
        </p:nvSpPr>
        <p:spPr>
          <a:xfrm>
            <a:off x="6893878" y="5564130"/>
            <a:ext cx="4573593" cy="1113555"/>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US" sz="1600" dirty="0"/>
              <a:t>The persistent identification of domain-specific terms across multiple samples underscores the model’s robustness in recognizing and prioritizing significant features within each medical specialty.</a:t>
            </a:r>
          </a:p>
        </p:txBody>
      </p:sp>
      <p:sp>
        <p:nvSpPr>
          <p:cNvPr id="22" name="TextBox 21">
            <a:extLst>
              <a:ext uri="{FF2B5EF4-FFF2-40B4-BE49-F238E27FC236}">
                <a16:creationId xmlns:a16="http://schemas.microsoft.com/office/drawing/2014/main" id="{D67FECD8-A8C7-1634-5690-685226E88A98}"/>
              </a:ext>
            </a:extLst>
          </p:cNvPr>
          <p:cNvSpPr txBox="1"/>
          <p:nvPr/>
        </p:nvSpPr>
        <p:spPr>
          <a:xfrm>
            <a:off x="2101049" y="4808769"/>
            <a:ext cx="8528957" cy="307777"/>
          </a:xfrm>
          <a:prstGeom prst="rect">
            <a:avLst/>
          </a:prstGeom>
          <a:noFill/>
          <a:ln>
            <a:noFill/>
          </a:ln>
        </p:spPr>
        <p:txBody>
          <a:bodyPr wrap="square">
            <a:spAutoFit/>
          </a:bodyPr>
          <a:lstStyle/>
          <a:p>
            <a:r>
              <a:rPr lang="en-US" sz="1400" i="1" dirty="0"/>
              <a:t>Figure 3. Dataset samples with SHAP values visualization for consistency analysis of integration of XAI with </a:t>
            </a:r>
            <a:r>
              <a:rPr lang="en-US" sz="1400" i="1" dirty="0" err="1"/>
              <a:t>BioBERT</a:t>
            </a:r>
            <a:r>
              <a:rPr lang="en-US" sz="1400" i="1" dirty="0"/>
              <a:t> </a:t>
            </a:r>
          </a:p>
        </p:txBody>
      </p:sp>
    </p:spTree>
    <p:extLst>
      <p:ext uri="{BB962C8B-B14F-4D97-AF65-F5344CB8AC3E}">
        <p14:creationId xmlns:p14="http://schemas.microsoft.com/office/powerpoint/2010/main" val="53507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46C94A4-D15F-73C5-3DCD-650B8CA500C7}"/>
              </a:ext>
            </a:extLst>
          </p:cNvPr>
          <p:cNvSpPr txBox="1"/>
          <p:nvPr/>
        </p:nvSpPr>
        <p:spPr>
          <a:xfrm>
            <a:off x="291237" y="4197167"/>
            <a:ext cx="5629983" cy="307777"/>
          </a:xfrm>
          <a:prstGeom prst="rect">
            <a:avLst/>
          </a:prstGeom>
          <a:noFill/>
          <a:ln>
            <a:noFill/>
          </a:ln>
        </p:spPr>
        <p:txBody>
          <a:bodyPr wrap="square">
            <a:spAutoFit/>
          </a:bodyPr>
          <a:lstStyle/>
          <a:p>
            <a:r>
              <a:rPr lang="en-US" sz="1400" i="1" dirty="0"/>
              <a:t>Figure 4. SHAP values visualization of removing the most important words </a:t>
            </a:r>
          </a:p>
        </p:txBody>
      </p:sp>
      <p:sp>
        <p:nvSpPr>
          <p:cNvPr id="11" name="TextBox 10">
            <a:extLst>
              <a:ext uri="{FF2B5EF4-FFF2-40B4-BE49-F238E27FC236}">
                <a16:creationId xmlns:a16="http://schemas.microsoft.com/office/drawing/2014/main" id="{E28F2B7B-8D9B-DEF9-9A54-666A6F00310B}"/>
              </a:ext>
            </a:extLst>
          </p:cNvPr>
          <p:cNvSpPr txBox="1"/>
          <p:nvPr/>
        </p:nvSpPr>
        <p:spPr>
          <a:xfrm>
            <a:off x="6928318" y="4186605"/>
            <a:ext cx="4356785" cy="307777"/>
          </a:xfrm>
          <a:prstGeom prst="rect">
            <a:avLst/>
          </a:prstGeom>
          <a:noFill/>
          <a:ln>
            <a:noFill/>
          </a:ln>
        </p:spPr>
        <p:txBody>
          <a:bodyPr wrap="square">
            <a:spAutoFit/>
          </a:bodyPr>
          <a:lstStyle/>
          <a:p>
            <a:r>
              <a:rPr lang="en-US" sz="1400" i="1" dirty="0"/>
              <a:t>Figure 5. SHAP values visualization of adding noisy words</a:t>
            </a:r>
          </a:p>
        </p:txBody>
      </p:sp>
      <p:sp>
        <p:nvSpPr>
          <p:cNvPr id="13" name="Rectangle: Rounded Corners 12">
            <a:extLst>
              <a:ext uri="{FF2B5EF4-FFF2-40B4-BE49-F238E27FC236}">
                <a16:creationId xmlns:a16="http://schemas.microsoft.com/office/drawing/2014/main" id="{0A1B31C2-B39C-0B68-A884-5E793F9C9E35}"/>
              </a:ext>
            </a:extLst>
          </p:cNvPr>
          <p:cNvSpPr/>
          <p:nvPr/>
        </p:nvSpPr>
        <p:spPr>
          <a:xfrm>
            <a:off x="217654" y="4557832"/>
            <a:ext cx="3759147" cy="2071568"/>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Model Robustness and Performance: </a:t>
            </a:r>
            <a:r>
              <a:rPr lang="en-US" sz="1600" dirty="0"/>
              <a:t>The model maintained accurate predictions even after removing crucial SHAP-identified terms, with SHAP value decreasing from 0.970981 to 0.919238. This indicates the model's ability to remain reliable despite missing key information.</a:t>
            </a:r>
          </a:p>
        </p:txBody>
      </p:sp>
      <p:sp>
        <p:nvSpPr>
          <p:cNvPr id="14" name="Rectangle: Rounded Corners 13">
            <a:extLst>
              <a:ext uri="{FF2B5EF4-FFF2-40B4-BE49-F238E27FC236}">
                <a16:creationId xmlns:a16="http://schemas.microsoft.com/office/drawing/2014/main" id="{3B4B4985-492A-04EA-F06F-DB06902C46F3}"/>
              </a:ext>
            </a:extLst>
          </p:cNvPr>
          <p:cNvSpPr/>
          <p:nvPr/>
        </p:nvSpPr>
        <p:spPr>
          <a:xfrm>
            <a:off x="4216426" y="4571953"/>
            <a:ext cx="3759147" cy="2071568"/>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Handling Noisy Data: </a:t>
            </a:r>
            <a:r>
              <a:rPr lang="en-US" sz="1600" dirty="0"/>
              <a:t>Introducing noisy words and misspellings reduced SHAP value to 0.720196 but did not significantly affect its ability to predict the category accurately. This demonstrates the model’s resilience against irrelevant or distorted data.</a:t>
            </a:r>
          </a:p>
        </p:txBody>
      </p:sp>
      <p:sp>
        <p:nvSpPr>
          <p:cNvPr id="15" name="Rectangle: Rounded Corners 14">
            <a:extLst>
              <a:ext uri="{FF2B5EF4-FFF2-40B4-BE49-F238E27FC236}">
                <a16:creationId xmlns:a16="http://schemas.microsoft.com/office/drawing/2014/main" id="{1AD1764D-AF32-014A-B0A5-989B6118E24F}"/>
              </a:ext>
            </a:extLst>
          </p:cNvPr>
          <p:cNvSpPr/>
          <p:nvPr/>
        </p:nvSpPr>
        <p:spPr>
          <a:xfrm>
            <a:off x="8186635" y="4571953"/>
            <a:ext cx="3759147" cy="2071568"/>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Contextual Understanding: </a:t>
            </a:r>
            <a:r>
              <a:rPr lang="en-US" sz="1600" dirty="0"/>
              <a:t>The model’s performance showed that it effectively understands the overall context of medical texts, ensuring robust and dependable predictions even in the presence of noise or absent important terms.</a:t>
            </a:r>
          </a:p>
        </p:txBody>
      </p:sp>
      <p:sp>
        <p:nvSpPr>
          <p:cNvPr id="12" name="Rectangle 11">
            <a:extLst>
              <a:ext uri="{FF2B5EF4-FFF2-40B4-BE49-F238E27FC236}">
                <a16:creationId xmlns:a16="http://schemas.microsoft.com/office/drawing/2014/main" id="{85D5CD45-4394-16A5-7EF3-8DCE0B5D00F7}"/>
              </a:ext>
            </a:extLst>
          </p:cNvPr>
          <p:cNvSpPr/>
          <p:nvPr/>
        </p:nvSpPr>
        <p:spPr>
          <a:xfrm>
            <a:off x="0" y="192499"/>
            <a:ext cx="7259216"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RESULTS OF ROBUSTNESS TESTING OF</a:t>
            </a:r>
          </a:p>
        </p:txBody>
      </p:sp>
      <p:sp>
        <p:nvSpPr>
          <p:cNvPr id="16" name="Rectangle 15">
            <a:extLst>
              <a:ext uri="{FF2B5EF4-FFF2-40B4-BE49-F238E27FC236}">
                <a16:creationId xmlns:a16="http://schemas.microsoft.com/office/drawing/2014/main" id="{85376FBD-5FD1-D949-3BF9-A6C5458BD589}"/>
              </a:ext>
            </a:extLst>
          </p:cNvPr>
          <p:cNvSpPr/>
          <p:nvPr/>
        </p:nvSpPr>
        <p:spPr>
          <a:xfrm>
            <a:off x="0" y="694917"/>
            <a:ext cx="9629192"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THE INTEGRATION OF XAI WITH THE BIOBERT MODEL</a:t>
            </a:r>
          </a:p>
        </p:txBody>
      </p:sp>
      <p:sp>
        <p:nvSpPr>
          <p:cNvPr id="2" name="Rectangle: Rounded Corners 1">
            <a:extLst>
              <a:ext uri="{FF2B5EF4-FFF2-40B4-BE49-F238E27FC236}">
                <a16:creationId xmlns:a16="http://schemas.microsoft.com/office/drawing/2014/main" id="{F9AB5392-8907-9532-94FB-82A599FC1C22}"/>
              </a:ext>
            </a:extLst>
          </p:cNvPr>
          <p:cNvSpPr/>
          <p:nvPr/>
        </p:nvSpPr>
        <p:spPr>
          <a:xfrm>
            <a:off x="135378" y="1318638"/>
            <a:ext cx="5899825" cy="285016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3469ED54-81A6-AE75-C666-9A5738F02882}"/>
              </a:ext>
            </a:extLst>
          </p:cNvPr>
          <p:cNvSpPr/>
          <p:nvPr/>
        </p:nvSpPr>
        <p:spPr>
          <a:xfrm>
            <a:off x="6156799" y="1318638"/>
            <a:ext cx="5899825" cy="2850167"/>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4" name="Picture 3">
            <a:extLst>
              <a:ext uri="{FF2B5EF4-FFF2-40B4-BE49-F238E27FC236}">
                <a16:creationId xmlns:a16="http://schemas.microsoft.com/office/drawing/2014/main" id="{97D86F56-8549-8900-15CB-9237A0F4025B}"/>
              </a:ext>
            </a:extLst>
          </p:cNvPr>
          <p:cNvPicPr>
            <a:picLocks noChangeAspect="1"/>
          </p:cNvPicPr>
          <p:nvPr/>
        </p:nvPicPr>
        <p:blipFill>
          <a:blip r:embed="rId2"/>
          <a:stretch>
            <a:fillRect/>
          </a:stretch>
        </p:blipFill>
        <p:spPr>
          <a:xfrm>
            <a:off x="494523" y="1398151"/>
            <a:ext cx="5223412" cy="2672367"/>
          </a:xfrm>
          <a:prstGeom prst="rect">
            <a:avLst/>
          </a:prstGeom>
        </p:spPr>
      </p:pic>
      <p:pic>
        <p:nvPicPr>
          <p:cNvPr id="5" name="Picture 4">
            <a:extLst>
              <a:ext uri="{FF2B5EF4-FFF2-40B4-BE49-F238E27FC236}">
                <a16:creationId xmlns:a16="http://schemas.microsoft.com/office/drawing/2014/main" id="{B22E7F51-D6BD-E37A-FDA8-8C3730DA75A0}"/>
              </a:ext>
            </a:extLst>
          </p:cNvPr>
          <p:cNvPicPr>
            <a:picLocks noChangeAspect="1"/>
          </p:cNvPicPr>
          <p:nvPr/>
        </p:nvPicPr>
        <p:blipFill>
          <a:blip r:embed="rId3"/>
          <a:stretch>
            <a:fillRect/>
          </a:stretch>
        </p:blipFill>
        <p:spPr>
          <a:xfrm>
            <a:off x="6380819" y="1500889"/>
            <a:ext cx="5451784" cy="2466890"/>
          </a:xfrm>
          <a:prstGeom prst="rect">
            <a:avLst/>
          </a:prstGeom>
        </p:spPr>
      </p:pic>
    </p:spTree>
    <p:extLst>
      <p:ext uri="{BB962C8B-B14F-4D97-AF65-F5344CB8AC3E}">
        <p14:creationId xmlns:p14="http://schemas.microsoft.com/office/powerpoint/2010/main" val="1308542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3941C5-58D3-AC47-B462-DB8413BBEF37}"/>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oliennummernplatzhalter 3">
            <a:extLst>
              <a:ext uri="{FF2B5EF4-FFF2-40B4-BE49-F238E27FC236}">
                <a16:creationId xmlns:a16="http://schemas.microsoft.com/office/drawing/2014/main" id="{E75499D9-15BB-1240-8E2D-017809E67F57}"/>
              </a:ext>
            </a:extLst>
          </p:cNvPr>
          <p:cNvSpPr>
            <a:spLocks noGrp="1"/>
          </p:cNvSpPr>
          <p:nvPr>
            <p:ph type="sldNum" sz="quarter" idx="12"/>
          </p:nvPr>
        </p:nvSpPr>
        <p:spPr/>
        <p:txBody>
          <a:bodyPr/>
          <a:lstStyle/>
          <a:p>
            <a:fld id="{19C38A61-2AC7-4B0E-B80F-DDADD701BB40}" type="slidenum">
              <a:rPr lang="de-DE" smtClean="0"/>
              <a:pPr/>
              <a:t>12</a:t>
            </a:fld>
            <a:endParaRPr lang="de-DE" dirty="0"/>
          </a:p>
        </p:txBody>
      </p:sp>
      <p:sp>
        <p:nvSpPr>
          <p:cNvPr id="20" name="Rectangle 19">
            <a:extLst>
              <a:ext uri="{FF2B5EF4-FFF2-40B4-BE49-F238E27FC236}">
                <a16:creationId xmlns:a16="http://schemas.microsoft.com/office/drawing/2014/main" id="{1B6E9B8B-77E4-DE09-1D55-D2EAE603458C}"/>
              </a:ext>
            </a:extLst>
          </p:cNvPr>
          <p:cNvSpPr/>
          <p:nvPr/>
        </p:nvSpPr>
        <p:spPr>
          <a:xfrm>
            <a:off x="0" y="317890"/>
            <a:ext cx="6792685"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RESULTS OF ERROR ANALYSIS FOR</a:t>
            </a:r>
          </a:p>
        </p:txBody>
      </p:sp>
      <p:sp>
        <p:nvSpPr>
          <p:cNvPr id="22" name="Rectangle 21">
            <a:extLst>
              <a:ext uri="{FF2B5EF4-FFF2-40B4-BE49-F238E27FC236}">
                <a16:creationId xmlns:a16="http://schemas.microsoft.com/office/drawing/2014/main" id="{43441FB0-BA57-427D-B972-94C9EFCEC69B}"/>
              </a:ext>
            </a:extLst>
          </p:cNvPr>
          <p:cNvSpPr/>
          <p:nvPr/>
        </p:nvSpPr>
        <p:spPr>
          <a:xfrm>
            <a:off x="0" y="821132"/>
            <a:ext cx="9638522"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THE INTEGRATION OF XAI WITH THE BIOBERT MODEL</a:t>
            </a:r>
          </a:p>
        </p:txBody>
      </p:sp>
      <p:sp>
        <p:nvSpPr>
          <p:cNvPr id="6" name="Rectangle: Rounded Corners 5">
            <a:extLst>
              <a:ext uri="{FF2B5EF4-FFF2-40B4-BE49-F238E27FC236}">
                <a16:creationId xmlns:a16="http://schemas.microsoft.com/office/drawing/2014/main" id="{232F193D-E2D9-BF09-55C3-E5E7FB43E93B}"/>
              </a:ext>
            </a:extLst>
          </p:cNvPr>
          <p:cNvSpPr/>
          <p:nvPr/>
        </p:nvSpPr>
        <p:spPr>
          <a:xfrm>
            <a:off x="199517" y="1933928"/>
            <a:ext cx="5673012" cy="3844212"/>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a:extLst>
              <a:ext uri="{FF2B5EF4-FFF2-40B4-BE49-F238E27FC236}">
                <a16:creationId xmlns:a16="http://schemas.microsoft.com/office/drawing/2014/main" id="{4735D397-99FE-1BAE-C9E4-EA118B11DBDC}"/>
              </a:ext>
            </a:extLst>
          </p:cNvPr>
          <p:cNvPicPr>
            <a:picLocks noChangeAspect="1"/>
          </p:cNvPicPr>
          <p:nvPr/>
        </p:nvPicPr>
        <p:blipFill>
          <a:blip r:embed="rId2"/>
          <a:stretch>
            <a:fillRect/>
          </a:stretch>
        </p:blipFill>
        <p:spPr>
          <a:xfrm>
            <a:off x="447028" y="2157269"/>
            <a:ext cx="5227269" cy="3397530"/>
          </a:xfrm>
          <a:prstGeom prst="rect">
            <a:avLst/>
          </a:prstGeom>
        </p:spPr>
      </p:pic>
      <p:sp>
        <p:nvSpPr>
          <p:cNvPr id="8" name="Rectangle: Rounded Corners 7">
            <a:extLst>
              <a:ext uri="{FF2B5EF4-FFF2-40B4-BE49-F238E27FC236}">
                <a16:creationId xmlns:a16="http://schemas.microsoft.com/office/drawing/2014/main" id="{B3C4D7D1-F4B5-01FF-B46D-64603109E57B}"/>
              </a:ext>
            </a:extLst>
          </p:cNvPr>
          <p:cNvSpPr/>
          <p:nvPr/>
        </p:nvSpPr>
        <p:spPr>
          <a:xfrm>
            <a:off x="6122609" y="1368987"/>
            <a:ext cx="3173791" cy="429209"/>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342900" indent="-342900">
              <a:buAutoNum type="arabicPeriod"/>
            </a:pPr>
            <a:r>
              <a:rPr lang="en-US" sz="1800" b="1" dirty="0">
                <a:solidFill>
                  <a:schemeClr val="tx1"/>
                </a:solidFill>
              </a:rPr>
              <a:t>Misclassification Insights:</a:t>
            </a:r>
          </a:p>
        </p:txBody>
      </p:sp>
      <p:sp>
        <p:nvSpPr>
          <p:cNvPr id="9" name="Rectangle: Rounded Corners 8">
            <a:extLst>
              <a:ext uri="{FF2B5EF4-FFF2-40B4-BE49-F238E27FC236}">
                <a16:creationId xmlns:a16="http://schemas.microsoft.com/office/drawing/2014/main" id="{8190991F-4C10-7414-B992-06EE9ADDB81F}"/>
              </a:ext>
            </a:extLst>
          </p:cNvPr>
          <p:cNvSpPr/>
          <p:nvPr/>
        </p:nvSpPr>
        <p:spPr>
          <a:xfrm>
            <a:off x="6120040" y="1872230"/>
            <a:ext cx="5808133"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lgn="just">
              <a:buFont typeface="Arial" panose="020B0604020202020204" pitchFamily="34" charset="0"/>
              <a:buChar char="•"/>
            </a:pPr>
            <a:r>
              <a:rPr lang="en-US" sz="1600" i="1" dirty="0"/>
              <a:t>Example:  </a:t>
            </a:r>
            <a:r>
              <a:rPr lang="en-US" sz="1600" dirty="0"/>
              <a:t>Correct Label "Radiology," Model Prediction "Orthopedic ".</a:t>
            </a:r>
          </a:p>
          <a:p>
            <a:pPr marL="285750" indent="-285750" algn="just">
              <a:buFont typeface="Arial" panose="020B0604020202020204" pitchFamily="34" charset="0"/>
              <a:buChar char="•"/>
            </a:pPr>
            <a:r>
              <a:rPr lang="en-US" sz="1600" dirty="0"/>
              <a:t>SHAP values reveal influential terms ("left," "digit," "numbness") led to the incorrect prediction by focusing on specialized terms without sufficient context.</a:t>
            </a:r>
          </a:p>
        </p:txBody>
      </p:sp>
      <p:sp>
        <p:nvSpPr>
          <p:cNvPr id="10" name="Rectangle: Rounded Corners 9">
            <a:extLst>
              <a:ext uri="{FF2B5EF4-FFF2-40B4-BE49-F238E27FC236}">
                <a16:creationId xmlns:a16="http://schemas.microsoft.com/office/drawing/2014/main" id="{24851418-1B82-C279-83E9-5389897AE623}"/>
              </a:ext>
            </a:extLst>
          </p:cNvPr>
          <p:cNvSpPr/>
          <p:nvPr/>
        </p:nvSpPr>
        <p:spPr>
          <a:xfrm>
            <a:off x="6120040" y="3417892"/>
            <a:ext cx="4723191" cy="429209"/>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US" b="1" dirty="0">
                <a:solidFill>
                  <a:schemeClr val="tx1"/>
                </a:solidFill>
              </a:rPr>
              <a:t>2. Model Limitations and Recommendations:</a:t>
            </a:r>
          </a:p>
        </p:txBody>
      </p:sp>
      <p:sp>
        <p:nvSpPr>
          <p:cNvPr id="11" name="Rectangle: Rounded Corners 10">
            <a:extLst>
              <a:ext uri="{FF2B5EF4-FFF2-40B4-BE49-F238E27FC236}">
                <a16:creationId xmlns:a16="http://schemas.microsoft.com/office/drawing/2014/main" id="{5830FBAE-E8B8-4F6E-0222-4F9EE6C415C7}"/>
              </a:ext>
            </a:extLst>
          </p:cNvPr>
          <p:cNvSpPr/>
          <p:nvPr/>
        </p:nvSpPr>
        <p:spPr>
          <a:xfrm>
            <a:off x="6120039" y="3923180"/>
            <a:ext cx="5808133"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lgn="just">
              <a:buFont typeface="Arial" panose="020B0604020202020204" pitchFamily="34" charset="0"/>
              <a:buChar char="•"/>
            </a:pPr>
            <a:r>
              <a:rPr lang="en-US" sz="1600" dirty="0"/>
              <a:t>Issue: Model struggles with contextual understanding across specialties.</a:t>
            </a:r>
          </a:p>
          <a:p>
            <a:pPr marL="285750" indent="-285750" algn="just">
              <a:buFont typeface="Arial" panose="020B0604020202020204" pitchFamily="34" charset="0"/>
              <a:buChar char="•"/>
            </a:pPr>
            <a:r>
              <a:rPr lang="en-US" sz="1600" dirty="0"/>
              <a:t>Recommendations: Enhance training data with diverse examples and include contextual features like patient history to improve accuracy.</a:t>
            </a:r>
          </a:p>
        </p:txBody>
      </p:sp>
      <p:sp>
        <p:nvSpPr>
          <p:cNvPr id="12" name="Rectangle: Rounded Corners 11">
            <a:extLst>
              <a:ext uri="{FF2B5EF4-FFF2-40B4-BE49-F238E27FC236}">
                <a16:creationId xmlns:a16="http://schemas.microsoft.com/office/drawing/2014/main" id="{766AB133-7920-DF5D-6B85-2B0F9A4699DE}"/>
              </a:ext>
            </a:extLst>
          </p:cNvPr>
          <p:cNvSpPr/>
          <p:nvPr/>
        </p:nvSpPr>
        <p:spPr>
          <a:xfrm>
            <a:off x="6120039" y="5444472"/>
            <a:ext cx="2913893" cy="429209"/>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US" b="1" dirty="0">
                <a:solidFill>
                  <a:schemeClr val="tx1"/>
                </a:solidFill>
              </a:rPr>
              <a:t>3. </a:t>
            </a:r>
            <a:r>
              <a:rPr lang="en-US" sz="1800" b="1" dirty="0">
                <a:solidFill>
                  <a:schemeClr val="tx1"/>
                </a:solidFill>
              </a:rPr>
              <a:t>Impact of </a:t>
            </a:r>
            <a:r>
              <a:rPr lang="en-US" sz="1800" b="1">
                <a:solidFill>
                  <a:schemeClr val="tx1"/>
                </a:solidFill>
              </a:rPr>
              <a:t>SHAP Values</a:t>
            </a:r>
            <a:r>
              <a:rPr lang="en-US" b="1">
                <a:solidFill>
                  <a:schemeClr val="tx1"/>
                </a:solidFill>
              </a:rPr>
              <a:t>:</a:t>
            </a:r>
            <a:endParaRPr lang="en-US" b="1" dirty="0">
              <a:solidFill>
                <a:schemeClr val="tx1"/>
              </a:solidFill>
            </a:endParaRPr>
          </a:p>
        </p:txBody>
      </p:sp>
      <p:sp>
        <p:nvSpPr>
          <p:cNvPr id="13" name="Rectangle: Rounded Corners 12">
            <a:extLst>
              <a:ext uri="{FF2B5EF4-FFF2-40B4-BE49-F238E27FC236}">
                <a16:creationId xmlns:a16="http://schemas.microsoft.com/office/drawing/2014/main" id="{AF085CB8-FB23-F248-3ACA-5979836F952D}"/>
              </a:ext>
            </a:extLst>
          </p:cNvPr>
          <p:cNvSpPr/>
          <p:nvPr/>
        </p:nvSpPr>
        <p:spPr>
          <a:xfrm>
            <a:off x="6096000" y="5956891"/>
            <a:ext cx="5808133" cy="740235"/>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US" sz="1600" dirty="0"/>
              <a:t>Provides transparency into model predictions and highlights areas for improvement in both model training and feature engineering.</a:t>
            </a:r>
          </a:p>
        </p:txBody>
      </p:sp>
      <p:sp>
        <p:nvSpPr>
          <p:cNvPr id="14" name="TextBox 13">
            <a:extLst>
              <a:ext uri="{FF2B5EF4-FFF2-40B4-BE49-F238E27FC236}">
                <a16:creationId xmlns:a16="http://schemas.microsoft.com/office/drawing/2014/main" id="{5E3E82A6-CD0E-D4B6-D395-7FC0F05317F1}"/>
              </a:ext>
            </a:extLst>
          </p:cNvPr>
          <p:cNvSpPr txBox="1"/>
          <p:nvPr/>
        </p:nvSpPr>
        <p:spPr>
          <a:xfrm>
            <a:off x="3574" y="5818196"/>
            <a:ext cx="6167005" cy="307777"/>
          </a:xfrm>
          <a:prstGeom prst="rect">
            <a:avLst/>
          </a:prstGeom>
          <a:noFill/>
          <a:ln>
            <a:noFill/>
          </a:ln>
        </p:spPr>
        <p:txBody>
          <a:bodyPr wrap="square">
            <a:spAutoFit/>
          </a:bodyPr>
          <a:lstStyle/>
          <a:p>
            <a:pPr algn="just"/>
            <a:r>
              <a:rPr lang="en-US" sz="1400" i="1" dirty="0"/>
              <a:t>Figure 6. Error analysis of a misclassified instance using SHAP values visualization</a:t>
            </a:r>
          </a:p>
        </p:txBody>
      </p:sp>
    </p:spTree>
    <p:extLst>
      <p:ext uri="{BB962C8B-B14F-4D97-AF65-F5344CB8AC3E}">
        <p14:creationId xmlns:p14="http://schemas.microsoft.com/office/powerpoint/2010/main" val="149810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FE5FB00-16BB-A344-B8ED-06C9B751731B}"/>
              </a:ext>
            </a:extLst>
          </p:cNvPr>
          <p:cNvSpPr>
            <a:spLocks noGrp="1"/>
          </p:cNvSpPr>
          <p:nvPr>
            <p:ph type="dt" sz="half" idx="10"/>
          </p:nvPr>
        </p:nvSpPr>
        <p:spPr/>
        <p:txBody>
          <a:bodyPr/>
          <a:lstStyle/>
          <a:p>
            <a:fld id="{1FB8923F-5D14-B54D-83C1-CAEEA58BAC7F}" type="datetime1">
              <a:rPr lang="de-DE" smtClean="0"/>
              <a:t>19.08.2024</a:t>
            </a:fld>
            <a:endParaRPr lang="de-DE" dirty="0"/>
          </a:p>
        </p:txBody>
      </p:sp>
      <p:sp>
        <p:nvSpPr>
          <p:cNvPr id="4" name="Foliennummernplatzhalter 3">
            <a:extLst>
              <a:ext uri="{FF2B5EF4-FFF2-40B4-BE49-F238E27FC236}">
                <a16:creationId xmlns:a16="http://schemas.microsoft.com/office/drawing/2014/main" id="{B55BA5B0-F319-6A40-8A67-576755E1C152}"/>
              </a:ext>
            </a:extLst>
          </p:cNvPr>
          <p:cNvSpPr>
            <a:spLocks noGrp="1"/>
          </p:cNvSpPr>
          <p:nvPr>
            <p:ph type="sldNum" sz="quarter" idx="12"/>
          </p:nvPr>
        </p:nvSpPr>
        <p:spPr/>
        <p:txBody>
          <a:bodyPr/>
          <a:lstStyle/>
          <a:p>
            <a:fld id="{19C38A61-2AC7-4B0E-B80F-DDADD701BB40}" type="slidenum">
              <a:rPr lang="de-DE" smtClean="0"/>
              <a:pPr/>
              <a:t>13</a:t>
            </a:fld>
            <a:endParaRPr lang="de-DE" dirty="0"/>
          </a:p>
        </p:txBody>
      </p:sp>
      <p:sp>
        <p:nvSpPr>
          <p:cNvPr id="5" name="Inhaltsplatzhalter 4">
            <a:extLst>
              <a:ext uri="{FF2B5EF4-FFF2-40B4-BE49-F238E27FC236}">
                <a16:creationId xmlns:a16="http://schemas.microsoft.com/office/drawing/2014/main" id="{F7C47AAF-A798-8449-95A7-1AED434EBDFE}"/>
              </a:ext>
            </a:extLst>
          </p:cNvPr>
          <p:cNvSpPr>
            <a:spLocks noGrp="1"/>
          </p:cNvSpPr>
          <p:nvPr>
            <p:ph idx="1"/>
          </p:nvPr>
        </p:nvSpPr>
        <p:spPr>
          <a:xfrm>
            <a:off x="170498" y="3791763"/>
            <a:ext cx="2022196" cy="1613120"/>
          </a:xfrm>
        </p:spPr>
        <p:txBody>
          <a:bodyPr/>
          <a:lstStyle/>
          <a:p>
            <a:r>
              <a:rPr lang="en-US" sz="1600" dirty="0"/>
              <a:t>BERT-based models significantly improve medical text transcription accuracy and reliability.</a:t>
            </a:r>
            <a:endParaRPr lang="de-DE" sz="1600" dirty="0"/>
          </a:p>
          <a:p>
            <a:endParaRPr lang="de-DE" dirty="0"/>
          </a:p>
        </p:txBody>
      </p:sp>
      <p:sp>
        <p:nvSpPr>
          <p:cNvPr id="24" name="Textplatzhalter 23">
            <a:extLst>
              <a:ext uri="{FF2B5EF4-FFF2-40B4-BE49-F238E27FC236}">
                <a16:creationId xmlns:a16="http://schemas.microsoft.com/office/drawing/2014/main" id="{6931BAAC-1214-D74C-9888-5DEE4A594123}"/>
              </a:ext>
            </a:extLst>
          </p:cNvPr>
          <p:cNvSpPr>
            <a:spLocks noGrp="1"/>
          </p:cNvSpPr>
          <p:nvPr>
            <p:ph type="body" sz="quarter" idx="20"/>
          </p:nvPr>
        </p:nvSpPr>
        <p:spPr>
          <a:xfrm>
            <a:off x="29576" y="3424335"/>
            <a:ext cx="2152386" cy="261413"/>
          </a:xfrm>
        </p:spPr>
        <p:txBody>
          <a:bodyPr/>
          <a:lstStyle/>
          <a:p>
            <a:r>
              <a:rPr lang="en-US" sz="1600" b="1" dirty="0"/>
              <a:t>Enhanced Accuracy</a:t>
            </a:r>
            <a:endParaRPr lang="de-DE" sz="1600" b="1" dirty="0"/>
          </a:p>
        </p:txBody>
      </p:sp>
      <p:sp>
        <p:nvSpPr>
          <p:cNvPr id="8" name="Inhaltsplatzhalter 7">
            <a:extLst>
              <a:ext uri="{FF2B5EF4-FFF2-40B4-BE49-F238E27FC236}">
                <a16:creationId xmlns:a16="http://schemas.microsoft.com/office/drawing/2014/main" id="{8A8C4A68-B9A4-D14D-B491-62C850A389CD}"/>
              </a:ext>
            </a:extLst>
          </p:cNvPr>
          <p:cNvSpPr>
            <a:spLocks noGrp="1"/>
          </p:cNvSpPr>
          <p:nvPr>
            <p:ph idx="24"/>
          </p:nvPr>
        </p:nvSpPr>
        <p:spPr>
          <a:xfrm>
            <a:off x="2828565" y="4463669"/>
            <a:ext cx="2461891" cy="1613120"/>
          </a:xfrm>
        </p:spPr>
        <p:txBody>
          <a:bodyPr/>
          <a:lstStyle/>
          <a:p>
            <a:r>
              <a:rPr lang="en-US" sz="1600" dirty="0"/>
              <a:t>Integrating SHAP enhances model transparency, making AI decisions more interpretable for healthcare professionals</a:t>
            </a:r>
            <a:r>
              <a:rPr lang="en-US" sz="1800" dirty="0"/>
              <a:t>.</a:t>
            </a:r>
            <a:endParaRPr lang="de-DE" sz="1800" dirty="0"/>
          </a:p>
          <a:p>
            <a:endParaRPr lang="de-DE" dirty="0"/>
          </a:p>
        </p:txBody>
      </p:sp>
      <p:sp>
        <p:nvSpPr>
          <p:cNvPr id="26" name="Textplatzhalter 25">
            <a:extLst>
              <a:ext uri="{FF2B5EF4-FFF2-40B4-BE49-F238E27FC236}">
                <a16:creationId xmlns:a16="http://schemas.microsoft.com/office/drawing/2014/main" id="{3AD66712-136D-9441-86E0-B178B375C0A5}"/>
              </a:ext>
            </a:extLst>
          </p:cNvPr>
          <p:cNvSpPr>
            <a:spLocks noGrp="1"/>
          </p:cNvSpPr>
          <p:nvPr>
            <p:ph type="body" sz="quarter" idx="25"/>
          </p:nvPr>
        </p:nvSpPr>
        <p:spPr>
          <a:xfrm>
            <a:off x="2799807" y="4094850"/>
            <a:ext cx="2705254" cy="265260"/>
          </a:xfrm>
        </p:spPr>
        <p:txBody>
          <a:bodyPr/>
          <a:lstStyle/>
          <a:p>
            <a:r>
              <a:rPr lang="en-US" sz="1600" b="1" dirty="0"/>
              <a:t>Increased Transparency</a:t>
            </a:r>
            <a:endParaRPr lang="de-DE" sz="1600" b="1" dirty="0"/>
          </a:p>
        </p:txBody>
      </p:sp>
      <p:sp>
        <p:nvSpPr>
          <p:cNvPr id="11" name="Inhaltsplatzhalter 10">
            <a:extLst>
              <a:ext uri="{FF2B5EF4-FFF2-40B4-BE49-F238E27FC236}">
                <a16:creationId xmlns:a16="http://schemas.microsoft.com/office/drawing/2014/main" id="{B6B8A424-F3C5-AD43-A2B9-CEB336CF3668}"/>
              </a:ext>
            </a:extLst>
          </p:cNvPr>
          <p:cNvSpPr>
            <a:spLocks noGrp="1"/>
          </p:cNvSpPr>
          <p:nvPr>
            <p:ph idx="27"/>
          </p:nvPr>
        </p:nvSpPr>
        <p:spPr>
          <a:xfrm>
            <a:off x="5594436" y="3791763"/>
            <a:ext cx="1912937" cy="1613120"/>
          </a:xfrm>
        </p:spPr>
        <p:txBody>
          <a:bodyPr/>
          <a:lstStyle/>
          <a:p>
            <a:r>
              <a:rPr lang="en-US" sz="1600" dirty="0"/>
              <a:t>SHAP helps identify and correct biases, fostering continuous improvement in AI models.</a:t>
            </a:r>
            <a:endParaRPr lang="de-DE" sz="1600" dirty="0"/>
          </a:p>
          <a:p>
            <a:endParaRPr lang="de-DE" dirty="0"/>
          </a:p>
        </p:txBody>
      </p:sp>
      <p:sp>
        <p:nvSpPr>
          <p:cNvPr id="28" name="Textplatzhalter 27">
            <a:extLst>
              <a:ext uri="{FF2B5EF4-FFF2-40B4-BE49-F238E27FC236}">
                <a16:creationId xmlns:a16="http://schemas.microsoft.com/office/drawing/2014/main" id="{617348A8-3C29-8B4C-AF4C-E29E1FD07897}"/>
              </a:ext>
            </a:extLst>
          </p:cNvPr>
          <p:cNvSpPr>
            <a:spLocks noGrp="1"/>
          </p:cNvSpPr>
          <p:nvPr>
            <p:ph type="body" sz="quarter" idx="28"/>
          </p:nvPr>
        </p:nvSpPr>
        <p:spPr>
          <a:xfrm>
            <a:off x="5160640" y="3434747"/>
            <a:ext cx="2285756" cy="261413"/>
          </a:xfrm>
        </p:spPr>
        <p:txBody>
          <a:bodyPr/>
          <a:lstStyle/>
          <a:p>
            <a:r>
              <a:rPr lang="en-US" sz="1600" b="1" dirty="0"/>
              <a:t>Error Identification</a:t>
            </a:r>
            <a:endParaRPr lang="de-DE" sz="1600" b="1" dirty="0"/>
          </a:p>
        </p:txBody>
      </p:sp>
      <p:sp>
        <p:nvSpPr>
          <p:cNvPr id="14" name="Inhaltsplatzhalter 13">
            <a:extLst>
              <a:ext uri="{FF2B5EF4-FFF2-40B4-BE49-F238E27FC236}">
                <a16:creationId xmlns:a16="http://schemas.microsoft.com/office/drawing/2014/main" id="{C2EC7AF1-E023-7049-8F3F-DB9B55605EB7}"/>
              </a:ext>
            </a:extLst>
          </p:cNvPr>
          <p:cNvSpPr>
            <a:spLocks noGrp="1"/>
          </p:cNvSpPr>
          <p:nvPr>
            <p:ph idx="30"/>
          </p:nvPr>
        </p:nvSpPr>
        <p:spPr>
          <a:xfrm>
            <a:off x="7577842" y="4463669"/>
            <a:ext cx="2060680" cy="1451939"/>
          </a:xfrm>
        </p:spPr>
        <p:txBody>
          <a:bodyPr/>
          <a:lstStyle/>
          <a:p>
            <a:r>
              <a:rPr lang="en-US" sz="1600" dirty="0"/>
              <a:t>Better medical text categorization boosts patient care quality and safety by reducing clinical errors.</a:t>
            </a:r>
            <a:endParaRPr lang="de-DE" sz="1600" dirty="0"/>
          </a:p>
          <a:p>
            <a:endParaRPr lang="de-DE" dirty="0"/>
          </a:p>
        </p:txBody>
      </p:sp>
      <p:sp>
        <p:nvSpPr>
          <p:cNvPr id="30" name="Textplatzhalter 29">
            <a:extLst>
              <a:ext uri="{FF2B5EF4-FFF2-40B4-BE49-F238E27FC236}">
                <a16:creationId xmlns:a16="http://schemas.microsoft.com/office/drawing/2014/main" id="{1000833E-4E5B-1740-93C0-6716D7FABB20}"/>
              </a:ext>
            </a:extLst>
          </p:cNvPr>
          <p:cNvSpPr>
            <a:spLocks noGrp="1"/>
          </p:cNvSpPr>
          <p:nvPr>
            <p:ph type="body" sz="quarter" idx="31"/>
          </p:nvPr>
        </p:nvSpPr>
        <p:spPr>
          <a:xfrm>
            <a:off x="7596750" y="4094850"/>
            <a:ext cx="2414998" cy="261413"/>
          </a:xfrm>
        </p:spPr>
        <p:txBody>
          <a:bodyPr/>
          <a:lstStyle/>
          <a:p>
            <a:r>
              <a:rPr lang="en-US" sz="1600" b="1" dirty="0"/>
              <a:t>Improved Patient Care</a:t>
            </a:r>
            <a:endParaRPr lang="de-DE" sz="1600" b="1" dirty="0"/>
          </a:p>
        </p:txBody>
      </p:sp>
      <p:sp>
        <p:nvSpPr>
          <p:cNvPr id="17" name="Inhaltsplatzhalter 16">
            <a:extLst>
              <a:ext uri="{FF2B5EF4-FFF2-40B4-BE49-F238E27FC236}">
                <a16:creationId xmlns:a16="http://schemas.microsoft.com/office/drawing/2014/main" id="{A4525478-A8C4-8844-A205-70F015D82682}"/>
              </a:ext>
            </a:extLst>
          </p:cNvPr>
          <p:cNvSpPr>
            <a:spLocks noGrp="1"/>
          </p:cNvSpPr>
          <p:nvPr>
            <p:ph idx="33"/>
          </p:nvPr>
        </p:nvSpPr>
        <p:spPr>
          <a:xfrm>
            <a:off x="10249487" y="3712872"/>
            <a:ext cx="1772016" cy="2123218"/>
          </a:xfrm>
        </p:spPr>
        <p:txBody>
          <a:bodyPr/>
          <a:lstStyle/>
          <a:p>
            <a:r>
              <a:rPr lang="en-US" sz="1600" dirty="0"/>
              <a:t>The combination of advanced NLP and XAI paves the way for more trustworthy and effective AI applications in healthcare.</a:t>
            </a:r>
            <a:endParaRPr lang="de-DE" sz="1600" dirty="0"/>
          </a:p>
          <a:p>
            <a:endParaRPr lang="de-DE" dirty="0"/>
          </a:p>
        </p:txBody>
      </p:sp>
      <p:sp>
        <p:nvSpPr>
          <p:cNvPr id="32" name="Textplatzhalter 31">
            <a:extLst>
              <a:ext uri="{FF2B5EF4-FFF2-40B4-BE49-F238E27FC236}">
                <a16:creationId xmlns:a16="http://schemas.microsoft.com/office/drawing/2014/main" id="{6C51C4D5-A804-6A4B-8B87-2F26B5DF571E}"/>
              </a:ext>
            </a:extLst>
          </p:cNvPr>
          <p:cNvSpPr>
            <a:spLocks noGrp="1"/>
          </p:cNvSpPr>
          <p:nvPr>
            <p:ph type="body" sz="quarter" idx="34"/>
          </p:nvPr>
        </p:nvSpPr>
        <p:spPr>
          <a:xfrm>
            <a:off x="9344133" y="3344053"/>
            <a:ext cx="2824349" cy="261413"/>
          </a:xfrm>
        </p:spPr>
        <p:txBody>
          <a:bodyPr/>
          <a:lstStyle/>
          <a:p>
            <a:r>
              <a:rPr lang="en-US" sz="1600" b="1" dirty="0"/>
              <a:t>Advancing AI in Healthcare</a:t>
            </a:r>
            <a:endParaRPr lang="de-DE" sz="1600" b="1" dirty="0"/>
          </a:p>
        </p:txBody>
      </p:sp>
      <p:sp>
        <p:nvSpPr>
          <p:cNvPr id="34" name="Rectangle 33">
            <a:extLst>
              <a:ext uri="{FF2B5EF4-FFF2-40B4-BE49-F238E27FC236}">
                <a16:creationId xmlns:a16="http://schemas.microsoft.com/office/drawing/2014/main" id="{3B758831-97C7-092A-C476-31C80EF00ED0}"/>
              </a:ext>
            </a:extLst>
          </p:cNvPr>
          <p:cNvSpPr/>
          <p:nvPr/>
        </p:nvSpPr>
        <p:spPr>
          <a:xfrm>
            <a:off x="0" y="370664"/>
            <a:ext cx="2705254"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CONCLUSION</a:t>
            </a:r>
          </a:p>
        </p:txBody>
      </p:sp>
    </p:spTree>
    <p:extLst>
      <p:ext uri="{BB962C8B-B14F-4D97-AF65-F5344CB8AC3E}">
        <p14:creationId xmlns:p14="http://schemas.microsoft.com/office/powerpoint/2010/main" val="95557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D1D71D5-CC4B-7EF0-3035-2F7197CF4235}"/>
              </a:ext>
            </a:extLst>
          </p:cNvPr>
          <p:cNvSpPr/>
          <p:nvPr/>
        </p:nvSpPr>
        <p:spPr>
          <a:xfrm>
            <a:off x="412850" y="1370933"/>
            <a:ext cx="5427366" cy="455504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600" dirty="0"/>
          </a:p>
        </p:txBody>
      </p:sp>
      <p:sp>
        <p:nvSpPr>
          <p:cNvPr id="10" name="Rectangle: Rounded Corners 9">
            <a:extLst>
              <a:ext uri="{FF2B5EF4-FFF2-40B4-BE49-F238E27FC236}">
                <a16:creationId xmlns:a16="http://schemas.microsoft.com/office/drawing/2014/main" id="{3D1CB7AF-DAE7-0B5F-E68E-34F750644F24}"/>
              </a:ext>
            </a:extLst>
          </p:cNvPr>
          <p:cNvSpPr/>
          <p:nvPr/>
        </p:nvSpPr>
        <p:spPr>
          <a:xfrm>
            <a:off x="6351784" y="1370932"/>
            <a:ext cx="5427366" cy="455504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600" dirty="0"/>
          </a:p>
        </p:txBody>
      </p:sp>
      <p:sp>
        <p:nvSpPr>
          <p:cNvPr id="12" name="TextBox 11">
            <a:extLst>
              <a:ext uri="{FF2B5EF4-FFF2-40B4-BE49-F238E27FC236}">
                <a16:creationId xmlns:a16="http://schemas.microsoft.com/office/drawing/2014/main" id="{4BF53D3F-D6F7-FEED-E4CA-7B70252B2881}"/>
              </a:ext>
            </a:extLst>
          </p:cNvPr>
          <p:cNvSpPr txBox="1"/>
          <p:nvPr/>
        </p:nvSpPr>
        <p:spPr>
          <a:xfrm>
            <a:off x="608046" y="1590390"/>
            <a:ext cx="5036974" cy="4116127"/>
          </a:xfrm>
          <a:prstGeom prst="rect">
            <a:avLst/>
          </a:prstGeom>
          <a:noFill/>
          <a:ln>
            <a:noFill/>
          </a:ln>
        </p:spPr>
        <p:txBody>
          <a:bodyPr wrap="square">
            <a:spAutoFit/>
          </a:bodyPr>
          <a:lstStyle/>
          <a:p>
            <a:pPr algn="just">
              <a:lnSpc>
                <a:spcPct val="150000"/>
              </a:lnSpc>
            </a:pPr>
            <a:r>
              <a:rPr lang="en-US" sz="1600" b="1" dirty="0"/>
              <a:t>Limitations of the Study:</a:t>
            </a:r>
          </a:p>
          <a:p>
            <a:pPr marL="285750" indent="-285750" algn="just">
              <a:lnSpc>
                <a:spcPct val="150000"/>
              </a:lnSpc>
              <a:buFont typeface="Arial" panose="020B0604020202020204" pitchFamily="34" charset="0"/>
              <a:buChar char="•"/>
            </a:pPr>
            <a:r>
              <a:rPr lang="en-US" sz="1600" b="1" dirty="0"/>
              <a:t>Sample Size: </a:t>
            </a:r>
            <a:r>
              <a:rPr lang="en-US" sz="1600" dirty="0"/>
              <a:t>Dataset may not capture all medical transcription scenarios.</a:t>
            </a:r>
          </a:p>
          <a:p>
            <a:pPr marL="285750" indent="-285750" algn="just">
              <a:lnSpc>
                <a:spcPct val="150000"/>
              </a:lnSpc>
              <a:buFont typeface="Arial" panose="020B0604020202020204" pitchFamily="34" charset="0"/>
              <a:buChar char="•"/>
            </a:pPr>
            <a:r>
              <a:rPr lang="en-US" sz="1600" b="1" dirty="0"/>
              <a:t>Data Quality: </a:t>
            </a:r>
            <a:r>
              <a:rPr lang="en-US" sz="1600" dirty="0"/>
              <a:t>Quality issues could affect model performance.</a:t>
            </a:r>
          </a:p>
          <a:p>
            <a:pPr marL="285750" indent="-285750" algn="just">
              <a:lnSpc>
                <a:spcPct val="150000"/>
              </a:lnSpc>
              <a:buFont typeface="Arial" panose="020B0604020202020204" pitchFamily="34" charset="0"/>
              <a:buChar char="•"/>
            </a:pPr>
            <a:r>
              <a:rPr lang="en-US" sz="1600" b="1" dirty="0"/>
              <a:t>Generalizability: </a:t>
            </a:r>
            <a:r>
              <a:rPr lang="en-US" sz="1600" dirty="0"/>
              <a:t>Domain-specific models may lack versatility.</a:t>
            </a:r>
          </a:p>
          <a:p>
            <a:pPr marL="285750" indent="-285750" algn="just">
              <a:lnSpc>
                <a:spcPct val="150000"/>
              </a:lnSpc>
              <a:buFont typeface="Arial" panose="020B0604020202020204" pitchFamily="34" charset="0"/>
              <a:buChar char="•"/>
            </a:pPr>
            <a:r>
              <a:rPr lang="en-US" sz="1600" b="1" dirty="0"/>
              <a:t>Complexity: </a:t>
            </a:r>
            <a:r>
              <a:rPr lang="en-US" sz="1600" dirty="0"/>
              <a:t>SHAP values are hard to interpret and computationally demanding.</a:t>
            </a:r>
          </a:p>
          <a:p>
            <a:pPr marL="285750" indent="-285750" algn="just">
              <a:lnSpc>
                <a:spcPct val="150000"/>
              </a:lnSpc>
              <a:buFont typeface="Arial" panose="020B0604020202020204" pitchFamily="34" charset="0"/>
              <a:buChar char="•"/>
            </a:pPr>
            <a:r>
              <a:rPr lang="en-US" sz="1600" b="1" dirty="0"/>
              <a:t>Ethical Concerns: </a:t>
            </a:r>
            <a:r>
              <a:rPr lang="en-US" sz="1600" dirty="0"/>
              <a:t>Data privacy and bias may impact fairness.</a:t>
            </a:r>
          </a:p>
        </p:txBody>
      </p:sp>
      <p:sp>
        <p:nvSpPr>
          <p:cNvPr id="14" name="TextBox 13">
            <a:extLst>
              <a:ext uri="{FF2B5EF4-FFF2-40B4-BE49-F238E27FC236}">
                <a16:creationId xmlns:a16="http://schemas.microsoft.com/office/drawing/2014/main" id="{99038B5A-A508-754E-C439-184A3CCE104B}"/>
              </a:ext>
            </a:extLst>
          </p:cNvPr>
          <p:cNvSpPr txBox="1"/>
          <p:nvPr/>
        </p:nvSpPr>
        <p:spPr>
          <a:xfrm>
            <a:off x="6479721" y="1836612"/>
            <a:ext cx="5171491" cy="3623684"/>
          </a:xfrm>
          <a:prstGeom prst="rect">
            <a:avLst/>
          </a:prstGeom>
          <a:noFill/>
          <a:ln>
            <a:noFill/>
          </a:ln>
        </p:spPr>
        <p:txBody>
          <a:bodyPr wrap="square">
            <a:spAutoFit/>
          </a:bodyPr>
          <a:lstStyle/>
          <a:p>
            <a:pPr algn="just"/>
            <a:r>
              <a:rPr lang="en-US" sz="1600" b="1" dirty="0"/>
              <a:t>Recommendations:</a:t>
            </a:r>
            <a:endParaRPr lang="en-US" sz="1600" dirty="0"/>
          </a:p>
          <a:p>
            <a:pPr marL="285750" indent="-285750" algn="just">
              <a:lnSpc>
                <a:spcPct val="150000"/>
              </a:lnSpc>
              <a:buFont typeface="Arial" panose="020B0604020202020204" pitchFamily="34" charset="0"/>
              <a:buChar char="•"/>
            </a:pPr>
            <a:r>
              <a:rPr lang="en-US" sz="1600" b="1" dirty="0"/>
              <a:t>Integrate XAI:</a:t>
            </a:r>
            <a:r>
              <a:rPr lang="en-US" sz="1600" dirty="0"/>
              <a:t> Use SHAP with attention mechanisms and LIME for clarity.</a:t>
            </a:r>
          </a:p>
          <a:p>
            <a:pPr marL="285750" indent="-285750" algn="just">
              <a:lnSpc>
                <a:spcPct val="150000"/>
              </a:lnSpc>
              <a:buFont typeface="Arial" panose="020B0604020202020204" pitchFamily="34" charset="0"/>
              <a:buChar char="•"/>
            </a:pPr>
            <a:r>
              <a:rPr lang="en-US" sz="1600" b="1" dirty="0"/>
              <a:t>Benchmarking:</a:t>
            </a:r>
            <a:r>
              <a:rPr lang="en-US" sz="1600" dirty="0"/>
              <a:t> Compare with medical experts to evaluate accuracy.</a:t>
            </a:r>
          </a:p>
          <a:p>
            <a:pPr marL="285750" indent="-285750" algn="just">
              <a:lnSpc>
                <a:spcPct val="150000"/>
              </a:lnSpc>
              <a:buFont typeface="Arial" panose="020B0604020202020204" pitchFamily="34" charset="0"/>
              <a:buChar char="•"/>
            </a:pPr>
            <a:r>
              <a:rPr lang="en-US" sz="1600" b="1" dirty="0"/>
              <a:t>Expand Data:</a:t>
            </a:r>
            <a:r>
              <a:rPr lang="en-US" sz="1600" dirty="0"/>
              <a:t> Use larger and more varied datasets.</a:t>
            </a:r>
          </a:p>
          <a:p>
            <a:pPr marL="285750" indent="-285750" algn="just">
              <a:lnSpc>
                <a:spcPct val="150000"/>
              </a:lnSpc>
              <a:buFont typeface="Arial" panose="020B0604020202020204" pitchFamily="34" charset="0"/>
              <a:buChar char="•"/>
            </a:pPr>
            <a:r>
              <a:rPr lang="en-US" sz="1600" b="1" dirty="0"/>
              <a:t>Simplify Explanations:</a:t>
            </a:r>
            <a:r>
              <a:rPr lang="en-US" sz="1600" dirty="0"/>
              <a:t> Create user-friendly interfaces for clinicians.</a:t>
            </a:r>
          </a:p>
          <a:p>
            <a:pPr marL="285750" indent="-285750" algn="just">
              <a:lnSpc>
                <a:spcPct val="150000"/>
              </a:lnSpc>
              <a:buFont typeface="Arial" panose="020B0604020202020204" pitchFamily="34" charset="0"/>
              <a:buChar char="•"/>
            </a:pPr>
            <a:r>
              <a:rPr lang="en-US" sz="1600" b="1" dirty="0"/>
              <a:t>Clinical Trials:</a:t>
            </a:r>
            <a:r>
              <a:rPr lang="en-US" sz="1600" dirty="0"/>
              <a:t> Conduct studies to validate real-world effectiveness.</a:t>
            </a:r>
          </a:p>
        </p:txBody>
      </p:sp>
      <p:sp>
        <p:nvSpPr>
          <p:cNvPr id="15" name="Rectangle 14">
            <a:extLst>
              <a:ext uri="{FF2B5EF4-FFF2-40B4-BE49-F238E27FC236}">
                <a16:creationId xmlns:a16="http://schemas.microsoft.com/office/drawing/2014/main" id="{FED4F81C-2273-73E9-81D2-9F06F37A2F2D}"/>
              </a:ext>
            </a:extLst>
          </p:cNvPr>
          <p:cNvSpPr/>
          <p:nvPr/>
        </p:nvSpPr>
        <p:spPr>
          <a:xfrm>
            <a:off x="0" y="397498"/>
            <a:ext cx="7235071"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LIMITATIONS AND RECOMMENDATIONS</a:t>
            </a:r>
          </a:p>
        </p:txBody>
      </p:sp>
    </p:spTree>
    <p:extLst>
      <p:ext uri="{BB962C8B-B14F-4D97-AF65-F5344CB8AC3E}">
        <p14:creationId xmlns:p14="http://schemas.microsoft.com/office/powerpoint/2010/main" val="22866650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03941C5-58D3-AC47-B462-DB8413BBEF37}"/>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oliennummernplatzhalter 3">
            <a:extLst>
              <a:ext uri="{FF2B5EF4-FFF2-40B4-BE49-F238E27FC236}">
                <a16:creationId xmlns:a16="http://schemas.microsoft.com/office/drawing/2014/main" id="{E75499D9-15BB-1240-8E2D-017809E67F57}"/>
              </a:ext>
            </a:extLst>
          </p:cNvPr>
          <p:cNvSpPr>
            <a:spLocks noGrp="1"/>
          </p:cNvSpPr>
          <p:nvPr>
            <p:ph type="sldNum" sz="quarter" idx="12"/>
          </p:nvPr>
        </p:nvSpPr>
        <p:spPr/>
        <p:txBody>
          <a:bodyPr/>
          <a:lstStyle/>
          <a:p>
            <a:fld id="{19C38A61-2AC7-4B0E-B80F-DDADD701BB40}" type="slidenum">
              <a:rPr lang="de-DE" smtClean="0"/>
              <a:pPr/>
              <a:t>15</a:t>
            </a:fld>
            <a:endParaRPr lang="de-DE" dirty="0"/>
          </a:p>
        </p:txBody>
      </p:sp>
      <p:sp>
        <p:nvSpPr>
          <p:cNvPr id="3" name="Rectangle 2">
            <a:extLst>
              <a:ext uri="{FF2B5EF4-FFF2-40B4-BE49-F238E27FC236}">
                <a16:creationId xmlns:a16="http://schemas.microsoft.com/office/drawing/2014/main" id="{44B46797-C9EB-5E0F-12EA-878B72AABD24}"/>
              </a:ext>
            </a:extLst>
          </p:cNvPr>
          <p:cNvSpPr/>
          <p:nvPr/>
        </p:nvSpPr>
        <p:spPr>
          <a:xfrm>
            <a:off x="0" y="406828"/>
            <a:ext cx="2669396"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REFERENCES</a:t>
            </a:r>
          </a:p>
        </p:txBody>
      </p:sp>
      <p:sp>
        <p:nvSpPr>
          <p:cNvPr id="11" name="TextBox 10">
            <a:extLst>
              <a:ext uri="{FF2B5EF4-FFF2-40B4-BE49-F238E27FC236}">
                <a16:creationId xmlns:a16="http://schemas.microsoft.com/office/drawing/2014/main" id="{306A4C03-2DF6-87B1-A343-CFC2C212DA3F}"/>
              </a:ext>
            </a:extLst>
          </p:cNvPr>
          <p:cNvSpPr txBox="1"/>
          <p:nvPr/>
        </p:nvSpPr>
        <p:spPr>
          <a:xfrm>
            <a:off x="325017" y="1041681"/>
            <a:ext cx="11541966" cy="5693866"/>
          </a:xfrm>
          <a:prstGeom prst="rect">
            <a:avLst/>
          </a:prstGeom>
          <a:noFill/>
          <a:ln>
            <a:noFill/>
          </a:ln>
        </p:spPr>
        <p:txBody>
          <a:bodyPr wrap="square">
            <a:spAutoFit/>
          </a:bodyPr>
          <a:lstStyle/>
          <a:p>
            <a:pPr marL="285750" indent="-285750" algn="just">
              <a:buFont typeface="Arial" panose="020B0604020202020204" pitchFamily="34" charset="0"/>
              <a:buChar char="•"/>
            </a:pPr>
            <a:r>
              <a:rPr lang="en-US" sz="1400" dirty="0" err="1"/>
              <a:t>Talebi</a:t>
            </a:r>
            <a:r>
              <a:rPr lang="en-US" sz="1400" dirty="0"/>
              <a:t>, S., Tong, E., Li, A., </a:t>
            </a:r>
            <a:r>
              <a:rPr lang="en-US" sz="1400" dirty="0" err="1"/>
              <a:t>Yamin</a:t>
            </a:r>
            <a:r>
              <a:rPr lang="en-US" sz="1400" dirty="0"/>
              <a:t>, G., </a:t>
            </a:r>
            <a:r>
              <a:rPr lang="en-US" sz="1400" dirty="0" err="1"/>
              <a:t>Zaharchuk</a:t>
            </a:r>
            <a:r>
              <a:rPr lang="en-US" sz="1400" dirty="0"/>
              <a:t>, G., &amp; </a:t>
            </a:r>
            <a:r>
              <a:rPr lang="en-US" sz="1400" dirty="0" err="1"/>
              <a:t>Mofrad</a:t>
            </a:r>
            <a:r>
              <a:rPr lang="en-US" sz="1400" dirty="0"/>
              <a:t>, M. R. K. (2024). Exploring the performance and explainability of fine-tuned BERT models for neuroradiology protocol assignment. BMC Medical Informatics and Decision Making, 24(1), 40. </a:t>
            </a:r>
            <a:r>
              <a:rPr lang="en-US" sz="1400" dirty="0">
                <a:hlinkClick r:id="rId2"/>
              </a:rPr>
              <a:t>https://doi.org/10.1186/s12911-024-02444-z</a:t>
            </a: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Lundberg, S. M., &amp; Lee, S.-I. (2017). A Unified Approach to Interpreting Model Predictions. Advances in Neural Information Processing Systems, 30. </a:t>
            </a:r>
            <a:r>
              <a:rPr lang="en-US" sz="1400" dirty="0">
                <a:hlinkClick r:id="rId3"/>
              </a:rPr>
              <a:t>https://papers.nips.cc/paper_files/paper/2017/hash/8a20a8621978632d76c43dfd28b67767-Abstract.html</a:t>
            </a: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Fehr, J., </a:t>
            </a:r>
            <a:r>
              <a:rPr lang="en-US" sz="1400" dirty="0" err="1"/>
              <a:t>Citro</a:t>
            </a:r>
            <a:r>
              <a:rPr lang="en-US" sz="1400" dirty="0"/>
              <a:t>, B., </a:t>
            </a:r>
            <a:r>
              <a:rPr lang="en-US" sz="1400" dirty="0" err="1"/>
              <a:t>Malpani</a:t>
            </a:r>
            <a:r>
              <a:rPr lang="en-US" sz="1400" dirty="0"/>
              <a:t>, R., Lippert, C., &amp; Madai, V. I. (2024). A trustworthy AI reality-check: The lack of transparency of artificial intelligence products in healthcare. Frontiers in Digital Health, 6, 1267290. </a:t>
            </a:r>
            <a:r>
              <a:rPr lang="en-US" sz="1400" dirty="0">
                <a:hlinkClick r:id="rId4"/>
              </a:rPr>
              <a:t>https://doi.org/10.3389/fdgth.2024.1267290</a:t>
            </a: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Prabhakar, S. K., &amp; Won, D.-O. (2021). Medical Text Classification Using Hybrid Deep Learning Models with </a:t>
            </a:r>
            <a:r>
              <a:rPr lang="en-US" sz="1400" dirty="0" err="1"/>
              <a:t>Multihead</a:t>
            </a:r>
            <a:r>
              <a:rPr lang="en-US" sz="1400" dirty="0"/>
              <a:t> Attention. Computational Intelligence and Neuroscience, 2021(1), 9425655. </a:t>
            </a:r>
            <a:r>
              <a:rPr lang="en-US" sz="1400" dirty="0">
                <a:hlinkClick r:id="rId5"/>
              </a:rPr>
              <a:t>https://doi.org/10.1155/2021/9425655</a:t>
            </a: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Devlin, J., Chang, M.-W., Lee, K., &amp; Toutanova, K. (2019). BERT: Pre-training of Deep Bidirectional Transformers for Language Understanding. In J. Burstein, C. Doran, &amp; T. Solorio (Eds.), Proceedings of the 2019 Conference of the North American Chapter of the Association for Computational Linguistics: Human Language Technologies, Volume 1 (Long and Short Papers) (pp. 4171–4186). Association for Computational Linguistics. https://doi.org/10.18653/v1/N19- 1423</a:t>
            </a:r>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err="1"/>
              <a:t>Chakrobartty</a:t>
            </a:r>
            <a:r>
              <a:rPr lang="en-US" sz="1400" dirty="0"/>
              <a:t>, S., &amp; El-</a:t>
            </a:r>
            <a:r>
              <a:rPr lang="en-US" sz="1400" dirty="0" err="1"/>
              <a:t>Gayar</a:t>
            </a:r>
            <a:r>
              <a:rPr lang="en-US" sz="1400" dirty="0"/>
              <a:t>, O. (2021). Explainable Artificial Intelligence in the Medical Domain: A Systematic Review. Americas Conference on Information Systems. </a:t>
            </a:r>
            <a:r>
              <a:rPr lang="en-US" sz="1400" dirty="0">
                <a:hlinkClick r:id="rId6"/>
              </a:rPr>
              <a:t>https://www.semanticscholar.org/paper/Explainable-Artificial-Intelligence-in-the-Medical-Chakrobartty-El-Gayar/4e405e87a55611328d2f408ae9d4164373454296</a:t>
            </a: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Binder, M., Heinrich, B., </a:t>
            </a:r>
            <a:r>
              <a:rPr lang="en-US" sz="1400" dirty="0" err="1"/>
              <a:t>Hopf</a:t>
            </a:r>
            <a:r>
              <a:rPr lang="en-US" sz="1400" dirty="0"/>
              <a:t>, M., &amp; Schiller, A. (2022). Global reconstruction of language models with linguistic rules – Explainable AI for online consumer reviews. Electronic Markets, 32(4), 2123–2138. </a:t>
            </a:r>
            <a:r>
              <a:rPr lang="en-US" sz="1400" dirty="0">
                <a:hlinkClick r:id="rId7"/>
              </a:rPr>
              <a:t>https://doi.org/10.1007/s12525-022-00612-5</a:t>
            </a:r>
            <a:endParaRPr lang="en-US" sz="1400" dirty="0"/>
          </a:p>
          <a:p>
            <a:pPr marL="285750" indent="-285750" algn="just">
              <a:buFont typeface="Arial" panose="020B0604020202020204" pitchFamily="34" charset="0"/>
              <a:buChar char="•"/>
            </a:pPr>
            <a:endParaRPr lang="en-US" sz="1400" dirty="0"/>
          </a:p>
          <a:p>
            <a:pPr marL="285750" indent="-285750" algn="just">
              <a:buFont typeface="Arial" panose="020B0604020202020204" pitchFamily="34" charset="0"/>
              <a:buChar char="•"/>
            </a:pPr>
            <a:r>
              <a:rPr lang="en-US" sz="1400" dirty="0"/>
              <a:t>Schöffer, J. (2023). On the Interplay of Transparency and Fairness in AI-Informed Decision-Making. https://doi.org/10.5445/IR/1000164741</a:t>
            </a:r>
          </a:p>
        </p:txBody>
      </p:sp>
    </p:spTree>
    <p:extLst>
      <p:ext uri="{BB962C8B-B14F-4D97-AF65-F5344CB8AC3E}">
        <p14:creationId xmlns:p14="http://schemas.microsoft.com/office/powerpoint/2010/main" val="3318707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F16A991-9A8D-414F-AF71-38CE9B0D57B6}"/>
              </a:ext>
            </a:extLst>
          </p:cNvPr>
          <p:cNvSpPr>
            <a:spLocks noGrp="1"/>
          </p:cNvSpPr>
          <p:nvPr>
            <p:ph type="ctrTitle"/>
          </p:nvPr>
        </p:nvSpPr>
        <p:spPr>
          <a:xfrm>
            <a:off x="0" y="2875367"/>
            <a:ext cx="5773926" cy="1125299"/>
          </a:xfrm>
        </p:spPr>
        <p:txBody>
          <a:bodyPr/>
          <a:lstStyle/>
          <a:p>
            <a:r>
              <a:rPr lang="de-DE" dirty="0" err="1"/>
              <a:t>Thank</a:t>
            </a:r>
            <a:r>
              <a:rPr lang="de-DE" dirty="0"/>
              <a:t> </a:t>
            </a:r>
            <a:r>
              <a:rPr lang="de-DE" dirty="0" err="1"/>
              <a:t>you</a:t>
            </a:r>
            <a:endParaRPr lang="de-DE" dirty="0"/>
          </a:p>
        </p:txBody>
      </p:sp>
      <p:sp>
        <p:nvSpPr>
          <p:cNvPr id="11" name="Rectangle 10">
            <a:extLst>
              <a:ext uri="{FF2B5EF4-FFF2-40B4-BE49-F238E27FC236}">
                <a16:creationId xmlns:a16="http://schemas.microsoft.com/office/drawing/2014/main" id="{2350572B-20F7-75E7-41B9-A22707B06405}"/>
              </a:ext>
            </a:extLst>
          </p:cNvPr>
          <p:cNvSpPr/>
          <p:nvPr/>
        </p:nvSpPr>
        <p:spPr>
          <a:xfrm>
            <a:off x="5663682" y="5728996"/>
            <a:ext cx="1045028" cy="9050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770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A103F3-0355-464D-B6A2-A5007E01FD4A}"/>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oliennummernplatzhalter 3">
            <a:extLst>
              <a:ext uri="{FF2B5EF4-FFF2-40B4-BE49-F238E27FC236}">
                <a16:creationId xmlns:a16="http://schemas.microsoft.com/office/drawing/2014/main" id="{BE575688-4807-844D-A028-A6C5227A940A}"/>
              </a:ext>
            </a:extLst>
          </p:cNvPr>
          <p:cNvSpPr>
            <a:spLocks noGrp="1"/>
          </p:cNvSpPr>
          <p:nvPr>
            <p:ph type="sldNum" sz="quarter" idx="12"/>
          </p:nvPr>
        </p:nvSpPr>
        <p:spPr/>
        <p:txBody>
          <a:bodyPr/>
          <a:lstStyle/>
          <a:p>
            <a:fld id="{19C38A61-2AC7-4B0E-B80F-DDADD701BB40}" type="slidenum">
              <a:rPr lang="de-DE" smtClean="0"/>
              <a:pPr/>
              <a:t>2</a:t>
            </a:fld>
            <a:endParaRPr lang="de-DE" dirty="0"/>
          </a:p>
        </p:txBody>
      </p:sp>
      <p:graphicFrame>
        <p:nvGraphicFramePr>
          <p:cNvPr id="7" name="Tabelle 9">
            <a:extLst>
              <a:ext uri="{FF2B5EF4-FFF2-40B4-BE49-F238E27FC236}">
                <a16:creationId xmlns:a16="http://schemas.microsoft.com/office/drawing/2014/main" id="{760EEA5D-B094-1046-9A95-948EC94B99B3}"/>
              </a:ext>
            </a:extLst>
          </p:cNvPr>
          <p:cNvGraphicFramePr>
            <a:graphicFrameLocks noGrp="1"/>
          </p:cNvGraphicFramePr>
          <p:nvPr>
            <p:extLst>
              <p:ext uri="{D42A27DB-BD31-4B8C-83A1-F6EECF244321}">
                <p14:modId xmlns:p14="http://schemas.microsoft.com/office/powerpoint/2010/main" val="1223398274"/>
              </p:ext>
            </p:extLst>
          </p:nvPr>
        </p:nvGraphicFramePr>
        <p:xfrm>
          <a:off x="460562" y="1094978"/>
          <a:ext cx="11310646" cy="5259170"/>
        </p:xfrm>
        <a:graphic>
          <a:graphicData uri="http://schemas.openxmlformats.org/drawingml/2006/table">
            <a:tbl>
              <a:tblPr firstRow="1" bandRow="1">
                <a:tableStyleId>{5C22544A-7EE6-4342-B048-85BDC9FD1C3A}</a:tableStyleId>
              </a:tblPr>
              <a:tblGrid>
                <a:gridCol w="7184175">
                  <a:extLst>
                    <a:ext uri="{9D8B030D-6E8A-4147-A177-3AD203B41FA5}">
                      <a16:colId xmlns:a16="http://schemas.microsoft.com/office/drawing/2014/main" val="922412611"/>
                    </a:ext>
                  </a:extLst>
                </a:gridCol>
                <a:gridCol w="347331">
                  <a:extLst>
                    <a:ext uri="{9D8B030D-6E8A-4147-A177-3AD203B41FA5}">
                      <a16:colId xmlns:a16="http://schemas.microsoft.com/office/drawing/2014/main" val="3240641897"/>
                    </a:ext>
                  </a:extLst>
                </a:gridCol>
                <a:gridCol w="935665">
                  <a:extLst>
                    <a:ext uri="{9D8B030D-6E8A-4147-A177-3AD203B41FA5}">
                      <a16:colId xmlns:a16="http://schemas.microsoft.com/office/drawing/2014/main" val="20002"/>
                    </a:ext>
                  </a:extLst>
                </a:gridCol>
                <a:gridCol w="290623">
                  <a:extLst>
                    <a:ext uri="{9D8B030D-6E8A-4147-A177-3AD203B41FA5}">
                      <a16:colId xmlns:a16="http://schemas.microsoft.com/office/drawing/2014/main" val="20003"/>
                    </a:ext>
                  </a:extLst>
                </a:gridCol>
                <a:gridCol w="2552852">
                  <a:extLst>
                    <a:ext uri="{9D8B030D-6E8A-4147-A177-3AD203B41FA5}">
                      <a16:colId xmlns:a16="http://schemas.microsoft.com/office/drawing/2014/main" val="934957934"/>
                    </a:ext>
                  </a:extLst>
                </a:gridCol>
              </a:tblGrid>
              <a:tr h="751310">
                <a:tc>
                  <a:txBody>
                    <a:bodyPr/>
                    <a:lstStyle/>
                    <a:p>
                      <a:pPr algn="l"/>
                      <a:r>
                        <a:rPr lang="en-US" sz="2400" b="1" dirty="0">
                          <a:solidFill>
                            <a:schemeClr val="tx1"/>
                          </a:solidFill>
                        </a:rPr>
                        <a:t>INTRODUCTION</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400" b="0" dirty="0">
                        <a:solidFill>
                          <a:schemeClr val="tx1"/>
                        </a:solidFill>
                        <a:latin typeface="+mn-lt"/>
                      </a:endParaRPr>
                    </a:p>
                  </a:txBody>
                  <a:tcPr marL="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de-DE" sz="2400" b="0" dirty="0">
                          <a:solidFill>
                            <a:schemeClr val="tx1"/>
                          </a:solidFill>
                          <a:latin typeface="+mj-lt"/>
                        </a:rPr>
                        <a:t>3 - 4</a:t>
                      </a:r>
                    </a:p>
                  </a:txBody>
                  <a:tcPr marT="36000" anchor="ctr">
                    <a:lnL w="12700" cmpd="sng">
                      <a:noFill/>
                    </a:lnL>
                    <a:lnR w="57150" cap="flat" cmpd="sng" algn="ctr">
                      <a:noFill/>
                      <a:prstDash val="solid"/>
                      <a:round/>
                      <a:headEnd type="none" w="med" len="med"/>
                      <a:tailEnd type="none" w="med" len="med"/>
                    </a:lnR>
                    <a:lnT w="381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de-DE" sz="2400" b="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de-DE" sz="2200" b="0" dirty="0">
                          <a:solidFill>
                            <a:schemeClr val="tx1"/>
                          </a:solidFill>
                          <a:latin typeface="+mn-lt"/>
                        </a:rPr>
                        <a:t>00:04 h</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4954664"/>
                  </a:ext>
                </a:extLst>
              </a:tr>
              <a:tr h="751310">
                <a:tc>
                  <a:txBody>
                    <a:bodyPr/>
                    <a:lstStyle/>
                    <a:p>
                      <a:pPr algn="l"/>
                      <a:r>
                        <a:rPr lang="en-US" sz="2400" b="1" dirty="0">
                          <a:solidFill>
                            <a:schemeClr val="tx1"/>
                          </a:solidFill>
                        </a:rPr>
                        <a:t>LITERATURE REVIEW OVERVIEW</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400" b="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de-DE" sz="2400" b="0" dirty="0">
                          <a:solidFill>
                            <a:schemeClr val="tx1"/>
                          </a:solidFill>
                          <a:latin typeface="+mj-lt"/>
                        </a:rPr>
                        <a:t>5</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de-DE" sz="2400" b="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200" b="0" dirty="0">
                          <a:solidFill>
                            <a:schemeClr val="tx1"/>
                          </a:solidFill>
                          <a:latin typeface="+mn-lt"/>
                        </a:rPr>
                        <a:t>00:03 h</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5990031"/>
                  </a:ext>
                </a:extLst>
              </a:tr>
              <a:tr h="751310">
                <a:tc>
                  <a:txBody>
                    <a:bodyPr/>
                    <a:lstStyle/>
                    <a:p>
                      <a:pPr algn="l"/>
                      <a:r>
                        <a:rPr lang="en-US" sz="2400" b="1" dirty="0">
                          <a:solidFill>
                            <a:schemeClr val="tx1"/>
                          </a:solidFill>
                        </a:rPr>
                        <a:t>METHODOLOGY</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400" b="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de-DE" sz="2400" b="0" dirty="0">
                          <a:solidFill>
                            <a:schemeClr val="tx1"/>
                          </a:solidFill>
                          <a:latin typeface="+mj-lt"/>
                        </a:rPr>
                        <a:t>6 – 7</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de-DE" sz="2400" b="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200" b="0" dirty="0">
                          <a:solidFill>
                            <a:schemeClr val="tx1"/>
                          </a:solidFill>
                          <a:latin typeface="+mn-lt"/>
                        </a:rPr>
                        <a:t>00:03 h</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7272670"/>
                  </a:ext>
                </a:extLst>
              </a:tr>
              <a:tr h="751310">
                <a:tc>
                  <a:txBody>
                    <a:bodyPr/>
                    <a:lstStyle/>
                    <a:p>
                      <a:r>
                        <a:rPr lang="de-DE" sz="2200" dirty="0">
                          <a:latin typeface="+mj-lt"/>
                        </a:rPr>
                        <a:t>RESULTS</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400" b="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de-DE" sz="2400" b="0" dirty="0">
                          <a:solidFill>
                            <a:schemeClr val="tx1"/>
                          </a:solidFill>
                          <a:latin typeface="+mj-lt"/>
                        </a:rPr>
                        <a:t>8 - 12</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de-DE" sz="2400" b="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200" b="0" dirty="0">
                          <a:solidFill>
                            <a:schemeClr val="tx1"/>
                          </a:solidFill>
                          <a:latin typeface="+mn-lt"/>
                        </a:rPr>
                        <a:t>00:03 h</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1259476"/>
                  </a:ext>
                </a:extLst>
              </a:tr>
              <a:tr h="751310">
                <a:tc>
                  <a:txBody>
                    <a:bodyPr/>
                    <a:lstStyle/>
                    <a:p>
                      <a:pPr algn="l"/>
                      <a:r>
                        <a:rPr lang="en-US" sz="2400" b="1" dirty="0">
                          <a:solidFill>
                            <a:schemeClr val="tx1"/>
                          </a:solidFill>
                        </a:rPr>
                        <a:t>CONCLUSION</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400" b="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de-DE" sz="2400" b="0" dirty="0">
                          <a:solidFill>
                            <a:schemeClr val="tx1"/>
                          </a:solidFill>
                          <a:latin typeface="+mj-lt"/>
                        </a:rPr>
                        <a:t>13</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de-DE" sz="2400" b="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200" b="0" dirty="0">
                          <a:solidFill>
                            <a:schemeClr val="tx1"/>
                          </a:solidFill>
                          <a:latin typeface="+mn-lt"/>
                        </a:rPr>
                        <a:t>00:01 h</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6524023"/>
                  </a:ext>
                </a:extLst>
              </a:tr>
              <a:tr h="751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LIMITATIONS AND RECOMMENDATIONS</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400" b="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de-DE" sz="2400" b="0" dirty="0">
                          <a:solidFill>
                            <a:schemeClr val="tx1"/>
                          </a:solidFill>
                          <a:latin typeface="+mj-lt"/>
                        </a:rPr>
                        <a:t>14</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de-DE" sz="2400" b="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200" b="0" dirty="0">
                          <a:solidFill>
                            <a:schemeClr val="tx1"/>
                          </a:solidFill>
                          <a:latin typeface="+mn-lt"/>
                        </a:rPr>
                        <a:t>00:01 h</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93707449"/>
                  </a:ext>
                </a:extLst>
              </a:tr>
              <a:tr h="751310">
                <a:tc>
                  <a:txBody>
                    <a:bodyPr/>
                    <a:lstStyle/>
                    <a:p>
                      <a:pPr algn="l"/>
                      <a:r>
                        <a:rPr lang="en-US" sz="2400" b="1" dirty="0">
                          <a:solidFill>
                            <a:schemeClr val="tx1"/>
                          </a:solidFill>
                        </a:rPr>
                        <a:t>REFERENCES</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de-DE" sz="2400" b="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de-DE" sz="2400" b="0" dirty="0">
                          <a:solidFill>
                            <a:schemeClr val="tx1"/>
                          </a:solidFill>
                          <a:latin typeface="+mj-lt"/>
                        </a:rPr>
                        <a:t>15</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de-DE" sz="2400" b="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2200" b="0" dirty="0">
                          <a:solidFill>
                            <a:schemeClr val="tx1"/>
                          </a:solidFill>
                          <a:latin typeface="+mn-lt"/>
                        </a:rPr>
                        <a:t>00:01 h</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4454061"/>
                  </a:ext>
                </a:extLst>
              </a:tr>
            </a:tbl>
          </a:graphicData>
        </a:graphic>
      </p:graphicFrame>
      <p:sp>
        <p:nvSpPr>
          <p:cNvPr id="3" name="Rectangle 2">
            <a:extLst>
              <a:ext uri="{FF2B5EF4-FFF2-40B4-BE49-F238E27FC236}">
                <a16:creationId xmlns:a16="http://schemas.microsoft.com/office/drawing/2014/main" id="{3DBC02AC-C227-CDA0-FA8E-AED41F175992}"/>
              </a:ext>
            </a:extLst>
          </p:cNvPr>
          <p:cNvSpPr/>
          <p:nvPr/>
        </p:nvSpPr>
        <p:spPr>
          <a:xfrm>
            <a:off x="-18050" y="352082"/>
            <a:ext cx="2786360"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CONTENT LIST</a:t>
            </a:r>
          </a:p>
        </p:txBody>
      </p:sp>
    </p:spTree>
    <p:extLst>
      <p:ext uri="{BB962C8B-B14F-4D97-AF65-F5344CB8AC3E}">
        <p14:creationId xmlns:p14="http://schemas.microsoft.com/office/powerpoint/2010/main" val="211746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223B602-5493-B57A-8C1F-C92DAEF1D878}"/>
              </a:ext>
            </a:extLst>
          </p:cNvPr>
          <p:cNvSpPr/>
          <p:nvPr/>
        </p:nvSpPr>
        <p:spPr>
          <a:xfrm>
            <a:off x="760372" y="1699066"/>
            <a:ext cx="10671250" cy="866284"/>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marL="0" indent="0" algn="just">
              <a:buNone/>
            </a:pPr>
            <a:r>
              <a:rPr lang="en-US" sz="1600" dirty="0"/>
              <a:t>The rapid advancement in medical text transcription through BERT models enhances the accuracy of classification but poses challenges in interpretability </a:t>
            </a:r>
            <a:r>
              <a:rPr lang="da-DK" sz="1600" dirty="0"/>
              <a:t>(Talebi et al., 2024, pp. 2)</a:t>
            </a:r>
            <a:r>
              <a:rPr lang="en-US" sz="1600" dirty="0"/>
              <a:t>. This study aims to integrate BERT models with Explainable AI (XAI) techniques like SHAP to improve transparency and trust in clinical decision-making.</a:t>
            </a:r>
          </a:p>
        </p:txBody>
      </p:sp>
      <p:sp>
        <p:nvSpPr>
          <p:cNvPr id="2" name="Rectangle 1">
            <a:extLst>
              <a:ext uri="{FF2B5EF4-FFF2-40B4-BE49-F238E27FC236}">
                <a16:creationId xmlns:a16="http://schemas.microsoft.com/office/drawing/2014/main" id="{C2B505E6-3686-B6A0-5047-7A9F93B79EE8}"/>
              </a:ext>
            </a:extLst>
          </p:cNvPr>
          <p:cNvSpPr/>
          <p:nvPr/>
        </p:nvSpPr>
        <p:spPr>
          <a:xfrm>
            <a:off x="0" y="369145"/>
            <a:ext cx="3041321"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INTRODUCTION</a:t>
            </a:r>
          </a:p>
        </p:txBody>
      </p:sp>
      <p:sp>
        <p:nvSpPr>
          <p:cNvPr id="3" name="Rectangle: Rounded Corners 2">
            <a:extLst>
              <a:ext uri="{FF2B5EF4-FFF2-40B4-BE49-F238E27FC236}">
                <a16:creationId xmlns:a16="http://schemas.microsoft.com/office/drawing/2014/main" id="{18B41330-4F87-43B3-DCEB-9994102B4AFD}"/>
              </a:ext>
            </a:extLst>
          </p:cNvPr>
          <p:cNvSpPr/>
          <p:nvPr/>
        </p:nvSpPr>
        <p:spPr>
          <a:xfrm>
            <a:off x="760372" y="3388930"/>
            <a:ext cx="10671250" cy="866284"/>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marL="0" indent="0" algn="just">
              <a:buNone/>
            </a:pPr>
            <a:r>
              <a:rPr lang="en-US" sz="1600" dirty="0"/>
              <a:t>This field focuses on advancing medical text classification through AI models like BERT and integrating Explainable AI (XAI) techniques to address transparency challenges. It aims to improve the accuracy and trustworthiness of AI in healthcare by tackling the complexities of clinical language.</a:t>
            </a:r>
          </a:p>
        </p:txBody>
      </p:sp>
      <p:sp>
        <p:nvSpPr>
          <p:cNvPr id="4" name="Rectangle: Rounded Corners 3">
            <a:extLst>
              <a:ext uri="{FF2B5EF4-FFF2-40B4-BE49-F238E27FC236}">
                <a16:creationId xmlns:a16="http://schemas.microsoft.com/office/drawing/2014/main" id="{483D9D51-B10A-61DB-254D-D41734797720}"/>
              </a:ext>
            </a:extLst>
          </p:cNvPr>
          <p:cNvSpPr/>
          <p:nvPr/>
        </p:nvSpPr>
        <p:spPr>
          <a:xfrm>
            <a:off x="760375" y="5118602"/>
            <a:ext cx="10671250" cy="866284"/>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marL="0" indent="0" algn="just">
              <a:buNone/>
            </a:pPr>
            <a:r>
              <a:rPr lang="en-US" sz="1600" dirty="0"/>
              <a:t>Research in medical text transcription and classification is crucial for improving patient care and optimizing clinical workflows. However, existing AI models like BERT and its variants often lack interpretability, which hinders their practical application in healthcare </a:t>
            </a:r>
            <a:r>
              <a:rPr lang="sv-SE" sz="1600" dirty="0"/>
              <a:t>(Lundberg &amp; Lee, 2017, p. 3)</a:t>
            </a:r>
            <a:r>
              <a:rPr lang="en-US" sz="1600" dirty="0"/>
              <a:t>.</a:t>
            </a:r>
          </a:p>
        </p:txBody>
      </p:sp>
      <p:sp>
        <p:nvSpPr>
          <p:cNvPr id="11" name="Arrow: Pentagon 10">
            <a:extLst>
              <a:ext uri="{FF2B5EF4-FFF2-40B4-BE49-F238E27FC236}">
                <a16:creationId xmlns:a16="http://schemas.microsoft.com/office/drawing/2014/main" id="{148EA711-36E5-C820-3666-F90356F201B0}"/>
              </a:ext>
            </a:extLst>
          </p:cNvPr>
          <p:cNvSpPr/>
          <p:nvPr/>
        </p:nvSpPr>
        <p:spPr>
          <a:xfrm>
            <a:off x="760375" y="1175387"/>
            <a:ext cx="2280946" cy="274947"/>
          </a:xfrm>
          <a:prstGeom prst="homePlat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Background:</a:t>
            </a:r>
            <a:endParaRPr lang="en-US" sz="1600" dirty="0"/>
          </a:p>
        </p:txBody>
      </p:sp>
      <p:sp>
        <p:nvSpPr>
          <p:cNvPr id="12" name="Arrow: Pentagon 11">
            <a:extLst>
              <a:ext uri="{FF2B5EF4-FFF2-40B4-BE49-F238E27FC236}">
                <a16:creationId xmlns:a16="http://schemas.microsoft.com/office/drawing/2014/main" id="{79A7A725-1C9B-D5B0-DE6E-1F9C24EEEC19}"/>
              </a:ext>
            </a:extLst>
          </p:cNvPr>
          <p:cNvSpPr/>
          <p:nvPr/>
        </p:nvSpPr>
        <p:spPr>
          <a:xfrm>
            <a:off x="760373" y="2819431"/>
            <a:ext cx="2356049" cy="277114"/>
          </a:xfrm>
          <a:prstGeom prst="homePlat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Research Field:</a:t>
            </a:r>
            <a:endParaRPr lang="en-US" sz="1600" dirty="0">
              <a:solidFill>
                <a:schemeClr val="bg1"/>
              </a:solidFill>
            </a:endParaRPr>
          </a:p>
        </p:txBody>
      </p:sp>
      <p:sp>
        <p:nvSpPr>
          <p:cNvPr id="13" name="Arrow: Pentagon 12">
            <a:extLst>
              <a:ext uri="{FF2B5EF4-FFF2-40B4-BE49-F238E27FC236}">
                <a16:creationId xmlns:a16="http://schemas.microsoft.com/office/drawing/2014/main" id="{0F9F3265-8FE1-D0CC-16A8-54523EA3896E}"/>
              </a:ext>
            </a:extLst>
          </p:cNvPr>
          <p:cNvSpPr/>
          <p:nvPr/>
        </p:nvSpPr>
        <p:spPr>
          <a:xfrm>
            <a:off x="760372" y="4547599"/>
            <a:ext cx="2356050" cy="278618"/>
          </a:xfrm>
          <a:prstGeom prst="homePlat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Problem Statement:</a:t>
            </a:r>
            <a:endParaRPr lang="en-US" sz="1600" dirty="0">
              <a:solidFill>
                <a:schemeClr val="bg1"/>
              </a:solidFill>
            </a:endParaRPr>
          </a:p>
        </p:txBody>
      </p:sp>
    </p:spTree>
    <p:extLst>
      <p:ext uri="{BB962C8B-B14F-4D97-AF65-F5344CB8AC3E}">
        <p14:creationId xmlns:p14="http://schemas.microsoft.com/office/powerpoint/2010/main" val="4002457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133980-B22E-B602-B351-3746BF6F7BCE}"/>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Slide Number Placeholder 3">
            <a:extLst>
              <a:ext uri="{FF2B5EF4-FFF2-40B4-BE49-F238E27FC236}">
                <a16:creationId xmlns:a16="http://schemas.microsoft.com/office/drawing/2014/main" id="{0D702CC1-87A6-31BD-D87B-A69F66B64C19}"/>
              </a:ext>
            </a:extLst>
          </p:cNvPr>
          <p:cNvSpPr>
            <a:spLocks noGrp="1"/>
          </p:cNvSpPr>
          <p:nvPr>
            <p:ph type="sldNum" sz="quarter" idx="12"/>
          </p:nvPr>
        </p:nvSpPr>
        <p:spPr/>
        <p:txBody>
          <a:bodyPr/>
          <a:lstStyle/>
          <a:p>
            <a:fld id="{19C38A61-2AC7-4B0E-B80F-DDADD701BB40}" type="slidenum">
              <a:rPr lang="de-DE" smtClean="0"/>
              <a:pPr/>
              <a:t>4</a:t>
            </a:fld>
            <a:endParaRPr lang="de-DE" dirty="0"/>
          </a:p>
        </p:txBody>
      </p:sp>
      <p:sp>
        <p:nvSpPr>
          <p:cNvPr id="8" name="TextBox 7">
            <a:extLst>
              <a:ext uri="{FF2B5EF4-FFF2-40B4-BE49-F238E27FC236}">
                <a16:creationId xmlns:a16="http://schemas.microsoft.com/office/drawing/2014/main" id="{5D09FB35-B15C-8579-F3A6-19F78AE65826}"/>
              </a:ext>
            </a:extLst>
          </p:cNvPr>
          <p:cNvSpPr txBox="1"/>
          <p:nvPr/>
        </p:nvSpPr>
        <p:spPr>
          <a:xfrm>
            <a:off x="334629" y="359296"/>
            <a:ext cx="692798" cy="369332"/>
          </a:xfrm>
          <a:prstGeom prst="rect">
            <a:avLst/>
          </a:prstGeom>
          <a:noFill/>
          <a:ln>
            <a:noFill/>
          </a:ln>
        </p:spPr>
        <p:txBody>
          <a:bodyPr wrap="square">
            <a:spAutoFit/>
          </a:bodyPr>
          <a:lstStyle/>
          <a:p>
            <a:r>
              <a:rPr lang="en-US" sz="1600" dirty="0"/>
              <a:t>cont</a:t>
            </a:r>
            <a:r>
              <a:rPr lang="en-US" dirty="0"/>
              <a:t>.</a:t>
            </a:r>
          </a:p>
        </p:txBody>
      </p:sp>
      <p:sp>
        <p:nvSpPr>
          <p:cNvPr id="9" name="Rectangle: Rounded Corners 8">
            <a:extLst>
              <a:ext uri="{FF2B5EF4-FFF2-40B4-BE49-F238E27FC236}">
                <a16:creationId xmlns:a16="http://schemas.microsoft.com/office/drawing/2014/main" id="{910BDD48-C010-D8F9-BF09-7F658792D039}"/>
              </a:ext>
            </a:extLst>
          </p:cNvPr>
          <p:cNvSpPr/>
          <p:nvPr/>
        </p:nvSpPr>
        <p:spPr>
          <a:xfrm>
            <a:off x="681028" y="1198001"/>
            <a:ext cx="10822882"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lgn="just">
              <a:buFont typeface="Arial" panose="020B0604020202020204" pitchFamily="34" charset="0"/>
              <a:buChar char="•"/>
            </a:pPr>
            <a:r>
              <a:rPr lang="en-US" sz="1600" dirty="0"/>
              <a:t>To evaluate BERT-based models' performance in classifying medical text and enhance model transparency using Explainable AI (XAI) techniques. </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Integrate SHAP with BERT models to improve interpretability and address medical text classification challenges through advanced NLP methods.</a:t>
            </a:r>
          </a:p>
        </p:txBody>
      </p:sp>
      <p:sp>
        <p:nvSpPr>
          <p:cNvPr id="10" name="Rectangle: Rounded Corners 9">
            <a:extLst>
              <a:ext uri="{FF2B5EF4-FFF2-40B4-BE49-F238E27FC236}">
                <a16:creationId xmlns:a16="http://schemas.microsoft.com/office/drawing/2014/main" id="{9F2A8C6B-C726-4D69-119C-A90D80983979}"/>
              </a:ext>
            </a:extLst>
          </p:cNvPr>
          <p:cNvSpPr/>
          <p:nvPr/>
        </p:nvSpPr>
        <p:spPr>
          <a:xfrm>
            <a:off x="681028" y="3171125"/>
            <a:ext cx="10822882"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just">
              <a:buNone/>
            </a:pPr>
            <a:r>
              <a:rPr lang="en-US" sz="1600" dirty="0"/>
              <a:t>How do BERT-based models compare to traditional algorithms in medical text classification, and how does integrating SHAP improve their interpretability and address transcription challenges? Additionally, what ethical and practical issues arise in deploying these models in clinical settings?</a:t>
            </a:r>
          </a:p>
        </p:txBody>
      </p:sp>
      <p:sp>
        <p:nvSpPr>
          <p:cNvPr id="11" name="Rectangle: Rounded Corners 10">
            <a:extLst>
              <a:ext uri="{FF2B5EF4-FFF2-40B4-BE49-F238E27FC236}">
                <a16:creationId xmlns:a16="http://schemas.microsoft.com/office/drawing/2014/main" id="{880EEC37-3169-105D-8FD4-5F79936AB745}"/>
              </a:ext>
            </a:extLst>
          </p:cNvPr>
          <p:cNvSpPr/>
          <p:nvPr/>
        </p:nvSpPr>
        <p:spPr>
          <a:xfrm>
            <a:off x="681028" y="5138751"/>
            <a:ext cx="10822882"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0" indent="0" algn="just">
              <a:buNone/>
            </a:pPr>
            <a:r>
              <a:rPr lang="en-US" sz="1600" dirty="0"/>
              <a:t>This study bridges cutting-edge NLP techniques with real-world clinical needs, enhancing medical text classification through advanced BERT-based models and explainable AI (XAI) methods. By increasing model transparency and addressing key issues like data privacy and terminology variability, it improves the accuracy and reliability of AI in healthcare </a:t>
            </a:r>
            <a:r>
              <a:rPr lang="da-DK" sz="1600" dirty="0"/>
              <a:t>(Fehr et al., 2024, p. 2).</a:t>
            </a:r>
            <a:endParaRPr lang="en-US" sz="1600" dirty="0"/>
          </a:p>
        </p:txBody>
      </p:sp>
      <p:sp>
        <p:nvSpPr>
          <p:cNvPr id="12" name="Arrow: Pentagon 11">
            <a:extLst>
              <a:ext uri="{FF2B5EF4-FFF2-40B4-BE49-F238E27FC236}">
                <a16:creationId xmlns:a16="http://schemas.microsoft.com/office/drawing/2014/main" id="{C757F9A9-0EF9-87A9-BAA3-9FA855395D49}"/>
              </a:ext>
            </a:extLst>
          </p:cNvPr>
          <p:cNvSpPr/>
          <p:nvPr/>
        </p:nvSpPr>
        <p:spPr>
          <a:xfrm>
            <a:off x="816357" y="791794"/>
            <a:ext cx="2872769" cy="274947"/>
          </a:xfrm>
          <a:prstGeom prst="homePlat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Aim &amp; Objective:</a:t>
            </a:r>
            <a:endParaRPr lang="en-US" sz="1600" dirty="0">
              <a:solidFill>
                <a:schemeClr val="bg1"/>
              </a:solidFill>
            </a:endParaRPr>
          </a:p>
        </p:txBody>
      </p:sp>
      <p:sp>
        <p:nvSpPr>
          <p:cNvPr id="16" name="Arrow: Pentagon 15">
            <a:extLst>
              <a:ext uri="{FF2B5EF4-FFF2-40B4-BE49-F238E27FC236}">
                <a16:creationId xmlns:a16="http://schemas.microsoft.com/office/drawing/2014/main" id="{CBD4DA19-9E8F-ACD3-0AE8-50C295F98FFC}"/>
              </a:ext>
            </a:extLst>
          </p:cNvPr>
          <p:cNvSpPr/>
          <p:nvPr/>
        </p:nvSpPr>
        <p:spPr>
          <a:xfrm>
            <a:off x="816355" y="2776520"/>
            <a:ext cx="2872769" cy="274947"/>
          </a:xfrm>
          <a:prstGeom prst="homePlat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Research Question:</a:t>
            </a:r>
            <a:endParaRPr lang="en-US" sz="1600" dirty="0">
              <a:solidFill>
                <a:schemeClr val="bg1"/>
              </a:solidFill>
            </a:endParaRPr>
          </a:p>
        </p:txBody>
      </p:sp>
      <p:sp>
        <p:nvSpPr>
          <p:cNvPr id="18" name="Arrow: Pentagon 17">
            <a:extLst>
              <a:ext uri="{FF2B5EF4-FFF2-40B4-BE49-F238E27FC236}">
                <a16:creationId xmlns:a16="http://schemas.microsoft.com/office/drawing/2014/main" id="{6E57CBEF-EB81-5F72-FE16-A247D79EB0A1}"/>
              </a:ext>
            </a:extLst>
          </p:cNvPr>
          <p:cNvSpPr/>
          <p:nvPr/>
        </p:nvSpPr>
        <p:spPr>
          <a:xfrm>
            <a:off x="816356" y="4738041"/>
            <a:ext cx="2872769" cy="274947"/>
          </a:xfrm>
          <a:prstGeom prst="homePlat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Significance of the Study:</a:t>
            </a:r>
            <a:endParaRPr lang="en-US" sz="1600" dirty="0">
              <a:solidFill>
                <a:schemeClr val="bg1"/>
              </a:solidFill>
            </a:endParaRPr>
          </a:p>
        </p:txBody>
      </p:sp>
    </p:spTree>
    <p:extLst>
      <p:ext uri="{BB962C8B-B14F-4D97-AF65-F5344CB8AC3E}">
        <p14:creationId xmlns:p14="http://schemas.microsoft.com/office/powerpoint/2010/main" val="185624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223B602-5493-B57A-8C1F-C92DAEF1D878}"/>
              </a:ext>
            </a:extLst>
          </p:cNvPr>
          <p:cNvSpPr/>
          <p:nvPr/>
        </p:nvSpPr>
        <p:spPr>
          <a:xfrm>
            <a:off x="760375" y="899919"/>
            <a:ext cx="10671250" cy="1074723"/>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Advancements in Machine Learning for Medical Text: </a:t>
            </a:r>
            <a:r>
              <a:rPr lang="en-US" sz="1600" dirty="0"/>
              <a:t>Recent advancements in machine learning, including deep learning models and BERT, have dramatically improved the accuracy and efficiency of medical text classification. The integration of explainable AI techniques further enhances model interpretability and trust in AI-driven decisions</a:t>
            </a:r>
            <a:r>
              <a:rPr lang="de-DE" sz="1600" dirty="0"/>
              <a:t> (Prabhakar &amp; Won, 2021, p, 3)</a:t>
            </a:r>
            <a:r>
              <a:rPr lang="en-US" sz="1600" dirty="0"/>
              <a:t>.</a:t>
            </a:r>
          </a:p>
        </p:txBody>
      </p:sp>
      <p:sp>
        <p:nvSpPr>
          <p:cNvPr id="2" name="Rectangle 1">
            <a:extLst>
              <a:ext uri="{FF2B5EF4-FFF2-40B4-BE49-F238E27FC236}">
                <a16:creationId xmlns:a16="http://schemas.microsoft.com/office/drawing/2014/main" id="{C2B505E6-3686-B6A0-5047-7A9F93B79EE8}"/>
              </a:ext>
            </a:extLst>
          </p:cNvPr>
          <p:cNvSpPr/>
          <p:nvPr/>
        </p:nvSpPr>
        <p:spPr>
          <a:xfrm>
            <a:off x="0" y="319193"/>
            <a:ext cx="5961802"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LITERATURE REVIEW OVERVIEW</a:t>
            </a:r>
          </a:p>
        </p:txBody>
      </p:sp>
      <p:sp>
        <p:nvSpPr>
          <p:cNvPr id="3" name="Rectangle: Rounded Corners 2">
            <a:extLst>
              <a:ext uri="{FF2B5EF4-FFF2-40B4-BE49-F238E27FC236}">
                <a16:creationId xmlns:a16="http://schemas.microsoft.com/office/drawing/2014/main" id="{18B41330-4F87-43B3-DCEB-9994102B4AFD}"/>
              </a:ext>
            </a:extLst>
          </p:cNvPr>
          <p:cNvSpPr/>
          <p:nvPr/>
        </p:nvSpPr>
        <p:spPr>
          <a:xfrm>
            <a:off x="760375" y="2086580"/>
            <a:ext cx="10671250" cy="1074724"/>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Role of BERT and Pre-trained Language Models: </a:t>
            </a:r>
            <a:r>
              <a:rPr lang="en-US" sz="1600" dirty="0"/>
              <a:t>BERT and similar pre-trained language models have transformed NLP by leveraging bidirectional training and self-attention mechanisms for superior contextual understanding. Their ability to learn from extensive data and fine-tune on specific tasks has greatly advanced medical text classification (</a:t>
            </a:r>
            <a:r>
              <a:rPr lang="fr-FR" sz="1600" dirty="0" err="1"/>
              <a:t>Devlin</a:t>
            </a:r>
            <a:r>
              <a:rPr lang="fr-FR" sz="1600" dirty="0"/>
              <a:t> et al., 2019, p, 4174)</a:t>
            </a:r>
            <a:r>
              <a:rPr lang="en-US" sz="1600" dirty="0"/>
              <a:t>.</a:t>
            </a:r>
          </a:p>
        </p:txBody>
      </p:sp>
      <p:sp>
        <p:nvSpPr>
          <p:cNvPr id="4" name="Rectangle: Rounded Corners 3">
            <a:extLst>
              <a:ext uri="{FF2B5EF4-FFF2-40B4-BE49-F238E27FC236}">
                <a16:creationId xmlns:a16="http://schemas.microsoft.com/office/drawing/2014/main" id="{483D9D51-B10A-61DB-254D-D41734797720}"/>
              </a:ext>
            </a:extLst>
          </p:cNvPr>
          <p:cNvSpPr/>
          <p:nvPr/>
        </p:nvSpPr>
        <p:spPr>
          <a:xfrm>
            <a:off x="760375" y="3258236"/>
            <a:ext cx="10671250" cy="1074724"/>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Explainable AI (XAI) Techniques in Healthcare: </a:t>
            </a:r>
            <a:r>
              <a:rPr lang="en-US" sz="1600" dirty="0"/>
              <a:t>XAI techniques like SHAP, LIME, and Grad-CAM enhance AI interpretability by providing insights into decision-making processes. These tools help clinicians understand and trust AI recommendations, detect biases, and ensure the reliability of healthcare applications </a:t>
            </a:r>
            <a:r>
              <a:rPr lang="es-ES" sz="1600" dirty="0"/>
              <a:t>(</a:t>
            </a:r>
            <a:r>
              <a:rPr lang="es-ES" sz="1600" dirty="0" err="1"/>
              <a:t>Chakrobartty</a:t>
            </a:r>
            <a:r>
              <a:rPr lang="es-ES" sz="1600" dirty="0"/>
              <a:t> &amp; El-Gayar, 2021, p. 3)</a:t>
            </a:r>
            <a:r>
              <a:rPr lang="en-US" sz="1600" dirty="0"/>
              <a:t>.</a:t>
            </a:r>
          </a:p>
        </p:txBody>
      </p:sp>
      <p:sp>
        <p:nvSpPr>
          <p:cNvPr id="5" name="Rectangle: Rounded Corners 4">
            <a:extLst>
              <a:ext uri="{FF2B5EF4-FFF2-40B4-BE49-F238E27FC236}">
                <a16:creationId xmlns:a16="http://schemas.microsoft.com/office/drawing/2014/main" id="{8F1DEB24-0213-C23B-4EDB-F2E5334A5849}"/>
              </a:ext>
            </a:extLst>
          </p:cNvPr>
          <p:cNvSpPr/>
          <p:nvPr/>
        </p:nvSpPr>
        <p:spPr>
          <a:xfrm>
            <a:off x="760375" y="4450665"/>
            <a:ext cx="10671250" cy="107472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Integration of BERT and XAI Techniques: </a:t>
            </a:r>
            <a:r>
              <a:rPr lang="en-US" sz="1600" dirty="0"/>
              <a:t>Integrating BERT with Explainable AI techniques combines advanced contextual understanding with interpretability, leading to improved accuracy and transparency in medical text classification. This synergy fosters better clinical decisions and enhances patient outcomes </a:t>
            </a:r>
            <a:r>
              <a:rPr lang="da-DK" sz="1600" dirty="0"/>
              <a:t>(Binder et al., 2022, p. 2124)</a:t>
            </a:r>
            <a:r>
              <a:rPr lang="en-US" sz="1600" dirty="0"/>
              <a:t>.</a:t>
            </a:r>
          </a:p>
        </p:txBody>
      </p:sp>
      <p:sp>
        <p:nvSpPr>
          <p:cNvPr id="6" name="Rectangle: Rounded Corners 5">
            <a:extLst>
              <a:ext uri="{FF2B5EF4-FFF2-40B4-BE49-F238E27FC236}">
                <a16:creationId xmlns:a16="http://schemas.microsoft.com/office/drawing/2014/main" id="{02FF39F7-4632-027C-2932-53849632FA33}"/>
              </a:ext>
            </a:extLst>
          </p:cNvPr>
          <p:cNvSpPr/>
          <p:nvPr/>
        </p:nvSpPr>
        <p:spPr>
          <a:xfrm>
            <a:off x="760375" y="5622321"/>
            <a:ext cx="10671250" cy="107472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Ethical and Regulatory Considerations: </a:t>
            </a:r>
            <a:r>
              <a:rPr lang="en-US" sz="1600" dirty="0"/>
              <a:t>AI in healthcare requires stringent ethical oversight to ensure transparency, fairness, and accountability, preventing biases and safeguarding patient safety. Adhering to regulatory frameworks like GDPR and FDA guidelines is essential, though these regulations must evolve to keep pace with technological advancements (Schöffer, 2023, p. 8).</a:t>
            </a:r>
          </a:p>
        </p:txBody>
      </p:sp>
      <p:sp>
        <p:nvSpPr>
          <p:cNvPr id="10" name="Arrow: Pentagon 9">
            <a:extLst>
              <a:ext uri="{FF2B5EF4-FFF2-40B4-BE49-F238E27FC236}">
                <a16:creationId xmlns:a16="http://schemas.microsoft.com/office/drawing/2014/main" id="{D0549BF4-0CCE-E801-4128-8D8D1AFC8AA9}"/>
              </a:ext>
            </a:extLst>
          </p:cNvPr>
          <p:cNvSpPr/>
          <p:nvPr/>
        </p:nvSpPr>
        <p:spPr>
          <a:xfrm>
            <a:off x="284586" y="1370224"/>
            <a:ext cx="345232" cy="158620"/>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Pentagon 10">
            <a:extLst>
              <a:ext uri="{FF2B5EF4-FFF2-40B4-BE49-F238E27FC236}">
                <a16:creationId xmlns:a16="http://schemas.microsoft.com/office/drawing/2014/main" id="{6236BEF2-FBE5-9D0E-3D84-A2E8BE3CF347}"/>
              </a:ext>
            </a:extLst>
          </p:cNvPr>
          <p:cNvSpPr/>
          <p:nvPr/>
        </p:nvSpPr>
        <p:spPr>
          <a:xfrm>
            <a:off x="284586" y="2543256"/>
            <a:ext cx="345232" cy="158620"/>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Pentagon 11">
            <a:extLst>
              <a:ext uri="{FF2B5EF4-FFF2-40B4-BE49-F238E27FC236}">
                <a16:creationId xmlns:a16="http://schemas.microsoft.com/office/drawing/2014/main" id="{3B531943-4EBA-222F-9AF9-60291BC4C941}"/>
              </a:ext>
            </a:extLst>
          </p:cNvPr>
          <p:cNvSpPr/>
          <p:nvPr/>
        </p:nvSpPr>
        <p:spPr>
          <a:xfrm>
            <a:off x="284586" y="3716288"/>
            <a:ext cx="345232" cy="158620"/>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Arrow: Pentagon 12">
            <a:extLst>
              <a:ext uri="{FF2B5EF4-FFF2-40B4-BE49-F238E27FC236}">
                <a16:creationId xmlns:a16="http://schemas.microsoft.com/office/drawing/2014/main" id="{54BEAD00-05EB-55B7-DD18-1D315A078F05}"/>
              </a:ext>
            </a:extLst>
          </p:cNvPr>
          <p:cNvSpPr/>
          <p:nvPr/>
        </p:nvSpPr>
        <p:spPr>
          <a:xfrm>
            <a:off x="284586" y="4908717"/>
            <a:ext cx="345232" cy="158620"/>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Pentagon 13">
            <a:extLst>
              <a:ext uri="{FF2B5EF4-FFF2-40B4-BE49-F238E27FC236}">
                <a16:creationId xmlns:a16="http://schemas.microsoft.com/office/drawing/2014/main" id="{D3249CDD-74BA-6CB9-DB9B-A28E6380CFAA}"/>
              </a:ext>
            </a:extLst>
          </p:cNvPr>
          <p:cNvSpPr/>
          <p:nvPr/>
        </p:nvSpPr>
        <p:spPr>
          <a:xfrm>
            <a:off x="284586" y="6080373"/>
            <a:ext cx="345232" cy="158620"/>
          </a:xfrm>
          <a:prstGeom prst="homePlate">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118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770632A-3DB5-1C44-BFF3-9DCB36F9A14B}"/>
              </a:ext>
            </a:extLst>
          </p:cNvPr>
          <p:cNvSpPr>
            <a:spLocks noGrp="1"/>
          </p:cNvSpPr>
          <p:nvPr>
            <p:ph type="dt" sz="half" idx="10"/>
          </p:nvPr>
        </p:nvSpPr>
        <p:spPr/>
        <p:txBody>
          <a:bodyPr/>
          <a:lstStyle/>
          <a:p>
            <a:fld id="{9DE2538E-986B-6C46-B955-8C701E8C89AF}" type="datetime1">
              <a:rPr lang="de-DE" smtClean="0"/>
              <a:t>19.08.2024</a:t>
            </a:fld>
            <a:endParaRPr lang="de-DE" dirty="0"/>
          </a:p>
        </p:txBody>
      </p:sp>
      <p:sp>
        <p:nvSpPr>
          <p:cNvPr id="4" name="Foliennummernplatzhalter 3">
            <a:extLst>
              <a:ext uri="{FF2B5EF4-FFF2-40B4-BE49-F238E27FC236}">
                <a16:creationId xmlns:a16="http://schemas.microsoft.com/office/drawing/2014/main" id="{FA6124A7-F9D7-B549-9F19-C398DA4BFB7F}"/>
              </a:ext>
            </a:extLst>
          </p:cNvPr>
          <p:cNvSpPr>
            <a:spLocks noGrp="1"/>
          </p:cNvSpPr>
          <p:nvPr>
            <p:ph type="sldNum" sz="quarter" idx="12"/>
          </p:nvPr>
        </p:nvSpPr>
        <p:spPr/>
        <p:txBody>
          <a:bodyPr/>
          <a:lstStyle/>
          <a:p>
            <a:fld id="{19C38A61-2AC7-4B0E-B80F-DDADD701BB40}" type="slidenum">
              <a:rPr lang="de-DE" smtClean="0"/>
              <a:pPr/>
              <a:t>6</a:t>
            </a:fld>
            <a:endParaRPr lang="de-DE" dirty="0"/>
          </a:p>
        </p:txBody>
      </p:sp>
      <p:sp>
        <p:nvSpPr>
          <p:cNvPr id="10" name="Rectangle 9">
            <a:extLst>
              <a:ext uri="{FF2B5EF4-FFF2-40B4-BE49-F238E27FC236}">
                <a16:creationId xmlns:a16="http://schemas.microsoft.com/office/drawing/2014/main" id="{4BFD3A9A-8C10-CBE6-718E-2A8F8826C13A}"/>
              </a:ext>
            </a:extLst>
          </p:cNvPr>
          <p:cNvSpPr/>
          <p:nvPr/>
        </p:nvSpPr>
        <p:spPr>
          <a:xfrm>
            <a:off x="0" y="321228"/>
            <a:ext cx="3029399"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METHODOLOGY</a:t>
            </a:r>
          </a:p>
        </p:txBody>
      </p:sp>
      <p:sp>
        <p:nvSpPr>
          <p:cNvPr id="12" name="Rectangle: Rounded Corners 11">
            <a:extLst>
              <a:ext uri="{FF2B5EF4-FFF2-40B4-BE49-F238E27FC236}">
                <a16:creationId xmlns:a16="http://schemas.microsoft.com/office/drawing/2014/main" id="{356EA6D7-733D-4A6E-F8D0-F243DB71EDBF}"/>
              </a:ext>
            </a:extLst>
          </p:cNvPr>
          <p:cNvSpPr/>
          <p:nvPr/>
        </p:nvSpPr>
        <p:spPr>
          <a:xfrm>
            <a:off x="814448" y="1062561"/>
            <a:ext cx="10563095" cy="942291"/>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US" sz="1600" b="1" dirty="0">
                <a:solidFill>
                  <a:schemeClr val="tx1"/>
                </a:solidFill>
              </a:rPr>
              <a:t>Research Approach &amp; Design:  </a:t>
            </a:r>
            <a:r>
              <a:rPr lang="en-US" sz="1600" dirty="0"/>
              <a:t>The research methodology involves using BERT-based models to categorize medical text transcriptions, integrating data analysis and model tuning for enhanced accuracy. It emphasizes explainable AI techniques to ensure model reliability and detect biases.</a:t>
            </a:r>
          </a:p>
        </p:txBody>
      </p:sp>
      <p:sp>
        <p:nvSpPr>
          <p:cNvPr id="13" name="Rectangle: Rounded Corners 12">
            <a:extLst>
              <a:ext uri="{FF2B5EF4-FFF2-40B4-BE49-F238E27FC236}">
                <a16:creationId xmlns:a16="http://schemas.microsoft.com/office/drawing/2014/main" id="{3BE8A058-15E8-FE8F-12C4-6683C61BD8FF}"/>
              </a:ext>
            </a:extLst>
          </p:cNvPr>
          <p:cNvSpPr/>
          <p:nvPr/>
        </p:nvSpPr>
        <p:spPr>
          <a:xfrm>
            <a:off x="814449" y="4913296"/>
            <a:ext cx="10563095" cy="119426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just"/>
            <a:r>
              <a:rPr lang="en-US" sz="1600" b="1" dirty="0">
                <a:solidFill>
                  <a:schemeClr val="tx1"/>
                </a:solidFill>
              </a:rPr>
              <a:t>Data Collection &amp; Preprocessing: </a:t>
            </a:r>
            <a:r>
              <a:rPr lang="en-US" sz="1600" dirty="0"/>
              <a:t>The data collection process involved acquiring a comprehensive dataset from mtsamples.com, comprising 4,999 medical transcription records. Following this, the data underwent extensive preprocessing, including cleaning, normalization, and text enrichment, resulting in a refined dataset of 2,324 records optimized for effective machine learning model training.</a:t>
            </a:r>
          </a:p>
        </p:txBody>
      </p:sp>
      <p:graphicFrame>
        <p:nvGraphicFramePr>
          <p:cNvPr id="16" name="Diagram 15">
            <a:extLst>
              <a:ext uri="{FF2B5EF4-FFF2-40B4-BE49-F238E27FC236}">
                <a16:creationId xmlns:a16="http://schemas.microsoft.com/office/drawing/2014/main" id="{BF879F8A-F444-0DE3-AFB9-517922E4A720}"/>
              </a:ext>
            </a:extLst>
          </p:cNvPr>
          <p:cNvGraphicFramePr/>
          <p:nvPr>
            <p:extLst>
              <p:ext uri="{D42A27DB-BD31-4B8C-83A1-F6EECF244321}">
                <p14:modId xmlns:p14="http://schemas.microsoft.com/office/powerpoint/2010/main" val="844318766"/>
              </p:ext>
            </p:extLst>
          </p:nvPr>
        </p:nvGraphicFramePr>
        <p:xfrm>
          <a:off x="-174233" y="2057037"/>
          <a:ext cx="12042771" cy="27518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TextBox 17">
            <a:extLst>
              <a:ext uri="{FF2B5EF4-FFF2-40B4-BE49-F238E27FC236}">
                <a16:creationId xmlns:a16="http://schemas.microsoft.com/office/drawing/2014/main" id="{EC7B3BF4-D2D4-D861-F8EE-E50D8D8EE761}"/>
              </a:ext>
            </a:extLst>
          </p:cNvPr>
          <p:cNvSpPr txBox="1"/>
          <p:nvPr/>
        </p:nvSpPr>
        <p:spPr>
          <a:xfrm>
            <a:off x="4031568" y="4399446"/>
            <a:ext cx="3631168" cy="307777"/>
          </a:xfrm>
          <a:prstGeom prst="rect">
            <a:avLst/>
          </a:prstGeom>
          <a:noFill/>
          <a:ln>
            <a:noFill/>
          </a:ln>
        </p:spPr>
        <p:txBody>
          <a:bodyPr wrap="square">
            <a:spAutoFit/>
          </a:bodyPr>
          <a:lstStyle/>
          <a:p>
            <a:r>
              <a:rPr lang="en-US" sz="1400" i="1" dirty="0"/>
              <a:t>Figure 1. Design of thesis research methodology</a:t>
            </a:r>
          </a:p>
        </p:txBody>
      </p:sp>
      <p:sp>
        <p:nvSpPr>
          <p:cNvPr id="19" name="Arrow: Right 18">
            <a:extLst>
              <a:ext uri="{FF2B5EF4-FFF2-40B4-BE49-F238E27FC236}">
                <a16:creationId xmlns:a16="http://schemas.microsoft.com/office/drawing/2014/main" id="{92DADE1A-4DA9-AA04-8CBF-E4A0C9D3A290}"/>
              </a:ext>
            </a:extLst>
          </p:cNvPr>
          <p:cNvSpPr/>
          <p:nvPr/>
        </p:nvSpPr>
        <p:spPr>
          <a:xfrm>
            <a:off x="257935" y="1407743"/>
            <a:ext cx="494522" cy="251926"/>
          </a:xfrm>
          <a:prstGeom prst="rightArrow">
            <a:avLst>
              <a:gd name="adj1" fmla="val 42592"/>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2AA03B82-0DEE-7521-C688-134472D9E132}"/>
              </a:ext>
            </a:extLst>
          </p:cNvPr>
          <p:cNvSpPr/>
          <p:nvPr/>
        </p:nvSpPr>
        <p:spPr>
          <a:xfrm>
            <a:off x="257935" y="5346876"/>
            <a:ext cx="494522" cy="251926"/>
          </a:xfrm>
          <a:prstGeom prst="rightArrow">
            <a:avLst>
              <a:gd name="adj1" fmla="val 42592"/>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9470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12D8BE-0D5C-29C8-8781-EAC4C88F0FC4}"/>
              </a:ext>
            </a:extLst>
          </p:cNvPr>
          <p:cNvSpPr txBox="1"/>
          <p:nvPr/>
        </p:nvSpPr>
        <p:spPr>
          <a:xfrm>
            <a:off x="240264" y="155901"/>
            <a:ext cx="692798" cy="369332"/>
          </a:xfrm>
          <a:prstGeom prst="rect">
            <a:avLst/>
          </a:prstGeom>
          <a:noFill/>
          <a:ln>
            <a:noFill/>
          </a:ln>
        </p:spPr>
        <p:txBody>
          <a:bodyPr wrap="square">
            <a:spAutoFit/>
          </a:bodyPr>
          <a:lstStyle/>
          <a:p>
            <a:r>
              <a:rPr lang="en-US" sz="1600" dirty="0"/>
              <a:t>cont</a:t>
            </a:r>
            <a:r>
              <a:rPr lang="en-US" dirty="0"/>
              <a:t>.</a:t>
            </a:r>
          </a:p>
        </p:txBody>
      </p:sp>
      <p:sp>
        <p:nvSpPr>
          <p:cNvPr id="8" name="Rectangle: Rounded Corners 7">
            <a:extLst>
              <a:ext uri="{FF2B5EF4-FFF2-40B4-BE49-F238E27FC236}">
                <a16:creationId xmlns:a16="http://schemas.microsoft.com/office/drawing/2014/main" id="{37E40999-A85D-7674-856A-EC8DDFDD44A0}"/>
              </a:ext>
            </a:extLst>
          </p:cNvPr>
          <p:cNvSpPr/>
          <p:nvPr/>
        </p:nvSpPr>
        <p:spPr>
          <a:xfrm>
            <a:off x="760375" y="2457377"/>
            <a:ext cx="10671250" cy="110920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b="1" dirty="0"/>
              <a:t>Evaluation &amp; Comparison:</a:t>
            </a:r>
            <a:r>
              <a:rPr lang="en-US" sz="1600" dirty="0"/>
              <a:t> </a:t>
            </a:r>
            <a:r>
              <a:rPr lang="en-US" sz="1600" dirty="0">
                <a:solidFill>
                  <a:schemeClr val="bg1"/>
                </a:solidFill>
              </a:rPr>
              <a:t>We assessed baseline and advanced models using precision, recall, and weighted average F1 scores to evaluate their performance across various medical specialties. This approach ensures a balanced assessment of model effectiveness.</a:t>
            </a:r>
          </a:p>
        </p:txBody>
      </p:sp>
      <p:sp>
        <p:nvSpPr>
          <p:cNvPr id="9" name="Rectangle: Rounded Corners 8">
            <a:extLst>
              <a:ext uri="{FF2B5EF4-FFF2-40B4-BE49-F238E27FC236}">
                <a16:creationId xmlns:a16="http://schemas.microsoft.com/office/drawing/2014/main" id="{80D54534-649B-9BF4-96CE-AEB27ABECEE5}"/>
              </a:ext>
            </a:extLst>
          </p:cNvPr>
          <p:cNvSpPr/>
          <p:nvPr/>
        </p:nvSpPr>
        <p:spPr>
          <a:xfrm>
            <a:off x="760375" y="3886924"/>
            <a:ext cx="10671250" cy="110920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Explainable AI (XAI) Integration: </a:t>
            </a:r>
            <a:r>
              <a:rPr lang="en-US" sz="1600" dirty="0">
                <a:solidFill>
                  <a:schemeClr val="bg1"/>
                </a:solidFill>
              </a:rPr>
              <a:t>SHAP was integrated with </a:t>
            </a:r>
            <a:r>
              <a:rPr lang="en-US" sz="1600" dirty="0" err="1">
                <a:solidFill>
                  <a:schemeClr val="bg1"/>
                </a:solidFill>
              </a:rPr>
              <a:t>BioBERT</a:t>
            </a:r>
            <a:r>
              <a:rPr lang="en-US" sz="1600" dirty="0">
                <a:solidFill>
                  <a:schemeClr val="bg1"/>
                </a:solidFill>
              </a:rPr>
              <a:t> to clarify token contributions to model predictions, enhancing transparency. This involved visualizing token importance, performing perturbation tests, and validating results across medical specialties.</a:t>
            </a:r>
          </a:p>
        </p:txBody>
      </p:sp>
      <p:sp>
        <p:nvSpPr>
          <p:cNvPr id="17" name="Rectangle: Rounded Corners 16">
            <a:extLst>
              <a:ext uri="{FF2B5EF4-FFF2-40B4-BE49-F238E27FC236}">
                <a16:creationId xmlns:a16="http://schemas.microsoft.com/office/drawing/2014/main" id="{A110B585-7DCD-B0DD-32AD-1C5D3E150620}"/>
              </a:ext>
            </a:extLst>
          </p:cNvPr>
          <p:cNvSpPr/>
          <p:nvPr/>
        </p:nvSpPr>
        <p:spPr>
          <a:xfrm>
            <a:off x="760375" y="5284437"/>
            <a:ext cx="10671250" cy="110920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Ethical Considerations &amp; Validity:</a:t>
            </a:r>
            <a:r>
              <a:rPr lang="en-US" sz="1600" dirty="0"/>
              <a:t> </a:t>
            </a:r>
            <a:r>
              <a:rPr lang="en-US" sz="1600" dirty="0">
                <a:solidFill>
                  <a:schemeClr val="bg1"/>
                </a:solidFill>
              </a:rPr>
              <a:t>To uphold ethical standards, we ensured rigorous anonymization and adherence to data handling guidelines to protect patient privacy. Transparency about data sources and using SHAP for explainability supported model accountability and research integrity.</a:t>
            </a:r>
          </a:p>
        </p:txBody>
      </p:sp>
      <p:sp>
        <p:nvSpPr>
          <p:cNvPr id="19" name="Rectangle: Rounded Corners 18">
            <a:extLst>
              <a:ext uri="{FF2B5EF4-FFF2-40B4-BE49-F238E27FC236}">
                <a16:creationId xmlns:a16="http://schemas.microsoft.com/office/drawing/2014/main" id="{D223B602-5493-B57A-8C1F-C92DAEF1D878}"/>
              </a:ext>
            </a:extLst>
          </p:cNvPr>
          <p:cNvSpPr/>
          <p:nvPr/>
        </p:nvSpPr>
        <p:spPr>
          <a:xfrm>
            <a:off x="760375" y="1059864"/>
            <a:ext cx="10671250" cy="1109205"/>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solidFill>
                  <a:schemeClr val="tx1"/>
                </a:solidFill>
              </a:rPr>
              <a:t>Model Selection &amp; Development: </a:t>
            </a:r>
            <a:r>
              <a:rPr lang="en-US" sz="1600" dirty="0">
                <a:solidFill>
                  <a:schemeClr val="bg1"/>
                </a:solidFill>
              </a:rPr>
              <a:t>The process of model selection involves choosing between classical machine learning algorithms, like Random Forest and SVM, and advanced deep learning models such as BERT, </a:t>
            </a:r>
            <a:r>
              <a:rPr lang="en-US" sz="1600" dirty="0" err="1">
                <a:solidFill>
                  <a:schemeClr val="bg1"/>
                </a:solidFill>
              </a:rPr>
              <a:t>BioBERT</a:t>
            </a:r>
            <a:r>
              <a:rPr lang="en-US" sz="1600" dirty="0">
                <a:solidFill>
                  <a:schemeClr val="bg1"/>
                </a:solidFill>
              </a:rPr>
              <a:t>, </a:t>
            </a:r>
            <a:r>
              <a:rPr lang="en-US" sz="1600" dirty="0" err="1">
                <a:solidFill>
                  <a:schemeClr val="bg1"/>
                </a:solidFill>
              </a:rPr>
              <a:t>ClinicalBERT</a:t>
            </a:r>
            <a:r>
              <a:rPr lang="en-US" sz="1600" dirty="0">
                <a:solidFill>
                  <a:schemeClr val="bg1"/>
                </a:solidFill>
              </a:rPr>
              <a:t>, </a:t>
            </a:r>
            <a:r>
              <a:rPr lang="en-US" sz="1600" dirty="0" err="1">
                <a:solidFill>
                  <a:schemeClr val="bg1"/>
                </a:solidFill>
              </a:rPr>
              <a:t>RoBERTa</a:t>
            </a:r>
            <a:r>
              <a:rPr lang="en-US" sz="1600" dirty="0">
                <a:solidFill>
                  <a:schemeClr val="bg1"/>
                </a:solidFill>
              </a:rPr>
              <a:t>. Development includes fine-tuning these models through techniques like tokenization, SMOTE for balancing, and performance evaluation with metrics like accuracy and F1 score to ensure optimal predictive performance.</a:t>
            </a:r>
          </a:p>
        </p:txBody>
      </p:sp>
      <p:sp>
        <p:nvSpPr>
          <p:cNvPr id="20" name="Arrow: Right 19">
            <a:extLst>
              <a:ext uri="{FF2B5EF4-FFF2-40B4-BE49-F238E27FC236}">
                <a16:creationId xmlns:a16="http://schemas.microsoft.com/office/drawing/2014/main" id="{F8C74D1F-820C-F939-2CC0-5B6F6C424BB6}"/>
              </a:ext>
            </a:extLst>
          </p:cNvPr>
          <p:cNvSpPr/>
          <p:nvPr/>
        </p:nvSpPr>
        <p:spPr>
          <a:xfrm>
            <a:off x="205733" y="5713076"/>
            <a:ext cx="494522" cy="251926"/>
          </a:xfrm>
          <a:prstGeom prst="rightArrow">
            <a:avLst>
              <a:gd name="adj1" fmla="val 42592"/>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a:extLst>
              <a:ext uri="{FF2B5EF4-FFF2-40B4-BE49-F238E27FC236}">
                <a16:creationId xmlns:a16="http://schemas.microsoft.com/office/drawing/2014/main" id="{0AEBBB81-7997-9381-1148-52CA960907AF}"/>
              </a:ext>
            </a:extLst>
          </p:cNvPr>
          <p:cNvSpPr/>
          <p:nvPr/>
        </p:nvSpPr>
        <p:spPr>
          <a:xfrm>
            <a:off x="205733" y="4315563"/>
            <a:ext cx="494522" cy="251926"/>
          </a:xfrm>
          <a:prstGeom prst="rightArrow">
            <a:avLst>
              <a:gd name="adj1" fmla="val 42592"/>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a:extLst>
              <a:ext uri="{FF2B5EF4-FFF2-40B4-BE49-F238E27FC236}">
                <a16:creationId xmlns:a16="http://schemas.microsoft.com/office/drawing/2014/main" id="{530B5384-49E6-41E1-4CAF-79CAAFDC0475}"/>
              </a:ext>
            </a:extLst>
          </p:cNvPr>
          <p:cNvSpPr/>
          <p:nvPr/>
        </p:nvSpPr>
        <p:spPr>
          <a:xfrm>
            <a:off x="205733" y="2886016"/>
            <a:ext cx="494522" cy="251926"/>
          </a:xfrm>
          <a:prstGeom prst="rightArrow">
            <a:avLst>
              <a:gd name="adj1" fmla="val 42592"/>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Right 22">
            <a:extLst>
              <a:ext uri="{FF2B5EF4-FFF2-40B4-BE49-F238E27FC236}">
                <a16:creationId xmlns:a16="http://schemas.microsoft.com/office/drawing/2014/main" id="{0A427F67-975C-4886-9FA9-63E0C2C89DF4}"/>
              </a:ext>
            </a:extLst>
          </p:cNvPr>
          <p:cNvSpPr/>
          <p:nvPr/>
        </p:nvSpPr>
        <p:spPr>
          <a:xfrm>
            <a:off x="205733" y="1450928"/>
            <a:ext cx="494522" cy="251926"/>
          </a:xfrm>
          <a:prstGeom prst="rightArrow">
            <a:avLst>
              <a:gd name="adj1" fmla="val 42592"/>
              <a:gd name="adj2" fmla="val 50000"/>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1496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4CBDA1-CEE7-0C44-8ECD-5A6E21EED9A3}"/>
              </a:ext>
            </a:extLst>
          </p:cNvPr>
          <p:cNvSpPr>
            <a:spLocks noGrp="1"/>
          </p:cNvSpPr>
          <p:nvPr>
            <p:ph type="dt" sz="half" idx="10"/>
          </p:nvPr>
        </p:nvSpPr>
        <p:spPr/>
        <p:txBody>
          <a:bodyPr/>
          <a:lstStyle/>
          <a:p>
            <a:fld id="{C1F6E0D2-EE34-EA4B-A3FA-4E5E952E1C17}" type="datetime1">
              <a:rPr lang="de-DE" smtClean="0"/>
              <a:t>19.08.2024</a:t>
            </a:fld>
            <a:endParaRPr lang="de-DE" dirty="0"/>
          </a:p>
        </p:txBody>
      </p:sp>
      <p:sp>
        <p:nvSpPr>
          <p:cNvPr id="4" name="Foliennummernplatzhalter 3">
            <a:extLst>
              <a:ext uri="{FF2B5EF4-FFF2-40B4-BE49-F238E27FC236}">
                <a16:creationId xmlns:a16="http://schemas.microsoft.com/office/drawing/2014/main" id="{4944FFA2-0FE6-014D-96B3-419B29CEC2ED}"/>
              </a:ext>
            </a:extLst>
          </p:cNvPr>
          <p:cNvSpPr>
            <a:spLocks noGrp="1"/>
          </p:cNvSpPr>
          <p:nvPr>
            <p:ph type="sldNum" sz="quarter" idx="12"/>
          </p:nvPr>
        </p:nvSpPr>
        <p:spPr/>
        <p:txBody>
          <a:bodyPr/>
          <a:lstStyle/>
          <a:p>
            <a:fld id="{19C38A61-2AC7-4B0E-B80F-DDADD701BB40}" type="slidenum">
              <a:rPr lang="de-DE" smtClean="0"/>
              <a:pPr/>
              <a:t>8</a:t>
            </a:fld>
            <a:endParaRPr lang="de-DE" dirty="0"/>
          </a:p>
        </p:txBody>
      </p:sp>
      <p:sp>
        <p:nvSpPr>
          <p:cNvPr id="7" name="Inhaltsplatzhalter 6">
            <a:extLst>
              <a:ext uri="{FF2B5EF4-FFF2-40B4-BE49-F238E27FC236}">
                <a16:creationId xmlns:a16="http://schemas.microsoft.com/office/drawing/2014/main" id="{417AEF0F-F5F9-E542-A8B1-661E7EEE319A}"/>
              </a:ext>
            </a:extLst>
          </p:cNvPr>
          <p:cNvSpPr>
            <a:spLocks noGrp="1"/>
          </p:cNvSpPr>
          <p:nvPr>
            <p:ph idx="24"/>
          </p:nvPr>
        </p:nvSpPr>
        <p:spPr>
          <a:xfrm>
            <a:off x="447028" y="867851"/>
            <a:ext cx="5556038" cy="429106"/>
          </a:xfrm>
        </p:spPr>
        <p:txBody>
          <a:bodyPr/>
          <a:lstStyle/>
          <a:p>
            <a:pPr marL="0" indent="0">
              <a:buFont typeface="Wingdings" pitchFamily="2" charset="2"/>
              <a:buNone/>
            </a:pPr>
            <a:endParaRPr lang="de-DE" dirty="0"/>
          </a:p>
          <a:p>
            <a:endParaRPr lang="de-DE" dirty="0"/>
          </a:p>
        </p:txBody>
      </p:sp>
      <p:sp>
        <p:nvSpPr>
          <p:cNvPr id="13" name="Rectangle 12">
            <a:extLst>
              <a:ext uri="{FF2B5EF4-FFF2-40B4-BE49-F238E27FC236}">
                <a16:creationId xmlns:a16="http://schemas.microsoft.com/office/drawing/2014/main" id="{40B94E67-EAE9-4BDF-3F70-B5F684AAEFF2}"/>
              </a:ext>
            </a:extLst>
          </p:cNvPr>
          <p:cNvSpPr/>
          <p:nvPr/>
        </p:nvSpPr>
        <p:spPr>
          <a:xfrm>
            <a:off x="0" y="270695"/>
            <a:ext cx="8724122"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COMPARISON OF RESULTS BETWEEN BASELINE</a:t>
            </a:r>
          </a:p>
        </p:txBody>
      </p:sp>
      <p:sp>
        <p:nvSpPr>
          <p:cNvPr id="14" name="Rectangle 13">
            <a:extLst>
              <a:ext uri="{FF2B5EF4-FFF2-40B4-BE49-F238E27FC236}">
                <a16:creationId xmlns:a16="http://schemas.microsoft.com/office/drawing/2014/main" id="{5C741B07-ECCE-5773-631E-B14459BEB190}"/>
              </a:ext>
            </a:extLst>
          </p:cNvPr>
          <p:cNvSpPr/>
          <p:nvPr/>
        </p:nvSpPr>
        <p:spPr>
          <a:xfrm>
            <a:off x="0" y="762166"/>
            <a:ext cx="4149073"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AND ADVANCE MODEL</a:t>
            </a:r>
          </a:p>
        </p:txBody>
      </p:sp>
      <p:sp>
        <p:nvSpPr>
          <p:cNvPr id="16" name="Rectangle: Rounded Corners 15">
            <a:extLst>
              <a:ext uri="{FF2B5EF4-FFF2-40B4-BE49-F238E27FC236}">
                <a16:creationId xmlns:a16="http://schemas.microsoft.com/office/drawing/2014/main" id="{628213AA-6C7F-0513-5058-F25254FE4045}"/>
              </a:ext>
            </a:extLst>
          </p:cNvPr>
          <p:cNvSpPr/>
          <p:nvPr/>
        </p:nvSpPr>
        <p:spPr>
          <a:xfrm>
            <a:off x="297023" y="1488205"/>
            <a:ext cx="6934202" cy="4585969"/>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7" name="Picture 16">
            <a:extLst>
              <a:ext uri="{FF2B5EF4-FFF2-40B4-BE49-F238E27FC236}">
                <a16:creationId xmlns:a16="http://schemas.microsoft.com/office/drawing/2014/main" id="{51745D79-2648-10E7-7B00-5BE38BC1A7E4}"/>
              </a:ext>
            </a:extLst>
          </p:cNvPr>
          <p:cNvPicPr>
            <a:picLocks noChangeAspect="1"/>
          </p:cNvPicPr>
          <p:nvPr/>
        </p:nvPicPr>
        <p:blipFill>
          <a:blip r:embed="rId2"/>
          <a:stretch>
            <a:fillRect/>
          </a:stretch>
        </p:blipFill>
        <p:spPr>
          <a:xfrm>
            <a:off x="494201" y="1946535"/>
            <a:ext cx="6539845" cy="3669305"/>
          </a:xfrm>
          <a:prstGeom prst="rect">
            <a:avLst/>
          </a:prstGeom>
        </p:spPr>
      </p:pic>
      <p:sp>
        <p:nvSpPr>
          <p:cNvPr id="18" name="Rectangle: Rounded Corners 17">
            <a:extLst>
              <a:ext uri="{FF2B5EF4-FFF2-40B4-BE49-F238E27FC236}">
                <a16:creationId xmlns:a16="http://schemas.microsoft.com/office/drawing/2014/main" id="{0145918E-159A-BF78-0096-2AD54CDF2D12}"/>
              </a:ext>
            </a:extLst>
          </p:cNvPr>
          <p:cNvSpPr/>
          <p:nvPr/>
        </p:nvSpPr>
        <p:spPr>
          <a:xfrm>
            <a:off x="7361854" y="1488205"/>
            <a:ext cx="4566320"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lgn="just">
              <a:buFont typeface="Arial" panose="020B0604020202020204" pitchFamily="34" charset="0"/>
              <a:buChar char="•"/>
            </a:pPr>
            <a:r>
              <a:rPr lang="en-US" sz="1600" dirty="0"/>
              <a:t>The advanced models (</a:t>
            </a:r>
            <a:r>
              <a:rPr lang="en-US" sz="1600" dirty="0" err="1"/>
              <a:t>BioBERT</a:t>
            </a:r>
            <a:r>
              <a:rPr lang="en-US" sz="1600" dirty="0"/>
              <a:t>, </a:t>
            </a:r>
            <a:r>
              <a:rPr lang="en-US" sz="1600" dirty="0" err="1"/>
              <a:t>ClinicalBERT</a:t>
            </a:r>
            <a:r>
              <a:rPr lang="en-US" sz="1600" dirty="0"/>
              <a:t>, BERT, and </a:t>
            </a:r>
            <a:r>
              <a:rPr lang="en-US" sz="1600" dirty="0" err="1"/>
              <a:t>RoBERTa</a:t>
            </a:r>
            <a:r>
              <a:rPr lang="en-US" sz="1600" dirty="0"/>
              <a:t>) achieved weighted average F1 scores of 0.93, 0.92, 0.90, and 0.92, respectively, outperforming the baseline models</a:t>
            </a:r>
            <a:r>
              <a:rPr lang="en-US" sz="1600" i="1" dirty="0"/>
              <a:t>.</a:t>
            </a:r>
          </a:p>
        </p:txBody>
      </p:sp>
      <p:sp>
        <p:nvSpPr>
          <p:cNvPr id="19" name="Rectangle: Rounded Corners 18">
            <a:extLst>
              <a:ext uri="{FF2B5EF4-FFF2-40B4-BE49-F238E27FC236}">
                <a16:creationId xmlns:a16="http://schemas.microsoft.com/office/drawing/2014/main" id="{3C24F30C-3EC6-4B8A-A0B1-1DC6D5DF983F}"/>
              </a:ext>
            </a:extLst>
          </p:cNvPr>
          <p:cNvSpPr/>
          <p:nvPr/>
        </p:nvSpPr>
        <p:spPr>
          <a:xfrm>
            <a:off x="7361854" y="3057559"/>
            <a:ext cx="4566320"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lgn="just">
              <a:buFont typeface="Arial" panose="020B0604020202020204" pitchFamily="34" charset="0"/>
              <a:buChar char="•"/>
            </a:pPr>
            <a:r>
              <a:rPr lang="en-US" sz="1600" dirty="0"/>
              <a:t>Traditional ML models like random forest, SVM, </a:t>
            </a:r>
            <a:r>
              <a:rPr lang="en-US" sz="1600" dirty="0" err="1"/>
              <a:t>XGBoost</a:t>
            </a:r>
            <a:r>
              <a:rPr lang="en-US" sz="1600" dirty="0"/>
              <a:t>, and logistic regression had lower F1 scores of 0.77, 0.79, 0.80, and 0.82, highlighting the advancements in pre-trained BERT models.</a:t>
            </a:r>
          </a:p>
        </p:txBody>
      </p:sp>
      <p:sp>
        <p:nvSpPr>
          <p:cNvPr id="20" name="Rectangle: Rounded Corners 19">
            <a:extLst>
              <a:ext uri="{FF2B5EF4-FFF2-40B4-BE49-F238E27FC236}">
                <a16:creationId xmlns:a16="http://schemas.microsoft.com/office/drawing/2014/main" id="{A1360B6B-CAD4-4541-D302-61F6180C6CF7}"/>
              </a:ext>
            </a:extLst>
          </p:cNvPr>
          <p:cNvSpPr/>
          <p:nvPr/>
        </p:nvSpPr>
        <p:spPr>
          <a:xfrm>
            <a:off x="7361854" y="4626916"/>
            <a:ext cx="4566320" cy="1447258"/>
          </a:xfrm>
          <a:prstGeom prst="roundRect">
            <a:avLst/>
          </a:prstGeom>
          <a:solidFill>
            <a:schemeClr val="accent5">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marL="285750" indent="-285750" algn="just">
              <a:buFont typeface="Arial" panose="020B0604020202020204" pitchFamily="34" charset="0"/>
              <a:buChar char="•"/>
            </a:pPr>
            <a:r>
              <a:rPr lang="en-US" sz="1600" dirty="0"/>
              <a:t>Pre-trained BERT models significantly surpass traditional machine learning approaches in accuracy, as reflected by their higher F1 scores.</a:t>
            </a:r>
          </a:p>
        </p:txBody>
      </p:sp>
      <p:sp>
        <p:nvSpPr>
          <p:cNvPr id="22" name="TextBox 21">
            <a:extLst>
              <a:ext uri="{FF2B5EF4-FFF2-40B4-BE49-F238E27FC236}">
                <a16:creationId xmlns:a16="http://schemas.microsoft.com/office/drawing/2014/main" id="{67530989-5C4E-525D-77D9-7277ECE3411F}"/>
              </a:ext>
            </a:extLst>
          </p:cNvPr>
          <p:cNvSpPr txBox="1"/>
          <p:nvPr/>
        </p:nvSpPr>
        <p:spPr>
          <a:xfrm>
            <a:off x="123270" y="6184523"/>
            <a:ext cx="7714443" cy="307777"/>
          </a:xfrm>
          <a:prstGeom prst="rect">
            <a:avLst/>
          </a:prstGeom>
          <a:noFill/>
          <a:ln>
            <a:noFill/>
          </a:ln>
        </p:spPr>
        <p:txBody>
          <a:bodyPr wrap="square">
            <a:spAutoFit/>
          </a:bodyPr>
          <a:lstStyle/>
          <a:p>
            <a:r>
              <a:rPr lang="en-US" sz="1400" i="1" dirty="0"/>
              <a:t>Table 1. A comparison between baseline and advanced models of medical specialty categories F1 scores</a:t>
            </a:r>
          </a:p>
        </p:txBody>
      </p:sp>
    </p:spTree>
    <p:extLst>
      <p:ext uri="{BB962C8B-B14F-4D97-AF65-F5344CB8AC3E}">
        <p14:creationId xmlns:p14="http://schemas.microsoft.com/office/powerpoint/2010/main" val="258115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0A1B31C2-B39C-0B68-A884-5E793F9C9E35}"/>
              </a:ext>
            </a:extLst>
          </p:cNvPr>
          <p:cNvSpPr/>
          <p:nvPr/>
        </p:nvSpPr>
        <p:spPr>
          <a:xfrm>
            <a:off x="1016757" y="4580903"/>
            <a:ext cx="3136643" cy="2085689"/>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Domain-Specific Accuracy: </a:t>
            </a:r>
            <a:r>
              <a:rPr lang="en-US" sz="1600" dirty="0"/>
              <a:t>The model's predictions for the Cardiovascular/Pulmonary specialty are validated by domain-specific terms like "ventricular," "mitral," "ejection fraction," and "doppler," indicating strong accuracy.</a:t>
            </a:r>
          </a:p>
        </p:txBody>
      </p:sp>
      <p:sp>
        <p:nvSpPr>
          <p:cNvPr id="14" name="Rectangle: Rounded Corners 13">
            <a:extLst>
              <a:ext uri="{FF2B5EF4-FFF2-40B4-BE49-F238E27FC236}">
                <a16:creationId xmlns:a16="http://schemas.microsoft.com/office/drawing/2014/main" id="{3B4B4985-492A-04EA-F06F-DB06902C46F3}"/>
              </a:ext>
            </a:extLst>
          </p:cNvPr>
          <p:cNvSpPr/>
          <p:nvPr/>
        </p:nvSpPr>
        <p:spPr>
          <a:xfrm>
            <a:off x="4574076" y="4582041"/>
            <a:ext cx="3136643" cy="2115598"/>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SHAP Values: </a:t>
            </a:r>
            <a:r>
              <a:rPr lang="en-US" sz="1600" dirty="0"/>
              <a:t>With a base value of 0.033 and a SHAP value of 0.971, the model shows high confidence and precision in Cardiovascular/Pulmonary predictions, highlighting the significance of key cardiac terms.</a:t>
            </a:r>
          </a:p>
        </p:txBody>
      </p:sp>
      <p:sp>
        <p:nvSpPr>
          <p:cNvPr id="15" name="Rectangle: Rounded Corners 14">
            <a:extLst>
              <a:ext uri="{FF2B5EF4-FFF2-40B4-BE49-F238E27FC236}">
                <a16:creationId xmlns:a16="http://schemas.microsoft.com/office/drawing/2014/main" id="{1AD1764D-AF32-014A-B0A5-989B6118E24F}"/>
              </a:ext>
            </a:extLst>
          </p:cNvPr>
          <p:cNvSpPr/>
          <p:nvPr/>
        </p:nvSpPr>
        <p:spPr>
          <a:xfrm>
            <a:off x="8131396" y="4611950"/>
            <a:ext cx="3136643" cy="2085689"/>
          </a:xfrm>
          <a:prstGeom prst="roundRect">
            <a:avLst/>
          </a:prstGeom>
          <a:solidFill>
            <a:schemeClr val="accent2">
              <a:lumMod val="40000"/>
              <a:lumOff val="60000"/>
            </a:schemeClr>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600" b="1" dirty="0"/>
              <a:t>Model Interpretability: </a:t>
            </a:r>
            <a:r>
              <a:rPr lang="en-US" sz="1600" dirty="0"/>
              <a:t>SHAP visualizations confirm that the model’s predictions are relevant and consistent across medical specialties, enhancing the model's reliability and interpretability.</a:t>
            </a:r>
          </a:p>
        </p:txBody>
      </p:sp>
      <p:sp>
        <p:nvSpPr>
          <p:cNvPr id="12" name="Rectangle 11">
            <a:extLst>
              <a:ext uri="{FF2B5EF4-FFF2-40B4-BE49-F238E27FC236}">
                <a16:creationId xmlns:a16="http://schemas.microsoft.com/office/drawing/2014/main" id="{853CFAE2-D063-E5A9-350F-C68402C69D90}"/>
              </a:ext>
            </a:extLst>
          </p:cNvPr>
          <p:cNvSpPr/>
          <p:nvPr/>
        </p:nvSpPr>
        <p:spPr>
          <a:xfrm>
            <a:off x="0" y="191408"/>
            <a:ext cx="8257592"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RESULTS ANALYSIS OF THE INTEGRATION OF</a:t>
            </a:r>
          </a:p>
        </p:txBody>
      </p:sp>
      <p:sp>
        <p:nvSpPr>
          <p:cNvPr id="16" name="Rectangle 15">
            <a:extLst>
              <a:ext uri="{FF2B5EF4-FFF2-40B4-BE49-F238E27FC236}">
                <a16:creationId xmlns:a16="http://schemas.microsoft.com/office/drawing/2014/main" id="{31FC67D7-31ED-1D84-2AF4-E960572EC963}"/>
              </a:ext>
            </a:extLst>
          </p:cNvPr>
          <p:cNvSpPr/>
          <p:nvPr/>
        </p:nvSpPr>
        <p:spPr>
          <a:xfrm>
            <a:off x="-1" y="689634"/>
            <a:ext cx="5840963" cy="4292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XAI WITH THE BIOBERT MODEL</a:t>
            </a:r>
          </a:p>
        </p:txBody>
      </p:sp>
      <p:sp>
        <p:nvSpPr>
          <p:cNvPr id="17" name="Rectangle: Rounded Corners 16">
            <a:extLst>
              <a:ext uri="{FF2B5EF4-FFF2-40B4-BE49-F238E27FC236}">
                <a16:creationId xmlns:a16="http://schemas.microsoft.com/office/drawing/2014/main" id="{AD0D696B-D929-D2C5-9F60-406F738079CA}"/>
              </a:ext>
            </a:extLst>
          </p:cNvPr>
          <p:cNvSpPr/>
          <p:nvPr/>
        </p:nvSpPr>
        <p:spPr>
          <a:xfrm>
            <a:off x="586271" y="1171290"/>
            <a:ext cx="11019453" cy="3124825"/>
          </a:xfrm>
          <a:prstGeom prst="round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8" name="Picture 17">
            <a:extLst>
              <a:ext uri="{FF2B5EF4-FFF2-40B4-BE49-F238E27FC236}">
                <a16:creationId xmlns:a16="http://schemas.microsoft.com/office/drawing/2014/main" id="{03F35FBC-EF40-6EAC-240C-770ECBC615EE}"/>
              </a:ext>
            </a:extLst>
          </p:cNvPr>
          <p:cNvPicPr>
            <a:picLocks noChangeAspect="1"/>
          </p:cNvPicPr>
          <p:nvPr/>
        </p:nvPicPr>
        <p:blipFill>
          <a:blip r:embed="rId2"/>
          <a:stretch>
            <a:fillRect/>
          </a:stretch>
        </p:blipFill>
        <p:spPr>
          <a:xfrm>
            <a:off x="923957" y="1276187"/>
            <a:ext cx="10344082" cy="2922589"/>
          </a:xfrm>
          <a:prstGeom prst="rect">
            <a:avLst/>
          </a:prstGeom>
        </p:spPr>
      </p:pic>
      <p:sp>
        <p:nvSpPr>
          <p:cNvPr id="20" name="TextBox 19">
            <a:extLst>
              <a:ext uri="{FF2B5EF4-FFF2-40B4-BE49-F238E27FC236}">
                <a16:creationId xmlns:a16="http://schemas.microsoft.com/office/drawing/2014/main" id="{074B4B56-2A1D-FF0A-52E8-E02120C74A58}"/>
              </a:ext>
            </a:extLst>
          </p:cNvPr>
          <p:cNvSpPr txBox="1"/>
          <p:nvPr/>
        </p:nvSpPr>
        <p:spPr>
          <a:xfrm>
            <a:off x="2779743" y="4264293"/>
            <a:ext cx="6632507" cy="307777"/>
          </a:xfrm>
          <a:prstGeom prst="rect">
            <a:avLst/>
          </a:prstGeom>
          <a:noFill/>
          <a:ln>
            <a:noFill/>
          </a:ln>
        </p:spPr>
        <p:txBody>
          <a:bodyPr wrap="square">
            <a:spAutoFit/>
          </a:bodyPr>
          <a:lstStyle/>
          <a:p>
            <a:r>
              <a:rPr lang="en-US" sz="1400" i="1" dirty="0"/>
              <a:t>Figure 2. Dataset samples with SHAP values visualization and </a:t>
            </a:r>
            <a:r>
              <a:rPr lang="en-US" sz="1400" i="1" dirty="0" err="1"/>
              <a:t>BioBERT</a:t>
            </a:r>
            <a:r>
              <a:rPr lang="en-US" sz="1400" i="1" dirty="0"/>
              <a:t> model prediction</a:t>
            </a:r>
          </a:p>
        </p:txBody>
      </p:sp>
    </p:spTree>
    <p:extLst>
      <p:ext uri="{BB962C8B-B14F-4D97-AF65-F5344CB8AC3E}">
        <p14:creationId xmlns:p14="http://schemas.microsoft.com/office/powerpoint/2010/main" val="3117248711"/>
      </p:ext>
    </p:extLst>
  </p:cSld>
  <p:clrMapOvr>
    <a:masterClrMapping/>
  </p:clrMapOvr>
</p:sld>
</file>

<file path=ppt/theme/theme1.xml><?xml version="1.0" encoding="utf-8"?>
<a:theme xmlns:a="http://schemas.openxmlformats.org/drawingml/2006/main" name="IUBH">
  <a:themeElements>
    <a:clrScheme name="IUBH Green">
      <a:dk1>
        <a:srgbClr val="1D1D1F"/>
      </a:dk1>
      <a:lt1>
        <a:srgbClr val="FFFFFF"/>
      </a:lt1>
      <a:dk2>
        <a:srgbClr val="0BF000"/>
      </a:dk2>
      <a:lt2>
        <a:srgbClr val="C2C2C8"/>
      </a:lt2>
      <a:accent1>
        <a:srgbClr val="55FF4D"/>
      </a:accent1>
      <a:accent2>
        <a:srgbClr val="575E62"/>
      </a:accent2>
      <a:accent3>
        <a:srgbClr val="C2C2C8"/>
      </a:accent3>
      <a:accent4>
        <a:srgbClr val="90FF8B"/>
      </a:accent4>
      <a:accent5>
        <a:srgbClr val="AAAEB0"/>
      </a:accent5>
      <a:accent6>
        <a:srgbClr val="E0E0E3"/>
      </a:accent6>
      <a:hlink>
        <a:srgbClr val="575E62"/>
      </a:hlink>
      <a:folHlink>
        <a:srgbClr val="575E62"/>
      </a:folHlink>
    </a:clrScheme>
    <a:fontScheme name="IUBH">
      <a:majorFont>
        <a:latin typeface="Source Sans Pro 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1"/>
          </a:solidFill>
          <a:tailEnd type="none" w="lg" len="sm"/>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lgn="l">
          <a:lnSpc>
            <a:spcPct val="120000"/>
          </a:lnSpc>
          <a:defRPr sz="1700" dirty="0" smtClean="0"/>
        </a:defPPr>
      </a:lstStyle>
    </a:txDef>
  </a:objectDefaults>
  <a:extraClrSchemeLst>
    <a:extraClrScheme>
      <a:clrScheme name="IUBH Green">
        <a:dk1>
          <a:srgbClr val="1D1D1F"/>
        </a:dk1>
        <a:lt1>
          <a:srgbClr val="FFFFFF"/>
        </a:lt1>
        <a:dk2>
          <a:srgbClr val="0BF000"/>
        </a:dk2>
        <a:lt2>
          <a:srgbClr val="C2C2C8"/>
        </a:lt2>
        <a:accent1>
          <a:srgbClr val="55FF4D"/>
        </a:accent1>
        <a:accent2>
          <a:srgbClr val="575E62"/>
        </a:accent2>
        <a:accent3>
          <a:srgbClr val="C2C2C8"/>
        </a:accent3>
        <a:accent4>
          <a:srgbClr val="90FF8B"/>
        </a:accent4>
        <a:accent5>
          <a:srgbClr val="AAAEB0"/>
        </a:accent5>
        <a:accent6>
          <a:srgbClr val="E0E0E3"/>
        </a:accent6>
        <a:hlink>
          <a:srgbClr val="575E62"/>
        </a:hlink>
        <a:folHlink>
          <a:srgbClr val="575E62"/>
        </a:folHlink>
      </a:clrScheme>
    </a:extraClrScheme>
    <a:extraClrScheme>
      <a:clrScheme name="IUBH Pink">
        <a:dk1>
          <a:srgbClr val="1D1D1F"/>
        </a:dk1>
        <a:lt1>
          <a:srgbClr val="FFFFFF"/>
        </a:lt1>
        <a:dk2>
          <a:srgbClr val="E837E4"/>
        </a:dk2>
        <a:lt2>
          <a:srgbClr val="C2C2C8"/>
        </a:lt2>
        <a:accent1>
          <a:srgbClr val="FE4DF9"/>
        </a:accent1>
        <a:accent2>
          <a:srgbClr val="575E62"/>
        </a:accent2>
        <a:accent3>
          <a:srgbClr val="C2C2C8"/>
        </a:accent3>
        <a:accent4>
          <a:srgbClr val="FE8BFB"/>
        </a:accent4>
        <a:accent5>
          <a:srgbClr val="AAAEB0"/>
        </a:accent5>
        <a:accent6>
          <a:srgbClr val="E0E0E3"/>
        </a:accent6>
        <a:hlink>
          <a:srgbClr val="575E62"/>
        </a:hlink>
        <a:folHlink>
          <a:srgbClr val="575E62"/>
        </a:folHlink>
      </a:clrScheme>
    </a:extraClrScheme>
    <a:extraClrScheme>
      <a:clrScheme name="IUBH Red">
        <a:dk1>
          <a:srgbClr val="1D1D1F"/>
        </a:dk1>
        <a:lt1>
          <a:srgbClr val="FFFFFF"/>
        </a:lt1>
        <a:dk2>
          <a:srgbClr val="E63D4B"/>
        </a:dk2>
        <a:lt2>
          <a:srgbClr val="C2C2C8"/>
        </a:lt2>
        <a:accent1>
          <a:srgbClr val="FF4757"/>
        </a:accent1>
        <a:accent2>
          <a:srgbClr val="575E62"/>
        </a:accent2>
        <a:accent3>
          <a:srgbClr val="C2C2C8"/>
        </a:accent3>
        <a:accent4>
          <a:srgbClr val="FF8792"/>
        </a:accent4>
        <a:accent5>
          <a:srgbClr val="AAAEB0"/>
        </a:accent5>
        <a:accent6>
          <a:srgbClr val="E0E0E3"/>
        </a:accent6>
        <a:hlink>
          <a:srgbClr val="575E62"/>
        </a:hlink>
        <a:folHlink>
          <a:srgbClr val="575E62"/>
        </a:folHlink>
      </a:clrScheme>
    </a:extraClrScheme>
    <a:extraClrScheme>
      <a:clrScheme name="IUBH Orange">
        <a:dk1>
          <a:srgbClr val="1D1D1F"/>
        </a:dk1>
        <a:lt1>
          <a:srgbClr val="FFFFFF"/>
        </a:lt1>
        <a:dk2>
          <a:srgbClr val="FF8D00"/>
        </a:dk2>
        <a:lt2>
          <a:srgbClr val="C2C2C8"/>
        </a:lt2>
        <a:accent1>
          <a:srgbClr val="FFA73A"/>
        </a:accent1>
        <a:accent2>
          <a:srgbClr val="575E62"/>
        </a:accent2>
        <a:accent3>
          <a:srgbClr val="C2C2C8"/>
        </a:accent3>
        <a:accent4>
          <a:srgbClr val="FFC67F"/>
        </a:accent4>
        <a:accent5>
          <a:srgbClr val="AAAEB0"/>
        </a:accent5>
        <a:accent6>
          <a:srgbClr val="E0E0E3"/>
        </a:accent6>
        <a:hlink>
          <a:srgbClr val="575E62"/>
        </a:hlink>
        <a:folHlink>
          <a:srgbClr val="575E62"/>
        </a:folHlink>
      </a:clrScheme>
    </a:extraClrScheme>
    <a:extraClrScheme>
      <a:clrScheme name="IUBH Yellow">
        <a:dk1>
          <a:srgbClr val="1D1D1F"/>
        </a:dk1>
        <a:lt1>
          <a:srgbClr val="FFFFFF"/>
        </a:lt1>
        <a:dk2>
          <a:srgbClr val="F0EF00"/>
        </a:dk2>
        <a:lt2>
          <a:srgbClr val="C2C2C8"/>
        </a:lt2>
        <a:accent1>
          <a:srgbClr val="FFFE4E"/>
        </a:accent1>
        <a:accent2>
          <a:srgbClr val="575E62"/>
        </a:accent2>
        <a:accent3>
          <a:srgbClr val="C2C2C8"/>
        </a:accent3>
        <a:accent4>
          <a:srgbClr val="FFFE8C"/>
        </a:accent4>
        <a:accent5>
          <a:srgbClr val="AAAEB0"/>
        </a:accent5>
        <a:accent6>
          <a:srgbClr val="E0E0E3"/>
        </a:accent6>
        <a:hlink>
          <a:srgbClr val="575E62"/>
        </a:hlink>
        <a:folHlink>
          <a:srgbClr val="575E62"/>
        </a:folHlink>
      </a:clrScheme>
    </a:extraClrScheme>
    <a:extraClrScheme>
      <a:clrScheme name="IUBH Blue">
        <a:dk1>
          <a:srgbClr val="1D1D1F"/>
        </a:dk1>
        <a:lt1>
          <a:srgbClr val="FFFFFF"/>
        </a:lt1>
        <a:dk2>
          <a:srgbClr val="00E8ED"/>
        </a:dk2>
        <a:lt2>
          <a:srgbClr val="C2C2C8"/>
        </a:lt2>
        <a:accent1>
          <a:srgbClr val="4DFBFF"/>
        </a:accent1>
        <a:accent2>
          <a:srgbClr val="575E62"/>
        </a:accent2>
        <a:accent3>
          <a:srgbClr val="C2C2C8"/>
        </a:accent3>
        <a:accent4>
          <a:srgbClr val="8BFCFF"/>
        </a:accent4>
        <a:accent5>
          <a:srgbClr val="AAAEB0"/>
        </a:accent5>
        <a:accent6>
          <a:srgbClr val="E0E0E3"/>
        </a:accent6>
        <a:hlink>
          <a:srgbClr val="575E62"/>
        </a:hlink>
        <a:folHlink>
          <a:srgbClr val="575E62"/>
        </a:folHlink>
      </a:clrScheme>
    </a:extraClrScheme>
  </a:extraClrSchemeLst>
  <a:custClrLst>
    <a:custClr name="iu-pink">
      <a:srgbClr val="FE4DF9"/>
    </a:custClr>
    <a:custClr name="iu-pink-dark">
      <a:srgbClr val="E837E4"/>
    </a:custClr>
    <a:custClr name="iu-pink-Regular">
      <a:srgbClr val="FE8BFB"/>
    </a:custClr>
    <a:custClr name="iu-red">
      <a:srgbClr val="FF4757"/>
    </a:custClr>
    <a:custClr name="iu-red-dark">
      <a:srgbClr val="E63D4B"/>
    </a:custClr>
    <a:custClr name="iu-red-Regular">
      <a:srgbClr val="FF8792"/>
    </a:custClr>
    <a:custClr name="iu-orange">
      <a:srgbClr val="FFA73A"/>
    </a:custClr>
    <a:custClr name="iu-orange-dark">
      <a:srgbClr val="FF8D00"/>
    </a:custClr>
    <a:custClr name="iu-orange-Regular">
      <a:srgbClr val="FFC67F"/>
    </a:custClr>
    <a:custClr name="iu-yellow">
      <a:srgbClr val="FFFE4E"/>
    </a:custClr>
    <a:custClr name="iu-yellow-dark">
      <a:srgbClr val="F0EF00"/>
    </a:custClr>
    <a:custClr name="iu-yellow-Regular">
      <a:srgbClr val="FFFE8C"/>
    </a:custClr>
    <a:custClr name="iu-green">
      <a:srgbClr val="55FF4D"/>
    </a:custClr>
    <a:custClr name="iu-green-dark">
      <a:srgbClr val="0BF000"/>
    </a:custClr>
    <a:custClr name="iu-green-Regular">
      <a:srgbClr val="90FF8B"/>
    </a:custClr>
    <a:custClr name="iu-blue">
      <a:srgbClr val="4DFBFF"/>
    </a:custClr>
    <a:custClr name="iu-blue-dark">
      <a:srgbClr val="00E8ED"/>
    </a:custClr>
    <a:custClr name="iu-blue-Regular">
      <a:srgbClr val="8BFCFF"/>
    </a:custClr>
  </a:custClrLst>
  <a:extLst>
    <a:ext uri="{05A4C25C-085E-4340-85A3-A5531E510DB2}">
      <thm15:themeFamily xmlns:thm15="http://schemas.microsoft.com/office/thememl/2012/main" name="Vorlage_IU_PPT_DE [Schreibgeschützt]" id="{6A59F75B-0B2C-48B9-9793-8CDBA258C041}" vid="{CEE1C887-09AB-49AC-986D-572888567AB6}"/>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Regular" panose="020F0302020204030204"/>
        <a:ea typeface=""/>
        <a:cs typeface=""/>
        <a:font script="Jpan" typeface="游ゴシック Regular"/>
        <a:font script="Hang" typeface="맑은 고딕"/>
        <a:font script="Hans" typeface="等线 Regula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iu-pink">
      <a:srgbClr val="FE4DF9"/>
    </a:custClr>
    <a:custClr name="iu-pink-dark">
      <a:srgbClr val="E837E4"/>
    </a:custClr>
    <a:custClr name="iu-pink-Regular">
      <a:srgbClr val="FE8BFB"/>
    </a:custClr>
    <a:custClr name="iu-red">
      <a:srgbClr val="FF4757"/>
    </a:custClr>
    <a:custClr name="iu-red-dark">
      <a:srgbClr val="E63D4B"/>
    </a:custClr>
    <a:custClr name="iu-red-Regular">
      <a:srgbClr val="FF8792"/>
    </a:custClr>
    <a:custClr name="iu-orange">
      <a:srgbClr val="FFA73A"/>
    </a:custClr>
    <a:custClr name="iu-orange-dark">
      <a:srgbClr val="FF8D00"/>
    </a:custClr>
    <a:custClr name="iu-orange-Regular">
      <a:srgbClr val="FFC67F"/>
    </a:custClr>
    <a:custClr name="iu-yellow">
      <a:srgbClr val="FFFE4E"/>
    </a:custClr>
    <a:custClr name="iu-yellow-dark">
      <a:srgbClr val="F0EF00"/>
    </a:custClr>
    <a:custClr name="iu-yellow-Regular">
      <a:srgbClr val="FFFE8C"/>
    </a:custClr>
    <a:custClr name="iu-green">
      <a:srgbClr val="55FF4D"/>
    </a:custClr>
    <a:custClr name="iu-green-dark">
      <a:srgbClr val="0BF000"/>
    </a:custClr>
    <a:custClr name="iu-green-Regular">
      <a:srgbClr val="90FF8B"/>
    </a:custClr>
    <a:custClr name="iu-blue">
      <a:srgbClr val="4DFBFF"/>
    </a:custClr>
    <a:custClr name="iu-blue-dark">
      <a:srgbClr val="00E8ED"/>
    </a:custClr>
    <a:custClr name="iu-blue-Regular">
      <a:srgbClr val="8BFC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C6F4F09D5E2AC64BBD5E353DF3A6BD2C" ma:contentTypeVersion="9" ma:contentTypeDescription="Ein neues Dokument erstellen." ma:contentTypeScope="" ma:versionID="ccbfacad4b97377291960bf37d06ec76">
  <xsd:schema xmlns:xsd="http://www.w3.org/2001/XMLSchema" xmlns:xs="http://www.w3.org/2001/XMLSchema" xmlns:p="http://schemas.microsoft.com/office/2006/metadata/properties" xmlns:ns2="6e5a2e6e-96f7-468b-a910-98ce01040199" xmlns:ns3="13ef8ee5-b5e8-4ddf-8486-5109f5fc4ca8" targetNamespace="http://schemas.microsoft.com/office/2006/metadata/properties" ma:root="true" ma:fieldsID="38be55f3d99007718a84090762da9541" ns2:_="" ns3:_="">
    <xsd:import namespace="6e5a2e6e-96f7-468b-a910-98ce01040199"/>
    <xsd:import namespace="13ef8ee5-b5e8-4ddf-8486-5109f5fc4ca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5a2e6e-96f7-468b-a910-98ce010401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3ef8ee5-b5e8-4ddf-8486-5109f5fc4ca8"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9CF73F-0712-4767-8D8D-5F28BFCBEBA8}">
  <ds:schemaRefs>
    <ds:schemaRef ds:uri="http://schemas.microsoft.com/office/2006/metadata/properties"/>
    <ds:schemaRef ds:uri="http://purl.org/dc/dcmitype/"/>
    <ds:schemaRef ds:uri="http://schemas.microsoft.com/office/2006/documentManagement/types"/>
    <ds:schemaRef ds:uri="http://www.w3.org/XML/1998/namespace"/>
    <ds:schemaRef ds:uri="http://schemas.microsoft.com/office/infopath/2007/PartnerControls"/>
    <ds:schemaRef ds:uri="http://schemas.openxmlformats.org/package/2006/metadata/core-properties"/>
    <ds:schemaRef ds:uri="http://purl.org/dc/elements/1.1/"/>
    <ds:schemaRef ds:uri="13ef8ee5-b5e8-4ddf-8486-5109f5fc4ca8"/>
    <ds:schemaRef ds:uri="6e5a2e6e-96f7-468b-a910-98ce01040199"/>
    <ds:schemaRef ds:uri="http://purl.org/dc/terms/"/>
  </ds:schemaRefs>
</ds:datastoreItem>
</file>

<file path=customXml/itemProps2.xml><?xml version="1.0" encoding="utf-8"?>
<ds:datastoreItem xmlns:ds="http://schemas.openxmlformats.org/officeDocument/2006/customXml" ds:itemID="{EDD8FA69-3177-4041-A617-B11B3A200C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e5a2e6e-96f7-468b-a910-98ce01040199"/>
    <ds:schemaRef ds:uri="13ef8ee5-b5e8-4ddf-8486-5109f5fc4ca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652D68B-0708-4E50-9281-330507CC2E7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KOLLOQUIUM_IU_PPT_DE</Template>
  <TotalTime>15816</TotalTime>
  <Words>2305</Words>
  <Application>Microsoft Office PowerPoint</Application>
  <PresentationFormat>Widescreen</PresentationFormat>
  <Paragraphs>161</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Symbol</vt:lpstr>
      <vt:lpstr>Arial</vt:lpstr>
      <vt:lpstr>Source Sans Pro Bold</vt:lpstr>
      <vt:lpstr>Calibri</vt:lpstr>
      <vt:lpstr>Source Sans Pro</vt:lpstr>
      <vt:lpstr>Wingdings</vt:lpstr>
      <vt:lpstr>Source Serif Pro</vt:lpstr>
      <vt:lpstr>IUBH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Tittle</dc:title>
  <dc:creator>del Junco, Julia</dc:creator>
  <cp:lastModifiedBy>kaushik p</cp:lastModifiedBy>
  <cp:revision>195</cp:revision>
  <dcterms:created xsi:type="dcterms:W3CDTF">2023-03-03T11:11:51Z</dcterms:created>
  <dcterms:modified xsi:type="dcterms:W3CDTF">2024-08-20T11:21:27Z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0x010100C6F4F09D5E2AC64BBD5E353DF3A6BD2C</vt:lpwstr>
  </property>
</Properties>
</file>