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7527-E4D1-5E2B-F231-51DC17554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00D82128-5442-D36A-1E9D-2ECBD6BA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0414A08-FC8A-0E1C-F30B-65F2ABDD1F65}"/>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48B5F5AF-B570-CF36-8A43-4CF19F4C084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03C5F24-9B2B-1B2F-2FD2-7E23ECC4A7BB}"/>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153717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BB23-F903-1A41-DBE0-80BBDEE87BB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C1C391C-4038-FAA8-DE45-F169319B2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6367399-65C8-4972-1CE4-05C595ED0F48}"/>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C687A4BA-3D07-0A67-A9E7-46AF381B4A0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5F297D5-1A71-70F2-8E8F-10D892063864}"/>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160816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081BF-5A18-3439-2598-A4D196CE04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46C5707-D1C7-674A-A962-3DF98160F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B445D62-FC2D-4A21-2FB4-2A9A229FFB9D}"/>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547314ED-16A7-4059-3DFD-D7157C22BD7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B326FED-7A13-74ED-AD5F-AAC34C3BE63D}"/>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7442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3949-FC4B-A906-E7DB-A48248E144A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A4937C3-D328-B837-9DCB-3D969DC88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931107C-A6A8-6D46-B250-3E78F9804C49}"/>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79DD9DAA-DC7B-684D-E49E-8EA739FC543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D1BC3C5-6E16-1764-BC82-9510D2E30177}"/>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140977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24B1-4CAF-EFFC-1579-7883E98DAE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3A75182B-88AE-A52E-1E79-6FA0108C8D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74A7C7-3CF6-D977-41DB-EEAC41407A79}"/>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813C76D6-CC75-D21F-AF2B-4E947521D55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B790385-5703-05D6-2570-98D5032C5B26}"/>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225475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B829-9047-44BF-DE33-0A3EEEC4D25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5B0E498-212A-105B-1C9B-3A3628CC93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5A2DE52-1F7E-F77F-2843-09CA6EB90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AFB2806-2B92-AB58-7F50-57373F2E6FC6}"/>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6" name="Footer Placeholder 5">
            <a:extLst>
              <a:ext uri="{FF2B5EF4-FFF2-40B4-BE49-F238E27FC236}">
                <a16:creationId xmlns:a16="http://schemas.microsoft.com/office/drawing/2014/main" id="{D1C9DE2E-F901-8943-FB76-01372C2D149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2ECBF63-DBC6-DE11-DFA8-641994DCFFF6}"/>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259134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2A34-7A38-D5C3-0317-0DF0AB64D84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5FC9235-6E8B-ACC4-F401-445FBFBC4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59036C-925D-0FF4-1621-3551F660DF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902387C3-8CE7-8FA4-154F-B47652726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21C7ED-79F8-42CF-977F-626FB14B1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720A665-4EE9-98E8-05CF-879452B48DCD}"/>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8" name="Footer Placeholder 7">
            <a:extLst>
              <a:ext uri="{FF2B5EF4-FFF2-40B4-BE49-F238E27FC236}">
                <a16:creationId xmlns:a16="http://schemas.microsoft.com/office/drawing/2014/main" id="{57AB9802-8BC9-61BC-929C-CF5B0A29922E}"/>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9A5C092-5B0B-26FA-5EBB-044EAA878A93}"/>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411552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BDFF-88C8-E4AE-C77A-30A06F13D25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AA3E1F6-4430-4E5B-13CC-F3117E98CB48}"/>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4" name="Footer Placeholder 3">
            <a:extLst>
              <a:ext uri="{FF2B5EF4-FFF2-40B4-BE49-F238E27FC236}">
                <a16:creationId xmlns:a16="http://schemas.microsoft.com/office/drawing/2014/main" id="{B97A2FC9-C7EF-EE1D-8DFA-F9A4E352D9C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7E26485-0C67-217B-A264-AD19B733781F}"/>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205864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8C11FE-3A7D-655F-469E-8CC3E943295D}"/>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3" name="Footer Placeholder 2">
            <a:extLst>
              <a:ext uri="{FF2B5EF4-FFF2-40B4-BE49-F238E27FC236}">
                <a16:creationId xmlns:a16="http://schemas.microsoft.com/office/drawing/2014/main" id="{D873CC2B-C263-5D6A-3E3C-9B7584681FE4}"/>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DBAD6F0-85F5-08C4-CFE9-CDFC97243C21}"/>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135076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08CE-FAE1-3A1C-9AEA-4270267AC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23569DA-2DA9-A58B-CB44-92D9E1D19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32D4EBED-965A-C394-D3AE-8D4C0271D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45E96-E77F-B76C-FB33-70290F9F73BC}"/>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6" name="Footer Placeholder 5">
            <a:extLst>
              <a:ext uri="{FF2B5EF4-FFF2-40B4-BE49-F238E27FC236}">
                <a16:creationId xmlns:a16="http://schemas.microsoft.com/office/drawing/2014/main" id="{80C93B31-7AD4-8704-9BE8-336E17544F9B}"/>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CC6D77C-0B46-26E4-83B0-58ECC8AA42F5}"/>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97281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CCAA-7622-9CC3-41B1-CA9D577A8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F43866B-0553-4AD3-C82E-C8FB07C6E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D123FB3-A197-EA35-A507-A9F50AB51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72E0F-6738-1AA4-C966-CB0BA3CC272C}"/>
              </a:ext>
            </a:extLst>
          </p:cNvPr>
          <p:cNvSpPr>
            <a:spLocks noGrp="1"/>
          </p:cNvSpPr>
          <p:nvPr>
            <p:ph type="dt" sz="half" idx="10"/>
          </p:nvPr>
        </p:nvSpPr>
        <p:spPr/>
        <p:txBody>
          <a:bodyPr/>
          <a:lstStyle/>
          <a:p>
            <a:fld id="{AE05C984-BDDF-4664-A00B-F511827A86C5}" type="datetimeFigureOut">
              <a:rPr lang="en-ID" smtClean="0"/>
              <a:t>07/05/2022</a:t>
            </a:fld>
            <a:endParaRPr lang="en-ID"/>
          </a:p>
        </p:txBody>
      </p:sp>
      <p:sp>
        <p:nvSpPr>
          <p:cNvPr id="6" name="Footer Placeholder 5">
            <a:extLst>
              <a:ext uri="{FF2B5EF4-FFF2-40B4-BE49-F238E27FC236}">
                <a16:creationId xmlns:a16="http://schemas.microsoft.com/office/drawing/2014/main" id="{D5532E04-A6B6-1C40-D44C-BB0746745B7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3DCC11C-A81C-8F27-906E-C57BC5BC6208}"/>
              </a:ext>
            </a:extLst>
          </p:cNvPr>
          <p:cNvSpPr>
            <a:spLocks noGrp="1"/>
          </p:cNvSpPr>
          <p:nvPr>
            <p:ph type="sldNum" sz="quarter" idx="12"/>
          </p:nvPr>
        </p:nvSpPr>
        <p:spPr/>
        <p:txBody>
          <a:bodyPr/>
          <a:lstStyle/>
          <a:p>
            <a:fld id="{3C6A1801-A8D6-4EC1-9AF7-A4953AD25FF0}" type="slidenum">
              <a:rPr lang="en-ID" smtClean="0"/>
              <a:t>‹#›</a:t>
            </a:fld>
            <a:endParaRPr lang="en-ID"/>
          </a:p>
        </p:txBody>
      </p:sp>
    </p:spTree>
    <p:extLst>
      <p:ext uri="{BB962C8B-B14F-4D97-AF65-F5344CB8AC3E}">
        <p14:creationId xmlns:p14="http://schemas.microsoft.com/office/powerpoint/2010/main" val="2627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B2436E-82E7-9A12-B9D9-F9203E0B0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E8F02A9-22CF-6E94-0F24-004858FFE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C999C27-FF2C-0F5A-C89B-DE615E0EA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5C984-BDDF-4664-A00B-F511827A86C5}" type="datetimeFigureOut">
              <a:rPr lang="en-ID" smtClean="0"/>
              <a:t>07/05/2022</a:t>
            </a:fld>
            <a:endParaRPr lang="en-ID"/>
          </a:p>
        </p:txBody>
      </p:sp>
      <p:sp>
        <p:nvSpPr>
          <p:cNvPr id="5" name="Footer Placeholder 4">
            <a:extLst>
              <a:ext uri="{FF2B5EF4-FFF2-40B4-BE49-F238E27FC236}">
                <a16:creationId xmlns:a16="http://schemas.microsoft.com/office/drawing/2014/main" id="{7AD1D4F5-E61D-BFF2-D2C0-B613F0B40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F5DFC048-E7C1-C74F-FDD8-CEC7EADA0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A1801-A8D6-4EC1-9AF7-A4953AD25FF0}" type="slidenum">
              <a:rPr lang="en-ID" smtClean="0"/>
              <a:t>‹#›</a:t>
            </a:fld>
            <a:endParaRPr lang="en-ID"/>
          </a:p>
        </p:txBody>
      </p:sp>
    </p:spTree>
    <p:extLst>
      <p:ext uri="{BB962C8B-B14F-4D97-AF65-F5344CB8AC3E}">
        <p14:creationId xmlns:p14="http://schemas.microsoft.com/office/powerpoint/2010/main" val="2424542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66C13B7-A3E5-3F19-2B0F-16FCBB4EC5A8}"/>
              </a:ext>
            </a:extLst>
          </p:cNvPr>
          <p:cNvSpPr>
            <a:spLocks noGrp="1"/>
          </p:cNvSpPr>
          <p:nvPr>
            <p:ph type="ctrTitle"/>
          </p:nvPr>
        </p:nvSpPr>
        <p:spPr>
          <a:xfrm>
            <a:off x="3215729" y="1764407"/>
            <a:ext cx="5760846" cy="2310312"/>
          </a:xfrm>
        </p:spPr>
        <p:txBody>
          <a:bodyPr>
            <a:normAutofit/>
          </a:bodyPr>
          <a:lstStyle/>
          <a:p>
            <a:r>
              <a:rPr lang="en-US" sz="5200" b="1" dirty="0">
                <a:solidFill>
                  <a:schemeClr val="tx2"/>
                </a:solidFill>
              </a:rPr>
              <a:t>PSG HACKATHON</a:t>
            </a:r>
            <a:endParaRPr lang="en-ID" sz="5200" b="1" dirty="0">
              <a:solidFill>
                <a:schemeClr val="tx2"/>
              </a:solidFill>
            </a:endParaRPr>
          </a:p>
        </p:txBody>
      </p:sp>
      <p:sp>
        <p:nvSpPr>
          <p:cNvPr id="3" name="Subtitle 2">
            <a:extLst>
              <a:ext uri="{FF2B5EF4-FFF2-40B4-BE49-F238E27FC236}">
                <a16:creationId xmlns:a16="http://schemas.microsoft.com/office/drawing/2014/main" id="{6797FAB7-0379-621F-E222-79207C5C595A}"/>
              </a:ext>
            </a:extLst>
          </p:cNvPr>
          <p:cNvSpPr>
            <a:spLocks noGrp="1"/>
          </p:cNvSpPr>
          <p:nvPr>
            <p:ph type="subTitle" idx="1"/>
          </p:nvPr>
        </p:nvSpPr>
        <p:spPr>
          <a:xfrm>
            <a:off x="3215729" y="4165152"/>
            <a:ext cx="5760846" cy="682079"/>
          </a:xfrm>
        </p:spPr>
        <p:txBody>
          <a:bodyPr>
            <a:normAutofit/>
          </a:bodyPr>
          <a:lstStyle/>
          <a:p>
            <a:r>
              <a:rPr lang="en-US" dirty="0">
                <a:solidFill>
                  <a:schemeClr val="tx2"/>
                </a:solidFill>
              </a:rPr>
              <a:t>WIND FALCONS</a:t>
            </a:r>
            <a:endParaRPr lang="en-ID" dirty="0">
              <a:solidFill>
                <a:schemeClr val="tx2"/>
              </a:solidFill>
            </a:endParaRPr>
          </a:p>
        </p:txBody>
      </p:sp>
      <p:sp>
        <p:nvSpPr>
          <p:cNvPr id="4" name="TextBox 3">
            <a:extLst>
              <a:ext uri="{FF2B5EF4-FFF2-40B4-BE49-F238E27FC236}">
                <a16:creationId xmlns:a16="http://schemas.microsoft.com/office/drawing/2014/main" id="{38C0B00A-E6AE-DE05-3CC7-905F6751A063}"/>
              </a:ext>
            </a:extLst>
          </p:cNvPr>
          <p:cNvSpPr txBox="1"/>
          <p:nvPr/>
        </p:nvSpPr>
        <p:spPr>
          <a:xfrm>
            <a:off x="7611035" y="4637314"/>
            <a:ext cx="4096871" cy="923330"/>
          </a:xfrm>
          <a:prstGeom prst="rect">
            <a:avLst/>
          </a:prstGeom>
          <a:noFill/>
        </p:spPr>
        <p:txBody>
          <a:bodyPr wrap="square" rtlCol="0">
            <a:spAutoFit/>
          </a:bodyPr>
          <a:lstStyle/>
          <a:p>
            <a:pPr algn="r"/>
            <a:r>
              <a:rPr lang="en-US" dirty="0"/>
              <a:t>KAUSHIK S - 20I224</a:t>
            </a:r>
          </a:p>
          <a:p>
            <a:pPr algn="r"/>
            <a:r>
              <a:rPr lang="en-US" dirty="0"/>
              <a:t>MOHAMED FAZIL Z - 21I437</a:t>
            </a:r>
          </a:p>
          <a:p>
            <a:pPr algn="r"/>
            <a:r>
              <a:rPr lang="en-US" dirty="0"/>
              <a:t>JANATHSRI KRISHNAN K – 21I433</a:t>
            </a:r>
            <a:endParaRPr lang="en-ID" dirty="0"/>
          </a:p>
        </p:txBody>
      </p:sp>
    </p:spTree>
    <p:extLst>
      <p:ext uri="{BB962C8B-B14F-4D97-AF65-F5344CB8AC3E}">
        <p14:creationId xmlns:p14="http://schemas.microsoft.com/office/powerpoint/2010/main" val="209909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C959-6FB5-B49B-6FD0-7C90B5D4AFDB}"/>
              </a:ext>
            </a:extLst>
          </p:cNvPr>
          <p:cNvSpPr>
            <a:spLocks noGrp="1"/>
          </p:cNvSpPr>
          <p:nvPr>
            <p:ph type="title"/>
          </p:nvPr>
        </p:nvSpPr>
        <p:spPr/>
        <p:txBody>
          <a:bodyPr/>
          <a:lstStyle/>
          <a:p>
            <a:r>
              <a:rPr lang="en-US" dirty="0"/>
              <a:t>P2. Data Science: Crime Analysis &amp; Safety recommendation</a:t>
            </a:r>
            <a:endParaRPr lang="en-ID" dirty="0"/>
          </a:p>
        </p:txBody>
      </p:sp>
      <p:sp>
        <p:nvSpPr>
          <p:cNvPr id="3" name="Content Placeholder 2">
            <a:extLst>
              <a:ext uri="{FF2B5EF4-FFF2-40B4-BE49-F238E27FC236}">
                <a16:creationId xmlns:a16="http://schemas.microsoft.com/office/drawing/2014/main" id="{04517F31-310D-521D-6C08-C1A20D0149EA}"/>
              </a:ext>
            </a:extLst>
          </p:cNvPr>
          <p:cNvSpPr>
            <a:spLocks noGrp="1"/>
          </p:cNvSpPr>
          <p:nvPr>
            <p:ph idx="1"/>
          </p:nvPr>
        </p:nvSpPr>
        <p:spPr/>
        <p:txBody>
          <a:bodyPr>
            <a:normAutofit lnSpcReduction="10000"/>
          </a:bodyPr>
          <a:lstStyle/>
          <a:p>
            <a:pPr marL="0" indent="0" algn="just">
              <a:buNone/>
            </a:pPr>
            <a:r>
              <a:rPr lang="en-US" b="1" dirty="0"/>
              <a:t>Overview </a:t>
            </a:r>
          </a:p>
          <a:p>
            <a:pPr marL="0" indent="0" algn="just">
              <a:buNone/>
            </a:pPr>
            <a:r>
              <a:rPr lang="en-US" dirty="0">
                <a:latin typeface="+mj-lt"/>
              </a:rPr>
              <a:t>First we perform exploratory data analysis on the given crime data then this data will be exported into the database for querying purposes. Then we use a standard navigation </a:t>
            </a:r>
            <a:r>
              <a:rPr lang="en-US" dirty="0" err="1">
                <a:latin typeface="+mj-lt"/>
              </a:rPr>
              <a:t>api</a:t>
            </a:r>
            <a:r>
              <a:rPr lang="en-US" dirty="0">
                <a:latin typeface="+mj-lt"/>
              </a:rPr>
              <a:t> to get the start (A) and end (B) destination thus we get the route from the point A to B. Now we get the reverse latitude from the points present in between A and B. For each and every point we perform caching so as to increase performance. Now that we got the latitude for every intermediate point we also have to get the crime’s location’s latitude. We perform K nearest neighbors for each point then display the results and ask for the user to change route if the route found has more crime as compared to other paths. </a:t>
            </a:r>
            <a:endParaRPr lang="en-ID" dirty="0">
              <a:latin typeface="+mj-lt"/>
            </a:endParaRPr>
          </a:p>
        </p:txBody>
      </p:sp>
    </p:spTree>
    <p:extLst>
      <p:ext uri="{BB962C8B-B14F-4D97-AF65-F5344CB8AC3E}">
        <p14:creationId xmlns:p14="http://schemas.microsoft.com/office/powerpoint/2010/main" val="290606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C6168-991A-636E-0201-4C87D192ADE1}"/>
              </a:ext>
            </a:extLst>
          </p:cNvPr>
          <p:cNvSpPr>
            <a:spLocks noGrp="1"/>
          </p:cNvSpPr>
          <p:nvPr>
            <p:ph idx="1"/>
          </p:nvPr>
        </p:nvSpPr>
        <p:spPr>
          <a:xfrm>
            <a:off x="838200" y="799258"/>
            <a:ext cx="10515600" cy="4351338"/>
          </a:xfrm>
        </p:spPr>
        <p:txBody>
          <a:bodyPr/>
          <a:lstStyle/>
          <a:p>
            <a:pPr marL="0" indent="0" algn="just">
              <a:buNone/>
            </a:pPr>
            <a:r>
              <a:rPr lang="en-US" b="1" dirty="0">
                <a:latin typeface="+mj-lt"/>
              </a:rPr>
              <a:t>Implementation details </a:t>
            </a:r>
          </a:p>
          <a:p>
            <a:pPr marL="0" indent="0" algn="just">
              <a:buNone/>
            </a:pPr>
            <a:r>
              <a:rPr lang="en-US" dirty="0">
                <a:latin typeface="+mj-lt"/>
              </a:rPr>
              <a:t>The major features are that the analysis obtained can be further be displayed to the user like each crime in the intermediate area sorted based upon the recent to the oldest one. Tips for user to prevent the crime. Re-route if crime are less in alternative route. As we use K nearest neighbor instead of </a:t>
            </a:r>
            <a:r>
              <a:rPr lang="en-US" dirty="0" err="1">
                <a:latin typeface="+mj-lt"/>
              </a:rPr>
              <a:t>dijkstra</a:t>
            </a:r>
            <a:r>
              <a:rPr lang="en-US" dirty="0">
                <a:latin typeface="+mj-lt"/>
              </a:rPr>
              <a:t> for decreasing complexity. We use caching for every route until the database is updated/added by the admin. So this reduces complexity by a lot</a:t>
            </a:r>
            <a:endParaRPr lang="en-ID" dirty="0">
              <a:latin typeface="+mj-lt"/>
            </a:endParaRPr>
          </a:p>
        </p:txBody>
      </p:sp>
    </p:spTree>
    <p:extLst>
      <p:ext uri="{BB962C8B-B14F-4D97-AF65-F5344CB8AC3E}">
        <p14:creationId xmlns:p14="http://schemas.microsoft.com/office/powerpoint/2010/main" val="281119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EEC2D-25E2-306A-9E2B-FB72EE0D9B6C}"/>
              </a:ext>
            </a:extLst>
          </p:cNvPr>
          <p:cNvSpPr>
            <a:spLocks noGrp="1"/>
          </p:cNvSpPr>
          <p:nvPr>
            <p:ph idx="1"/>
          </p:nvPr>
        </p:nvSpPr>
        <p:spPr>
          <a:xfrm>
            <a:off x="838200" y="808588"/>
            <a:ext cx="10515600" cy="4351338"/>
          </a:xfrm>
        </p:spPr>
        <p:txBody>
          <a:bodyPr/>
          <a:lstStyle/>
          <a:p>
            <a:pPr marL="0" indent="0">
              <a:buNone/>
            </a:pPr>
            <a:r>
              <a:rPr lang="en-US" b="1" dirty="0">
                <a:latin typeface="+mj-lt"/>
              </a:rPr>
              <a:t>Tools &amp; Technologies </a:t>
            </a:r>
          </a:p>
          <a:p>
            <a:pPr marL="0" indent="0">
              <a:buNone/>
            </a:pPr>
            <a:r>
              <a:rPr lang="en-US" dirty="0">
                <a:latin typeface="+mj-lt"/>
              </a:rPr>
              <a:t>Python as the implementation language. </a:t>
            </a:r>
            <a:r>
              <a:rPr lang="en-US" dirty="0" err="1">
                <a:latin typeface="+mj-lt"/>
              </a:rPr>
              <a:t>Openrouteservice’s</a:t>
            </a:r>
            <a:r>
              <a:rPr lang="en-US" dirty="0">
                <a:latin typeface="+mj-lt"/>
              </a:rPr>
              <a:t> </a:t>
            </a:r>
            <a:r>
              <a:rPr lang="en-US" dirty="0" err="1">
                <a:latin typeface="+mj-lt"/>
              </a:rPr>
              <a:t>api</a:t>
            </a:r>
            <a:r>
              <a:rPr lang="en-US" dirty="0">
                <a:latin typeface="+mj-lt"/>
              </a:rPr>
              <a:t> for getting the Direction between two points (</a:t>
            </a:r>
            <a:r>
              <a:rPr lang="en-US" dirty="0" err="1">
                <a:latin typeface="+mj-lt"/>
              </a:rPr>
              <a:t>i.e</a:t>
            </a:r>
            <a:r>
              <a:rPr lang="en-US" dirty="0">
                <a:latin typeface="+mj-lt"/>
              </a:rPr>
              <a:t>) source and destination.  </a:t>
            </a:r>
            <a:r>
              <a:rPr lang="en-US" dirty="0" err="1">
                <a:latin typeface="+mj-lt"/>
              </a:rPr>
              <a:t>openstreetmap</a:t>
            </a:r>
            <a:r>
              <a:rPr lang="en-US" dirty="0">
                <a:latin typeface="+mj-lt"/>
              </a:rPr>
              <a:t> and requests for the location to latitude and longitude conversion.  K nearest </a:t>
            </a:r>
            <a:r>
              <a:rPr lang="en-US" dirty="0" err="1">
                <a:latin typeface="+mj-lt"/>
              </a:rPr>
              <a:t>points’s</a:t>
            </a:r>
            <a:r>
              <a:rPr lang="en-US" dirty="0">
                <a:latin typeface="+mj-lt"/>
              </a:rPr>
              <a:t> Algorithm for finding the closest crime for each intermediate point. Flask is to be used for web based application.</a:t>
            </a:r>
            <a:endParaRPr lang="en-ID" dirty="0">
              <a:latin typeface="+mj-lt"/>
            </a:endParaRPr>
          </a:p>
        </p:txBody>
      </p:sp>
    </p:spTree>
    <p:extLst>
      <p:ext uri="{BB962C8B-B14F-4D97-AF65-F5344CB8AC3E}">
        <p14:creationId xmlns:p14="http://schemas.microsoft.com/office/powerpoint/2010/main" val="122826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E482-B51B-CF80-1226-2DEB93F17D3C}"/>
              </a:ext>
            </a:extLst>
          </p:cNvPr>
          <p:cNvSpPr>
            <a:spLocks noGrp="1"/>
          </p:cNvSpPr>
          <p:nvPr>
            <p:ph type="title"/>
          </p:nvPr>
        </p:nvSpPr>
        <p:spPr>
          <a:xfrm>
            <a:off x="838200" y="365126"/>
            <a:ext cx="10515600" cy="764428"/>
          </a:xfrm>
        </p:spPr>
        <p:txBody>
          <a:bodyPr/>
          <a:lstStyle/>
          <a:p>
            <a:r>
              <a:rPr lang="en-US" dirty="0"/>
              <a:t>Product </a:t>
            </a:r>
            <a:endParaRPr lang="en-ID" dirty="0"/>
          </a:p>
        </p:txBody>
      </p:sp>
      <p:pic>
        <p:nvPicPr>
          <p:cNvPr id="5" name="Content Placeholder 4" descr="Graphical user interface, website&#10;&#10;Description automatically generated">
            <a:extLst>
              <a:ext uri="{FF2B5EF4-FFF2-40B4-BE49-F238E27FC236}">
                <a16:creationId xmlns:a16="http://schemas.microsoft.com/office/drawing/2014/main" id="{2A2B65B1-347C-E514-DBA4-4CD47C9EE1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649" y="1129554"/>
            <a:ext cx="8973172" cy="5047409"/>
          </a:xfrm>
        </p:spPr>
      </p:pic>
      <p:sp>
        <p:nvSpPr>
          <p:cNvPr id="6" name="TextBox 5">
            <a:extLst>
              <a:ext uri="{FF2B5EF4-FFF2-40B4-BE49-F238E27FC236}">
                <a16:creationId xmlns:a16="http://schemas.microsoft.com/office/drawing/2014/main" id="{EB0130C6-5B30-3BD2-5A7E-4007303D6950}"/>
              </a:ext>
            </a:extLst>
          </p:cNvPr>
          <p:cNvSpPr txBox="1"/>
          <p:nvPr/>
        </p:nvSpPr>
        <p:spPr>
          <a:xfrm>
            <a:off x="4572000" y="6419850"/>
            <a:ext cx="4695825" cy="369332"/>
          </a:xfrm>
          <a:prstGeom prst="rect">
            <a:avLst/>
          </a:prstGeom>
          <a:noFill/>
        </p:spPr>
        <p:txBody>
          <a:bodyPr wrap="square" rtlCol="0">
            <a:spAutoFit/>
          </a:bodyPr>
          <a:lstStyle/>
          <a:p>
            <a:r>
              <a:rPr lang="en-US" dirty="0"/>
              <a:t>Start page of the user interface</a:t>
            </a:r>
            <a:endParaRPr lang="en-ID" dirty="0"/>
          </a:p>
        </p:txBody>
      </p:sp>
    </p:spTree>
    <p:extLst>
      <p:ext uri="{BB962C8B-B14F-4D97-AF65-F5344CB8AC3E}">
        <p14:creationId xmlns:p14="http://schemas.microsoft.com/office/powerpoint/2010/main" val="120658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ap&#10;&#10;Description automatically generated">
            <a:extLst>
              <a:ext uri="{FF2B5EF4-FFF2-40B4-BE49-F238E27FC236}">
                <a16:creationId xmlns:a16="http://schemas.microsoft.com/office/drawing/2014/main" id="{530C7857-4312-DB99-51D9-462BEAAE1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85774"/>
            <a:ext cx="10497150" cy="5486401"/>
          </a:xfrm>
          <a:prstGeom prst="rect">
            <a:avLst/>
          </a:prstGeom>
        </p:spPr>
      </p:pic>
      <p:sp>
        <p:nvSpPr>
          <p:cNvPr id="4" name="TextBox 3">
            <a:extLst>
              <a:ext uri="{FF2B5EF4-FFF2-40B4-BE49-F238E27FC236}">
                <a16:creationId xmlns:a16="http://schemas.microsoft.com/office/drawing/2014/main" id="{B5F324FE-A353-D3AD-7CC0-9843CA9224D9}"/>
              </a:ext>
            </a:extLst>
          </p:cNvPr>
          <p:cNvSpPr txBox="1"/>
          <p:nvPr/>
        </p:nvSpPr>
        <p:spPr>
          <a:xfrm>
            <a:off x="3905250" y="6343650"/>
            <a:ext cx="4067175" cy="369332"/>
          </a:xfrm>
          <a:prstGeom prst="rect">
            <a:avLst/>
          </a:prstGeom>
          <a:noFill/>
        </p:spPr>
        <p:txBody>
          <a:bodyPr wrap="square" rtlCol="0">
            <a:spAutoFit/>
          </a:bodyPr>
          <a:lstStyle/>
          <a:p>
            <a:r>
              <a:rPr lang="en-US" dirty="0"/>
              <a:t>Showing route between two location</a:t>
            </a:r>
            <a:endParaRPr lang="en-ID" dirty="0"/>
          </a:p>
        </p:txBody>
      </p:sp>
    </p:spTree>
    <p:extLst>
      <p:ext uri="{BB962C8B-B14F-4D97-AF65-F5344CB8AC3E}">
        <p14:creationId xmlns:p14="http://schemas.microsoft.com/office/powerpoint/2010/main" val="242904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 line chart&#10;&#10;Description automatically generated">
            <a:extLst>
              <a:ext uri="{FF2B5EF4-FFF2-40B4-BE49-F238E27FC236}">
                <a16:creationId xmlns:a16="http://schemas.microsoft.com/office/drawing/2014/main" id="{7D403FE1-316C-3348-2089-F7102925C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5" y="566737"/>
            <a:ext cx="10176933" cy="5724525"/>
          </a:xfrm>
          <a:prstGeom prst="rect">
            <a:avLst/>
          </a:prstGeom>
        </p:spPr>
      </p:pic>
      <p:sp>
        <p:nvSpPr>
          <p:cNvPr id="4" name="TextBox 3">
            <a:extLst>
              <a:ext uri="{FF2B5EF4-FFF2-40B4-BE49-F238E27FC236}">
                <a16:creationId xmlns:a16="http://schemas.microsoft.com/office/drawing/2014/main" id="{325531B8-115B-AF36-4FD7-2A6EF9DDFCD4}"/>
              </a:ext>
            </a:extLst>
          </p:cNvPr>
          <p:cNvSpPr txBox="1"/>
          <p:nvPr/>
        </p:nvSpPr>
        <p:spPr>
          <a:xfrm>
            <a:off x="4562475" y="6397109"/>
            <a:ext cx="4762500" cy="369332"/>
          </a:xfrm>
          <a:prstGeom prst="rect">
            <a:avLst/>
          </a:prstGeom>
          <a:noFill/>
        </p:spPr>
        <p:txBody>
          <a:bodyPr wrap="square" rtlCol="0">
            <a:spAutoFit/>
          </a:bodyPr>
          <a:lstStyle/>
          <a:p>
            <a:r>
              <a:rPr lang="en-US" dirty="0" err="1"/>
              <a:t>Ploting</a:t>
            </a:r>
            <a:r>
              <a:rPr lang="en-US" dirty="0"/>
              <a:t> crime rate for given city </a:t>
            </a:r>
            <a:endParaRPr lang="en-ID" dirty="0"/>
          </a:p>
        </p:txBody>
      </p:sp>
    </p:spTree>
    <p:extLst>
      <p:ext uri="{BB962C8B-B14F-4D97-AF65-F5344CB8AC3E}">
        <p14:creationId xmlns:p14="http://schemas.microsoft.com/office/powerpoint/2010/main" val="3035318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338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PSG HACKATHON</vt:lpstr>
      <vt:lpstr>P2. Data Science: Crime Analysis &amp; Safety recommendation</vt:lpstr>
      <vt:lpstr>PowerPoint Presentation</vt:lpstr>
      <vt:lpstr>PowerPoint Presentation</vt:lpstr>
      <vt:lpstr>Product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Psg hackaton</dc:title>
  <dc:creator>Janathsri krishnan k</dc:creator>
  <cp:lastModifiedBy>Mohamed Fazil</cp:lastModifiedBy>
  <cp:revision>4</cp:revision>
  <dcterms:created xsi:type="dcterms:W3CDTF">2022-05-07T10:06:13Z</dcterms:created>
  <dcterms:modified xsi:type="dcterms:W3CDTF">2022-05-07T12:27:06Z</dcterms:modified>
</cp:coreProperties>
</file>