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725013674392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9A451D-4D2E-4F1A-899C-7190666522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A0AAF2-D69B-4DE7-AE29-4F6DB46F68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12/3/2024 6:20:01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17067BB8-6557-4715-A34D-0BE878846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626"/>
            <a:ext cx="12192000" cy="52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2024-12-03T06:20:02Z</dcterms:created>
  <dcterms:modified xsi:type="dcterms:W3CDTF">2024-12-03T06:20:02Z</dcterms:modified>
</cp:coreProperties>
</file>