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OfAtliqProjectbyKaushik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CCEE8F-6B32-4535-8894-F9E8540E91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Of Atliq Project by Kaushik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119437-3C63-42EC-BC45-796EC3D42F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12/3/2024 5:47:04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E41AEEC-E92A-4A7B-9E3D-3D8961E6A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7" y="0"/>
            <a:ext cx="11435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2024-12-03T05:47:04Z</dcterms:created>
  <dcterms:modified xsi:type="dcterms:W3CDTF">2024-12-03T05:47:04Z</dcterms:modified>
</cp:coreProperties>
</file>