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60" r:id="rId3"/>
    <p:sldId id="258" r:id="rId4"/>
    <p:sldId id="279" r:id="rId5"/>
    <p:sldId id="280" r:id="rId6"/>
    <p:sldId id="281" r:id="rId7"/>
    <p:sldId id="282" r:id="rId8"/>
    <p:sldId id="283" r:id="rId9"/>
    <p:sldId id="287" r:id="rId10"/>
    <p:sldId id="288" r:id="rId11"/>
    <p:sldId id="289" r:id="rId12"/>
    <p:sldId id="291" r:id="rId13"/>
    <p:sldId id="290" r:id="rId14"/>
    <p:sldId id="284" r:id="rId15"/>
    <p:sldId id="286" r:id="rId16"/>
    <p:sldId id="292" r:id="rId17"/>
    <p:sldId id="265" r:id="rId18"/>
    <p:sldId id="27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Poppins Medium" panose="00000600000000000000" pitchFamily="2"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56FB3A-A873-4552-A289-B10F76F4576F}">
  <a:tblStyle styleId="{2956FB3A-A873-4552-A289-B10F76F457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0" d="100"/>
          <a:sy n="90"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2c861715f2_0_360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g12c861715f2_0_36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05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18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813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2c861715f2_0_3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2c861715f2_0_3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84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686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2c861715f2_0_3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2c861715f2_0_3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95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379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2c861715f2_0_4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6" name="Google Shape;1136;g12c861715f2_0_4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c861715f2_0_3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2c861715f2_0_3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85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19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24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5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2c861715f2_0_36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12c861715f2_0_36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96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2c861715f2_0_3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2c861715f2_0_3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324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twitter.com/tigeranalytics" TargetMode="External"/><Relationship Id="rId2" Type="http://schemas.openxmlformats.org/officeDocument/2006/relationships/hyperlink" Target="http://www.tigeranalytics.com/" TargetMode="External"/><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facebook.com/tigeranalytics/" TargetMode="External"/><Relationship Id="rId4"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Cover">
  <p:cSld name="Title 1">
    <p:spTree>
      <p:nvGrpSpPr>
        <p:cNvPr id="1"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pic>
        <p:nvPicPr>
          <p:cNvPr id="10" name="Google Shape;10;p2"/>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11" name="Google Shape;11;p2"/>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2" name="Google Shape;12;p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14" name="Google Shape;14;p2"/>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15" name="Google Shape;15;p2"/>
          <p:cNvSpPr txBox="1">
            <a:spLocks noGrp="1"/>
          </p:cNvSpPr>
          <p:nvPr>
            <p:ph type="subTitle" idx="2"/>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16" name="Google Shape;16;p2"/>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 name="Google Shape;20;p2"/>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1" name="Google Shape;21;p2"/>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3"/>
        <p:cNvGrpSpPr/>
        <p:nvPr/>
      </p:nvGrpSpPr>
      <p:grpSpPr>
        <a:xfrm>
          <a:off x="0" y="0"/>
          <a:ext cx="0" cy="0"/>
          <a:chOff x="0" y="0"/>
          <a:chExt cx="0" cy="0"/>
        </a:xfrm>
      </p:grpSpPr>
      <p:sp>
        <p:nvSpPr>
          <p:cNvPr id="574" name="Google Shape;574;p23"/>
          <p:cNvSpPr/>
          <p:nvPr/>
        </p:nvSpPr>
        <p:spPr>
          <a:xfrm>
            <a:off x="0" y="0"/>
            <a:ext cx="118800" cy="118800"/>
          </a:xfrm>
          <a:prstGeom prst="rect">
            <a:avLst/>
          </a:prstGeom>
          <a:solidFill>
            <a:srgbClr val="E26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146704" y="0"/>
            <a:ext cx="118800" cy="118800"/>
          </a:xfrm>
          <a:prstGeom prst="rect">
            <a:avLst/>
          </a:prstGeom>
          <a:solidFill>
            <a:srgbClr val="B25B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293409" y="0"/>
            <a:ext cx="118800" cy="118800"/>
          </a:xfrm>
          <a:prstGeom prst="rect">
            <a:avLst/>
          </a:prstGeom>
          <a:solidFill>
            <a:srgbClr val="FF6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40113" y="0"/>
            <a:ext cx="118800" cy="118800"/>
          </a:xfrm>
          <a:prstGeom prst="rect">
            <a:avLst/>
          </a:prstGeom>
          <a:solidFill>
            <a:srgbClr val="AC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0" y="0"/>
            <a:ext cx="1031400" cy="94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70">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am - 5 Photos (Gradient)">
  <p:cSld name="Title Only 1_2_2">
    <p:spTree>
      <p:nvGrpSpPr>
        <p:cNvPr id="1" name="Shape 616"/>
        <p:cNvGrpSpPr/>
        <p:nvPr/>
      </p:nvGrpSpPr>
      <p:grpSpPr>
        <a:xfrm>
          <a:off x="0" y="0"/>
          <a:ext cx="0" cy="0"/>
          <a:chOff x="0" y="0"/>
          <a:chExt cx="0" cy="0"/>
        </a:xfrm>
      </p:grpSpPr>
      <p:sp>
        <p:nvSpPr>
          <p:cNvPr id="617" name="Google Shape;617;p25"/>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18" name="Google Shape;618;p2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19" name="Google Shape;619;p2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620" name="Google Shape;620;p25"/>
          <p:cNvSpPr>
            <a:spLocks noGrp="1"/>
          </p:cNvSpPr>
          <p:nvPr>
            <p:ph type="pic" idx="2"/>
          </p:nvPr>
        </p:nvSpPr>
        <p:spPr>
          <a:xfrm>
            <a:off x="717850" y="1748969"/>
            <a:ext cx="1005900" cy="1005900"/>
          </a:xfrm>
          <a:prstGeom prst="ellipse">
            <a:avLst/>
          </a:prstGeom>
          <a:noFill/>
          <a:ln w="19050" cap="flat" cmpd="sng">
            <a:solidFill>
              <a:schemeClr val="dk1"/>
            </a:solidFill>
            <a:prstDash val="solid"/>
            <a:round/>
            <a:headEnd type="none" w="sm" len="sm"/>
            <a:tailEnd type="none" w="sm" len="sm"/>
          </a:ln>
        </p:spPr>
      </p:sp>
      <p:sp>
        <p:nvSpPr>
          <p:cNvPr id="621" name="Google Shape;621;p25"/>
          <p:cNvSpPr/>
          <p:nvPr/>
        </p:nvSpPr>
        <p:spPr>
          <a:xfrm rot="5400000" flipH="1">
            <a:off x="8942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2" name="Google Shape;622;p25"/>
          <p:cNvSpPr>
            <a:spLocks noGrp="1"/>
          </p:cNvSpPr>
          <p:nvPr>
            <p:ph type="pic" idx="3"/>
          </p:nvPr>
        </p:nvSpPr>
        <p:spPr>
          <a:xfrm>
            <a:off x="2393450" y="1748969"/>
            <a:ext cx="1005900" cy="1005900"/>
          </a:xfrm>
          <a:prstGeom prst="ellipse">
            <a:avLst/>
          </a:prstGeom>
          <a:noFill/>
          <a:ln w="19050" cap="flat" cmpd="sng">
            <a:solidFill>
              <a:schemeClr val="dk1"/>
            </a:solidFill>
            <a:prstDash val="solid"/>
            <a:round/>
            <a:headEnd type="none" w="sm" len="sm"/>
            <a:tailEnd type="none" w="sm" len="sm"/>
          </a:ln>
        </p:spPr>
      </p:sp>
      <p:sp>
        <p:nvSpPr>
          <p:cNvPr id="623" name="Google Shape;623;p25"/>
          <p:cNvSpPr/>
          <p:nvPr/>
        </p:nvSpPr>
        <p:spPr>
          <a:xfrm rot="5400000" flipH="1">
            <a:off x="25698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25"/>
          <p:cNvSpPr>
            <a:spLocks noGrp="1"/>
          </p:cNvSpPr>
          <p:nvPr>
            <p:ph type="pic" idx="4"/>
          </p:nvPr>
        </p:nvSpPr>
        <p:spPr>
          <a:xfrm>
            <a:off x="4069050" y="1748969"/>
            <a:ext cx="1005900" cy="1005900"/>
          </a:xfrm>
          <a:prstGeom prst="ellipse">
            <a:avLst/>
          </a:prstGeom>
          <a:noFill/>
          <a:ln w="19050" cap="flat" cmpd="sng">
            <a:solidFill>
              <a:schemeClr val="dk1"/>
            </a:solidFill>
            <a:prstDash val="solid"/>
            <a:round/>
            <a:headEnd type="none" w="sm" len="sm"/>
            <a:tailEnd type="none" w="sm" len="sm"/>
          </a:ln>
        </p:spPr>
      </p:sp>
      <p:sp>
        <p:nvSpPr>
          <p:cNvPr id="625" name="Google Shape;625;p25"/>
          <p:cNvSpPr/>
          <p:nvPr/>
        </p:nvSpPr>
        <p:spPr>
          <a:xfrm rot="5400000" flipH="1">
            <a:off x="42454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25"/>
          <p:cNvSpPr>
            <a:spLocks noGrp="1"/>
          </p:cNvSpPr>
          <p:nvPr>
            <p:ph type="pic" idx="5"/>
          </p:nvPr>
        </p:nvSpPr>
        <p:spPr>
          <a:xfrm>
            <a:off x="5744650" y="1748969"/>
            <a:ext cx="1005900" cy="1005900"/>
          </a:xfrm>
          <a:prstGeom prst="ellipse">
            <a:avLst/>
          </a:prstGeom>
          <a:noFill/>
          <a:ln w="19050" cap="flat" cmpd="sng">
            <a:solidFill>
              <a:schemeClr val="dk1"/>
            </a:solidFill>
            <a:prstDash val="solid"/>
            <a:round/>
            <a:headEnd type="none" w="sm" len="sm"/>
            <a:tailEnd type="none" w="sm" len="sm"/>
          </a:ln>
        </p:spPr>
      </p:sp>
      <p:sp>
        <p:nvSpPr>
          <p:cNvPr id="627" name="Google Shape;627;p25"/>
          <p:cNvSpPr/>
          <p:nvPr/>
        </p:nvSpPr>
        <p:spPr>
          <a:xfrm rot="5400000" flipH="1">
            <a:off x="59210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28" name="Google Shape;628;p25"/>
          <p:cNvSpPr>
            <a:spLocks noGrp="1"/>
          </p:cNvSpPr>
          <p:nvPr>
            <p:ph type="pic" idx="6"/>
          </p:nvPr>
        </p:nvSpPr>
        <p:spPr>
          <a:xfrm>
            <a:off x="7420250" y="1748969"/>
            <a:ext cx="1005900" cy="1005900"/>
          </a:xfrm>
          <a:prstGeom prst="ellipse">
            <a:avLst/>
          </a:prstGeom>
          <a:noFill/>
          <a:ln w="19050" cap="flat" cmpd="sng">
            <a:solidFill>
              <a:schemeClr val="dk1"/>
            </a:solidFill>
            <a:prstDash val="solid"/>
            <a:round/>
            <a:headEnd type="none" w="sm" len="sm"/>
            <a:tailEnd type="none" w="sm" len="sm"/>
          </a:ln>
        </p:spPr>
      </p:sp>
      <p:sp>
        <p:nvSpPr>
          <p:cNvPr id="629" name="Google Shape;629;p25"/>
          <p:cNvSpPr/>
          <p:nvPr/>
        </p:nvSpPr>
        <p:spPr>
          <a:xfrm rot="5400000" flipH="1">
            <a:off x="7596629" y="1915279"/>
            <a:ext cx="653142" cy="1306284"/>
          </a:xfrm>
          <a:custGeom>
            <a:avLst/>
            <a:gdLst/>
            <a:ahLst/>
            <a:cxnLst/>
            <a:rect l="l" t="t" r="r" b="b"/>
            <a:pathLst>
              <a:path w="870856" h="1741712" extrusionOk="0">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30" name="Google Shape;630;p25"/>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31" name="Google Shape;631;p25"/>
          <p:cNvCxnSpPr/>
          <p:nvPr/>
        </p:nvCxnSpPr>
        <p:spPr>
          <a:xfrm>
            <a:off x="6206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2" name="Google Shape;632;p25"/>
          <p:cNvSpPr txBox="1">
            <a:spLocks noGrp="1"/>
          </p:cNvSpPr>
          <p:nvPr>
            <p:ph type="subTitle" idx="1"/>
          </p:nvPr>
        </p:nvSpPr>
        <p:spPr>
          <a:xfrm>
            <a:off x="4435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3" name="Google Shape;633;p25"/>
          <p:cNvSpPr txBox="1">
            <a:spLocks noGrp="1"/>
          </p:cNvSpPr>
          <p:nvPr>
            <p:ph type="subTitle" idx="7"/>
          </p:nvPr>
        </p:nvSpPr>
        <p:spPr>
          <a:xfrm>
            <a:off x="4435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4" name="Google Shape;634;p25"/>
          <p:cNvSpPr txBox="1">
            <a:spLocks noGrp="1"/>
          </p:cNvSpPr>
          <p:nvPr>
            <p:ph type="subTitle" idx="8"/>
          </p:nvPr>
        </p:nvSpPr>
        <p:spPr>
          <a:xfrm>
            <a:off x="4435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5" name="Google Shape;635;p25"/>
          <p:cNvCxnSpPr/>
          <p:nvPr/>
        </p:nvCxnSpPr>
        <p:spPr>
          <a:xfrm>
            <a:off x="22962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36" name="Google Shape;636;p25"/>
          <p:cNvSpPr txBox="1">
            <a:spLocks noGrp="1"/>
          </p:cNvSpPr>
          <p:nvPr>
            <p:ph type="subTitle" idx="9"/>
          </p:nvPr>
        </p:nvSpPr>
        <p:spPr>
          <a:xfrm>
            <a:off x="21191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37" name="Google Shape;637;p25"/>
          <p:cNvSpPr txBox="1">
            <a:spLocks noGrp="1"/>
          </p:cNvSpPr>
          <p:nvPr>
            <p:ph type="subTitle" idx="13"/>
          </p:nvPr>
        </p:nvSpPr>
        <p:spPr>
          <a:xfrm>
            <a:off x="21191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38" name="Google Shape;638;p25"/>
          <p:cNvSpPr txBox="1">
            <a:spLocks noGrp="1"/>
          </p:cNvSpPr>
          <p:nvPr>
            <p:ph type="subTitle" idx="14"/>
          </p:nvPr>
        </p:nvSpPr>
        <p:spPr>
          <a:xfrm>
            <a:off x="21191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39" name="Google Shape;639;p25"/>
          <p:cNvCxnSpPr/>
          <p:nvPr/>
        </p:nvCxnSpPr>
        <p:spPr>
          <a:xfrm>
            <a:off x="39718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0" name="Google Shape;640;p25"/>
          <p:cNvSpPr txBox="1">
            <a:spLocks noGrp="1"/>
          </p:cNvSpPr>
          <p:nvPr>
            <p:ph type="subTitle" idx="15"/>
          </p:nvPr>
        </p:nvSpPr>
        <p:spPr>
          <a:xfrm>
            <a:off x="37947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1" name="Google Shape;641;p25"/>
          <p:cNvSpPr txBox="1">
            <a:spLocks noGrp="1"/>
          </p:cNvSpPr>
          <p:nvPr>
            <p:ph type="subTitle" idx="16"/>
          </p:nvPr>
        </p:nvSpPr>
        <p:spPr>
          <a:xfrm>
            <a:off x="37947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2" name="Google Shape;642;p25"/>
          <p:cNvSpPr txBox="1">
            <a:spLocks noGrp="1"/>
          </p:cNvSpPr>
          <p:nvPr>
            <p:ph type="subTitle" idx="17"/>
          </p:nvPr>
        </p:nvSpPr>
        <p:spPr>
          <a:xfrm>
            <a:off x="37947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3" name="Google Shape;643;p25"/>
          <p:cNvCxnSpPr/>
          <p:nvPr/>
        </p:nvCxnSpPr>
        <p:spPr>
          <a:xfrm>
            <a:off x="56474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4" name="Google Shape;644;p25"/>
          <p:cNvSpPr txBox="1">
            <a:spLocks noGrp="1"/>
          </p:cNvSpPr>
          <p:nvPr>
            <p:ph type="subTitle" idx="18"/>
          </p:nvPr>
        </p:nvSpPr>
        <p:spPr>
          <a:xfrm>
            <a:off x="54703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5" name="Google Shape;645;p25"/>
          <p:cNvSpPr txBox="1">
            <a:spLocks noGrp="1"/>
          </p:cNvSpPr>
          <p:nvPr>
            <p:ph type="subTitle" idx="19"/>
          </p:nvPr>
        </p:nvSpPr>
        <p:spPr>
          <a:xfrm>
            <a:off x="54703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46" name="Google Shape;646;p25"/>
          <p:cNvSpPr txBox="1">
            <a:spLocks noGrp="1"/>
          </p:cNvSpPr>
          <p:nvPr>
            <p:ph type="subTitle" idx="20"/>
          </p:nvPr>
        </p:nvSpPr>
        <p:spPr>
          <a:xfrm>
            <a:off x="54703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cxnSp>
        <p:nvCxnSpPr>
          <p:cNvPr id="647" name="Google Shape;647;p25"/>
          <p:cNvCxnSpPr/>
          <p:nvPr/>
        </p:nvCxnSpPr>
        <p:spPr>
          <a:xfrm>
            <a:off x="7323050" y="3583327"/>
            <a:ext cx="1200300" cy="0"/>
          </a:xfrm>
          <a:prstGeom prst="straightConnector1">
            <a:avLst/>
          </a:prstGeom>
          <a:noFill/>
          <a:ln w="9525" cap="flat" cmpd="sng">
            <a:solidFill>
              <a:schemeClr val="accent3"/>
            </a:solidFill>
            <a:prstDash val="solid"/>
            <a:miter lim="800000"/>
            <a:headEnd type="none" w="sm" len="sm"/>
            <a:tailEnd type="none" w="sm" len="sm"/>
          </a:ln>
        </p:spPr>
      </p:cxnSp>
      <p:sp>
        <p:nvSpPr>
          <p:cNvPr id="648" name="Google Shape;648;p25"/>
          <p:cNvSpPr txBox="1">
            <a:spLocks noGrp="1"/>
          </p:cNvSpPr>
          <p:nvPr>
            <p:ph type="subTitle" idx="21"/>
          </p:nvPr>
        </p:nvSpPr>
        <p:spPr>
          <a:xfrm>
            <a:off x="7145900" y="329067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1100"/>
              <a:buNone/>
              <a:defRPr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49" name="Google Shape;649;p25"/>
          <p:cNvSpPr txBox="1">
            <a:spLocks noGrp="1"/>
          </p:cNvSpPr>
          <p:nvPr>
            <p:ph type="subTitle" idx="22"/>
          </p:nvPr>
        </p:nvSpPr>
        <p:spPr>
          <a:xfrm>
            <a:off x="7145900" y="3050428"/>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accent1"/>
              </a:buClr>
              <a:buSzPts val="1100"/>
              <a:buNone/>
              <a:defRPr sz="11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650" name="Google Shape;650;p25"/>
          <p:cNvSpPr txBox="1">
            <a:spLocks noGrp="1"/>
          </p:cNvSpPr>
          <p:nvPr>
            <p:ph type="subTitle" idx="23"/>
          </p:nvPr>
        </p:nvSpPr>
        <p:spPr>
          <a:xfrm>
            <a:off x="7145900" y="37144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SzPts val="900"/>
              <a:buNone/>
              <a:defRPr sz="9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o/Profile - Gradient">
  <p:cSld name="Title Only 1_2_1_1">
    <p:spTree>
      <p:nvGrpSpPr>
        <p:cNvPr id="1" name="Shape 664"/>
        <p:cNvGrpSpPr/>
        <p:nvPr/>
      </p:nvGrpSpPr>
      <p:grpSpPr>
        <a:xfrm>
          <a:off x="0" y="0"/>
          <a:ext cx="0" cy="0"/>
          <a:chOff x="0" y="0"/>
          <a:chExt cx="0" cy="0"/>
        </a:xfrm>
      </p:grpSpPr>
      <p:sp>
        <p:nvSpPr>
          <p:cNvPr id="665" name="Google Shape;665;p27"/>
          <p:cNvSpPr/>
          <p:nvPr/>
        </p:nvSpPr>
        <p:spPr>
          <a:xfrm flipH="1">
            <a:off x="3386" y="0"/>
            <a:ext cx="3611689" cy="4852035"/>
          </a:xfrm>
          <a:custGeom>
            <a:avLst/>
            <a:gdLst/>
            <a:ahLst/>
            <a:cxnLst/>
            <a:rect l="l" t="t" r="r" b="b"/>
            <a:pathLst>
              <a:path w="4815585" h="6858000" extrusionOk="0">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666" name="Google Shape;666;p2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7" name="Google Shape;667;p27"/>
          <p:cNvSpPr txBox="1">
            <a:spLocks noGrp="1"/>
          </p:cNvSpPr>
          <p:nvPr>
            <p:ph type="subTitle" idx="1"/>
          </p:nvPr>
        </p:nvSpPr>
        <p:spPr>
          <a:xfrm>
            <a:off x="4160525" y="975400"/>
            <a:ext cx="45720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None/>
              <a:defRPr b="1">
                <a:solidFill>
                  <a:schemeClr val="accent1"/>
                </a:solidFill>
              </a:defRPr>
            </a:lvl1pPr>
            <a:lvl2pPr lvl="1" rtl="0">
              <a:spcBef>
                <a:spcPts val="0"/>
              </a:spcBef>
              <a:spcAft>
                <a:spcPts val="0"/>
              </a:spcAft>
              <a:buClr>
                <a:schemeClr val="accent1"/>
              </a:buClr>
              <a:buSzPts val="1400"/>
              <a:buNone/>
              <a:defRPr>
                <a:solidFill>
                  <a:schemeClr val="accent1"/>
                </a:solidFill>
              </a:defRPr>
            </a:lvl2pPr>
            <a:lvl3pPr lvl="2" rtl="0">
              <a:spcBef>
                <a:spcPts val="0"/>
              </a:spcBef>
              <a:spcAft>
                <a:spcPts val="0"/>
              </a:spcAft>
              <a:buClr>
                <a:schemeClr val="accent1"/>
              </a:buClr>
              <a:buSzPts val="1400"/>
              <a:buNone/>
              <a:defRPr>
                <a:solidFill>
                  <a:schemeClr val="accent1"/>
                </a:solidFill>
              </a:defRPr>
            </a:lvl3pPr>
            <a:lvl4pPr lvl="3" rtl="0">
              <a:spcBef>
                <a:spcPts val="0"/>
              </a:spcBef>
              <a:spcAft>
                <a:spcPts val="0"/>
              </a:spcAft>
              <a:buClr>
                <a:schemeClr val="accent1"/>
              </a:buClr>
              <a:buSzPts val="1400"/>
              <a:buNone/>
              <a:defRPr>
                <a:solidFill>
                  <a:schemeClr val="accent1"/>
                </a:solidFill>
              </a:defRPr>
            </a:lvl4pPr>
            <a:lvl5pPr lvl="4" rtl="0">
              <a:spcBef>
                <a:spcPts val="0"/>
              </a:spcBef>
              <a:spcAft>
                <a:spcPts val="0"/>
              </a:spcAft>
              <a:buClr>
                <a:schemeClr val="accent1"/>
              </a:buClr>
              <a:buSzPts val="1400"/>
              <a:buNone/>
              <a:defRPr>
                <a:solidFill>
                  <a:schemeClr val="accent1"/>
                </a:solidFill>
              </a:defRPr>
            </a:lvl5pPr>
            <a:lvl6pPr lvl="5" rtl="0">
              <a:spcBef>
                <a:spcPts val="0"/>
              </a:spcBef>
              <a:spcAft>
                <a:spcPts val="0"/>
              </a:spcAft>
              <a:buClr>
                <a:schemeClr val="accent1"/>
              </a:buClr>
              <a:buSzPts val="1400"/>
              <a:buNone/>
              <a:defRPr>
                <a:solidFill>
                  <a:schemeClr val="accent1"/>
                </a:solidFill>
              </a:defRPr>
            </a:lvl6pPr>
            <a:lvl7pPr lvl="6" rtl="0">
              <a:spcBef>
                <a:spcPts val="0"/>
              </a:spcBef>
              <a:spcAft>
                <a:spcPts val="0"/>
              </a:spcAft>
              <a:buClr>
                <a:schemeClr val="accent1"/>
              </a:buClr>
              <a:buSzPts val="1400"/>
              <a:buNone/>
              <a:defRPr>
                <a:solidFill>
                  <a:schemeClr val="accent1"/>
                </a:solidFill>
              </a:defRPr>
            </a:lvl7pPr>
            <a:lvl8pPr lvl="7" rtl="0">
              <a:spcBef>
                <a:spcPts val="0"/>
              </a:spcBef>
              <a:spcAft>
                <a:spcPts val="0"/>
              </a:spcAft>
              <a:buClr>
                <a:schemeClr val="accent1"/>
              </a:buClr>
              <a:buSzPts val="1400"/>
              <a:buNone/>
              <a:defRPr>
                <a:solidFill>
                  <a:schemeClr val="accent1"/>
                </a:solidFill>
              </a:defRPr>
            </a:lvl8pPr>
            <a:lvl9pPr lvl="8" rtl="0">
              <a:spcBef>
                <a:spcPts val="0"/>
              </a:spcBef>
              <a:spcAft>
                <a:spcPts val="0"/>
              </a:spcAft>
              <a:buClr>
                <a:schemeClr val="accent1"/>
              </a:buClr>
              <a:buSzPts val="1400"/>
              <a:buNone/>
              <a:defRPr>
                <a:solidFill>
                  <a:schemeClr val="accent1"/>
                </a:solidFill>
              </a:defRPr>
            </a:lvl9pPr>
          </a:lstStyle>
          <a:p>
            <a:endParaRPr/>
          </a:p>
        </p:txBody>
      </p:sp>
      <p:sp>
        <p:nvSpPr>
          <p:cNvPr id="668" name="Google Shape;668;p27"/>
          <p:cNvSpPr txBox="1">
            <a:spLocks noGrp="1"/>
          </p:cNvSpPr>
          <p:nvPr>
            <p:ph type="subTitle" idx="2"/>
          </p:nvPr>
        </p:nvSpPr>
        <p:spPr>
          <a:xfrm>
            <a:off x="4160525" y="146625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69" name="Google Shape;669;p27"/>
          <p:cNvSpPr txBox="1">
            <a:spLocks noGrp="1"/>
          </p:cNvSpPr>
          <p:nvPr>
            <p:ph type="subTitle" idx="3"/>
          </p:nvPr>
        </p:nvSpPr>
        <p:spPr>
          <a:xfrm>
            <a:off x="4160525" y="177108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0" name="Google Shape;670;p27"/>
          <p:cNvSpPr txBox="1">
            <a:spLocks noGrp="1"/>
          </p:cNvSpPr>
          <p:nvPr>
            <p:ph type="subTitle" idx="4"/>
          </p:nvPr>
        </p:nvSpPr>
        <p:spPr>
          <a:xfrm>
            <a:off x="4160525" y="3237605"/>
            <a:ext cx="4572000" cy="183000"/>
          </a:xfrm>
          <a:prstGeom prst="rect">
            <a:avLst/>
          </a:prstGeom>
          <a:noFill/>
        </p:spPr>
        <p:txBody>
          <a:bodyPr spcFirstLastPara="1" wrap="square" lIns="0" tIns="0" rIns="0" bIns="0" anchor="t" anchorCtr="0">
            <a:noAutofit/>
          </a:bodyPr>
          <a:lstStyle>
            <a:lvl1pPr lvl="0" rtl="0">
              <a:spcBef>
                <a:spcPts val="0"/>
              </a:spcBef>
              <a:spcAft>
                <a:spcPts val="0"/>
              </a:spcAft>
              <a:buSzPts val="1100"/>
              <a:buNone/>
              <a:defRPr sz="1100" b="1"/>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671" name="Google Shape;671;p27"/>
          <p:cNvSpPr txBox="1">
            <a:spLocks noGrp="1"/>
          </p:cNvSpPr>
          <p:nvPr>
            <p:ph type="subTitle" idx="5"/>
          </p:nvPr>
        </p:nvSpPr>
        <p:spPr>
          <a:xfrm>
            <a:off x="4160525" y="3542437"/>
            <a:ext cx="4572000" cy="1112100"/>
          </a:xfrm>
          <a:prstGeom prst="rect">
            <a:avLst/>
          </a:prstGeom>
          <a:noFill/>
        </p:spPr>
        <p:txBody>
          <a:bodyPr spcFirstLastPara="1" wrap="square" lIns="0" tIns="0" rIns="0" bIns="0"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b="1"/>
            </a:lvl2pPr>
            <a:lvl3pPr lvl="2" rtl="0">
              <a:spcBef>
                <a:spcPts val="0"/>
              </a:spcBef>
              <a:spcAft>
                <a:spcPts val="0"/>
              </a:spcAft>
              <a:buSzPts val="1000"/>
              <a:buNone/>
              <a:defRPr sz="1000" b="1"/>
            </a:lvl3pPr>
            <a:lvl4pPr lvl="3" rtl="0">
              <a:spcBef>
                <a:spcPts val="0"/>
              </a:spcBef>
              <a:spcAft>
                <a:spcPts val="0"/>
              </a:spcAft>
              <a:buSzPts val="1000"/>
              <a:buNone/>
              <a:defRPr sz="1000" b="1"/>
            </a:lvl4pPr>
            <a:lvl5pPr lvl="4" rtl="0">
              <a:spcBef>
                <a:spcPts val="0"/>
              </a:spcBef>
              <a:spcAft>
                <a:spcPts val="0"/>
              </a:spcAft>
              <a:buSzPts val="1000"/>
              <a:buNone/>
              <a:defRPr sz="1000" b="1"/>
            </a:lvl5pPr>
            <a:lvl6pPr lvl="5" rtl="0">
              <a:spcBef>
                <a:spcPts val="0"/>
              </a:spcBef>
              <a:spcAft>
                <a:spcPts val="0"/>
              </a:spcAft>
              <a:buSzPts val="1000"/>
              <a:buNone/>
              <a:defRPr sz="1000" b="1"/>
            </a:lvl6pPr>
            <a:lvl7pPr lvl="6" rtl="0">
              <a:spcBef>
                <a:spcPts val="0"/>
              </a:spcBef>
              <a:spcAft>
                <a:spcPts val="0"/>
              </a:spcAft>
              <a:buSzPts val="1000"/>
              <a:buNone/>
              <a:defRPr sz="1000" b="1"/>
            </a:lvl7pPr>
            <a:lvl8pPr lvl="7" rtl="0">
              <a:spcBef>
                <a:spcPts val="0"/>
              </a:spcBef>
              <a:spcAft>
                <a:spcPts val="0"/>
              </a:spcAft>
              <a:buSzPts val="1000"/>
              <a:buNone/>
              <a:defRPr sz="1000" b="1"/>
            </a:lvl8pPr>
            <a:lvl9pPr lvl="8" rtl="0">
              <a:spcBef>
                <a:spcPts val="0"/>
              </a:spcBef>
              <a:spcAft>
                <a:spcPts val="0"/>
              </a:spcAft>
              <a:buSzPts val="1000"/>
              <a:buNone/>
              <a:defRPr sz="1000" b="1"/>
            </a:lvl9pPr>
          </a:lstStyle>
          <a:p>
            <a:endParaRPr/>
          </a:p>
        </p:txBody>
      </p:sp>
      <p:sp>
        <p:nvSpPr>
          <p:cNvPr id="672" name="Google Shape;672;p27"/>
          <p:cNvSpPr txBox="1">
            <a:spLocks noGrp="1"/>
          </p:cNvSpPr>
          <p:nvPr>
            <p:ph type="subTitle" idx="6"/>
          </p:nvPr>
        </p:nvSpPr>
        <p:spPr>
          <a:xfrm>
            <a:off x="720750" y="2450042"/>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200"/>
              <a:buNone/>
              <a:defRPr sz="1200">
                <a:solidFill>
                  <a:schemeClr val="dk1"/>
                </a:solidFill>
              </a:defRPr>
            </a:lvl1pPr>
            <a:lvl2pPr lvl="1" rtl="0">
              <a:spcBef>
                <a:spcPts val="0"/>
              </a:spcBef>
              <a:spcAft>
                <a:spcPts val="0"/>
              </a:spcAft>
              <a:buClr>
                <a:schemeClr val="dk1"/>
              </a:buClr>
              <a:buSzPts val="1000"/>
              <a:buNone/>
              <a:defRPr sz="1000">
                <a:solidFill>
                  <a:schemeClr val="dk1"/>
                </a:solidFill>
              </a:defRPr>
            </a:lvl2pPr>
            <a:lvl3pPr lvl="2" rtl="0">
              <a:spcBef>
                <a:spcPts val="0"/>
              </a:spcBef>
              <a:spcAft>
                <a:spcPts val="0"/>
              </a:spcAft>
              <a:buClr>
                <a:schemeClr val="dk1"/>
              </a:buClr>
              <a:buSzPts val="1000"/>
              <a:buNone/>
              <a:defRPr sz="1000">
                <a:solidFill>
                  <a:schemeClr val="dk1"/>
                </a:solidFill>
              </a:defRPr>
            </a:lvl3pPr>
            <a:lvl4pPr lvl="3" rtl="0">
              <a:spcBef>
                <a:spcPts val="0"/>
              </a:spcBef>
              <a:spcAft>
                <a:spcPts val="0"/>
              </a:spcAft>
              <a:buClr>
                <a:schemeClr val="dk1"/>
              </a:buClr>
              <a:buSzPts val="1000"/>
              <a:buNone/>
              <a:defRPr sz="1000">
                <a:solidFill>
                  <a:schemeClr val="dk1"/>
                </a:solidFill>
              </a:defRPr>
            </a:lvl4pPr>
            <a:lvl5pPr lvl="4" rtl="0">
              <a:spcBef>
                <a:spcPts val="0"/>
              </a:spcBef>
              <a:spcAft>
                <a:spcPts val="0"/>
              </a:spcAft>
              <a:buClr>
                <a:schemeClr val="dk1"/>
              </a:buClr>
              <a:buSzPts val="1000"/>
              <a:buNone/>
              <a:defRPr sz="1000">
                <a:solidFill>
                  <a:schemeClr val="dk1"/>
                </a:solidFill>
              </a:defRPr>
            </a:lvl5pPr>
            <a:lvl6pPr lvl="5" rtl="0">
              <a:spcBef>
                <a:spcPts val="0"/>
              </a:spcBef>
              <a:spcAft>
                <a:spcPts val="0"/>
              </a:spcAft>
              <a:buClr>
                <a:schemeClr val="dk1"/>
              </a:buClr>
              <a:buSzPts val="1000"/>
              <a:buNone/>
              <a:defRPr sz="1000">
                <a:solidFill>
                  <a:schemeClr val="dk1"/>
                </a:solidFill>
              </a:defRPr>
            </a:lvl6pPr>
            <a:lvl7pPr lvl="6" rtl="0">
              <a:spcBef>
                <a:spcPts val="0"/>
              </a:spcBef>
              <a:spcAft>
                <a:spcPts val="0"/>
              </a:spcAft>
              <a:buClr>
                <a:schemeClr val="dk1"/>
              </a:buClr>
              <a:buSzPts val="1000"/>
              <a:buNone/>
              <a:defRPr sz="1000">
                <a:solidFill>
                  <a:schemeClr val="dk1"/>
                </a:solidFill>
              </a:defRPr>
            </a:lvl7pPr>
            <a:lvl8pPr lvl="7" rtl="0">
              <a:spcBef>
                <a:spcPts val="0"/>
              </a:spcBef>
              <a:spcAft>
                <a:spcPts val="0"/>
              </a:spcAft>
              <a:buClr>
                <a:schemeClr val="dk1"/>
              </a:buClr>
              <a:buSzPts val="1000"/>
              <a:buNone/>
              <a:defRPr sz="1000">
                <a:solidFill>
                  <a:schemeClr val="dk1"/>
                </a:solidFill>
              </a:defRPr>
            </a:lvl8pPr>
            <a:lvl9pPr lvl="8" rtl="0">
              <a:spcBef>
                <a:spcPts val="0"/>
              </a:spcBef>
              <a:spcAft>
                <a:spcPts val="0"/>
              </a:spcAft>
              <a:buClr>
                <a:schemeClr val="dk1"/>
              </a:buClr>
              <a:buSzPts val="1000"/>
              <a:buNone/>
              <a:defRPr sz="1000">
                <a:solidFill>
                  <a:schemeClr val="dk1"/>
                </a:solidFill>
              </a:defRPr>
            </a:lvl9pPr>
          </a:lstStyle>
          <a:p>
            <a:endParaRPr/>
          </a:p>
        </p:txBody>
      </p:sp>
      <p:sp>
        <p:nvSpPr>
          <p:cNvPr id="673" name="Google Shape;673;p27"/>
          <p:cNvSpPr txBox="1">
            <a:spLocks noGrp="1"/>
          </p:cNvSpPr>
          <p:nvPr>
            <p:ph type="subTitle" idx="7"/>
          </p:nvPr>
        </p:nvSpPr>
        <p:spPr>
          <a:xfrm>
            <a:off x="720750" y="2171700"/>
            <a:ext cx="1554600" cy="183000"/>
          </a:xfrm>
          <a:prstGeom prst="rect">
            <a:avLst/>
          </a:prstGeom>
          <a:noFill/>
        </p:spPr>
        <p:txBody>
          <a:bodyPr spcFirstLastPara="1" wrap="square" lIns="0" tIns="0" rIns="0" bIns="0" anchor="t" anchorCtr="0">
            <a:noAutofit/>
          </a:bodyPr>
          <a:lstStyle>
            <a:lvl1pPr lvl="0" algn="ctr" rtl="0">
              <a:spcBef>
                <a:spcPts val="0"/>
              </a:spcBef>
              <a:spcAft>
                <a:spcPts val="0"/>
              </a:spcAft>
              <a:buClr>
                <a:schemeClr val="dk1"/>
              </a:buClr>
              <a:buSzPts val="1400"/>
              <a:buNone/>
              <a:defRPr b="1">
                <a:solidFill>
                  <a:schemeClr val="dk1"/>
                </a:solidFill>
              </a:defRPr>
            </a:lvl1pPr>
            <a:lvl2pPr lvl="1" algn="ctr" rtl="0">
              <a:spcBef>
                <a:spcPts val="0"/>
              </a:spcBef>
              <a:spcAft>
                <a:spcPts val="0"/>
              </a:spcAft>
              <a:buClr>
                <a:schemeClr val="dk1"/>
              </a:buClr>
              <a:buSzPts val="1000"/>
              <a:buNone/>
              <a:defRPr sz="1000" b="1">
                <a:solidFill>
                  <a:schemeClr val="dk1"/>
                </a:solidFill>
              </a:defRPr>
            </a:lvl2pPr>
            <a:lvl3pPr lvl="2" algn="ctr" rtl="0">
              <a:spcBef>
                <a:spcPts val="0"/>
              </a:spcBef>
              <a:spcAft>
                <a:spcPts val="0"/>
              </a:spcAft>
              <a:buClr>
                <a:schemeClr val="dk1"/>
              </a:buClr>
              <a:buSzPts val="1000"/>
              <a:buNone/>
              <a:defRPr sz="1000" b="1">
                <a:solidFill>
                  <a:schemeClr val="dk1"/>
                </a:solidFill>
              </a:defRPr>
            </a:lvl3pPr>
            <a:lvl4pPr lvl="3" algn="ctr" rtl="0">
              <a:spcBef>
                <a:spcPts val="0"/>
              </a:spcBef>
              <a:spcAft>
                <a:spcPts val="0"/>
              </a:spcAft>
              <a:buClr>
                <a:schemeClr val="dk1"/>
              </a:buClr>
              <a:buSzPts val="1000"/>
              <a:buNone/>
              <a:defRPr sz="1000" b="1">
                <a:solidFill>
                  <a:schemeClr val="dk1"/>
                </a:solidFill>
              </a:defRPr>
            </a:lvl4pPr>
            <a:lvl5pPr lvl="4" algn="ctr" rtl="0">
              <a:spcBef>
                <a:spcPts val="0"/>
              </a:spcBef>
              <a:spcAft>
                <a:spcPts val="0"/>
              </a:spcAft>
              <a:buClr>
                <a:schemeClr val="dk1"/>
              </a:buClr>
              <a:buSzPts val="1000"/>
              <a:buNone/>
              <a:defRPr sz="1000" b="1">
                <a:solidFill>
                  <a:schemeClr val="dk1"/>
                </a:solidFill>
              </a:defRPr>
            </a:lvl5pPr>
            <a:lvl6pPr lvl="5" algn="ctr" rtl="0">
              <a:spcBef>
                <a:spcPts val="0"/>
              </a:spcBef>
              <a:spcAft>
                <a:spcPts val="0"/>
              </a:spcAft>
              <a:buClr>
                <a:schemeClr val="dk1"/>
              </a:buClr>
              <a:buSzPts val="1000"/>
              <a:buNone/>
              <a:defRPr sz="1000" b="1">
                <a:solidFill>
                  <a:schemeClr val="dk1"/>
                </a:solidFill>
              </a:defRPr>
            </a:lvl6pPr>
            <a:lvl7pPr lvl="6" algn="ctr" rtl="0">
              <a:spcBef>
                <a:spcPts val="0"/>
              </a:spcBef>
              <a:spcAft>
                <a:spcPts val="0"/>
              </a:spcAft>
              <a:buClr>
                <a:schemeClr val="dk1"/>
              </a:buClr>
              <a:buSzPts val="1000"/>
              <a:buNone/>
              <a:defRPr sz="1000" b="1">
                <a:solidFill>
                  <a:schemeClr val="dk1"/>
                </a:solidFill>
              </a:defRPr>
            </a:lvl7pPr>
            <a:lvl8pPr lvl="7" algn="ctr" rtl="0">
              <a:spcBef>
                <a:spcPts val="0"/>
              </a:spcBef>
              <a:spcAft>
                <a:spcPts val="0"/>
              </a:spcAft>
              <a:buClr>
                <a:schemeClr val="dk1"/>
              </a:buClr>
              <a:buSzPts val="1000"/>
              <a:buNone/>
              <a:defRPr sz="1000" b="1">
                <a:solidFill>
                  <a:schemeClr val="dk1"/>
                </a:solidFill>
              </a:defRPr>
            </a:lvl8pPr>
            <a:lvl9pPr lvl="8" algn="ctr" rtl="0">
              <a:spcBef>
                <a:spcPts val="0"/>
              </a:spcBef>
              <a:spcAft>
                <a:spcPts val="0"/>
              </a:spcAft>
              <a:buClr>
                <a:schemeClr val="dk1"/>
              </a:buClr>
              <a:buSzPts val="1000"/>
              <a:buNone/>
              <a:defRPr sz="1000" b="1">
                <a:solidFill>
                  <a:schemeClr val="dk1"/>
                </a:solidFill>
              </a:defRPr>
            </a:lvl9pPr>
          </a:lstStyle>
          <a:p>
            <a:endParaRPr/>
          </a:p>
        </p:txBody>
      </p:sp>
      <p:sp>
        <p:nvSpPr>
          <p:cNvPr id="674" name="Google Shape;674;p27"/>
          <p:cNvSpPr>
            <a:spLocks noGrp="1"/>
          </p:cNvSpPr>
          <p:nvPr>
            <p:ph type="pic" idx="8"/>
          </p:nvPr>
        </p:nvSpPr>
        <p:spPr>
          <a:xfrm>
            <a:off x="890705" y="674850"/>
            <a:ext cx="1188600" cy="1188600"/>
          </a:xfrm>
          <a:prstGeom prst="ellipse">
            <a:avLst/>
          </a:prstGeom>
          <a:noFill/>
          <a:ln w="19050" cap="flat" cmpd="sng">
            <a:solidFill>
              <a:schemeClr val="dk1"/>
            </a:solidFill>
            <a:prstDash val="solid"/>
            <a:round/>
            <a:headEnd type="none" w="sm" len="sm"/>
            <a:tailEnd type="none" w="sm" len="sm"/>
          </a:ln>
        </p:spPr>
      </p:sp>
      <p:pic>
        <p:nvPicPr>
          <p:cNvPr id="675" name="Google Shape;675;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1"/>
        <p:cNvGrpSpPr/>
        <p:nvPr/>
      </p:nvGrpSpPr>
      <p:grpSpPr>
        <a:xfrm>
          <a:off x="0" y="0"/>
          <a:ext cx="0" cy="0"/>
          <a:chOff x="0" y="0"/>
          <a:chExt cx="0" cy="0"/>
        </a:xfrm>
      </p:grpSpPr>
      <p:sp>
        <p:nvSpPr>
          <p:cNvPr id="692" name="Google Shape;692;p30"/>
          <p:cNvSpPr txBox="1">
            <a:spLocks noGrp="1"/>
          </p:cNvSpPr>
          <p:nvPr>
            <p:ph type="ctrTitle"/>
          </p:nvPr>
        </p:nvSpPr>
        <p:spPr>
          <a:xfrm>
            <a:off x="311708" y="744575"/>
            <a:ext cx="8520600" cy="20526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3" name="Google Shape;693;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4" name="Google Shape;69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Cover - Imagery">
  <p:cSld name="Title 1_2">
    <p:spTree>
      <p:nvGrpSpPr>
        <p:cNvPr id="1" name="Shape 38"/>
        <p:cNvGrpSpPr/>
        <p:nvPr/>
      </p:nvGrpSpPr>
      <p:grpSpPr>
        <a:xfrm>
          <a:off x="0" y="0"/>
          <a:ext cx="0" cy="0"/>
          <a:chOff x="0" y="0"/>
          <a:chExt cx="0" cy="0"/>
        </a:xfrm>
      </p:grpSpPr>
      <p:sp>
        <p:nvSpPr>
          <p:cNvPr id="39" name="Google Shape;39;p4"/>
          <p:cNvSpPr>
            <a:spLocks noGrp="1"/>
          </p:cNvSpPr>
          <p:nvPr>
            <p:ph type="pic" idx="2"/>
          </p:nvPr>
        </p:nvSpPr>
        <p:spPr>
          <a:xfrm>
            <a:off x="6686325" y="2685800"/>
            <a:ext cx="4934400" cy="4934400"/>
          </a:xfrm>
          <a:prstGeom prst="pie">
            <a:avLst>
              <a:gd name="adj1" fmla="val 10793211"/>
              <a:gd name="adj2" fmla="val 16206727"/>
            </a:avLst>
          </a:prstGeom>
          <a:noFill/>
          <a:ln>
            <a:noFill/>
          </a:ln>
        </p:spPr>
      </p:sp>
      <p:sp>
        <p:nvSpPr>
          <p:cNvPr id="40" name="Google Shape;40;p4"/>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42;p4"/>
          <p:cNvSpPr txBox="1">
            <a:spLocks noGrp="1"/>
          </p:cNvSpPr>
          <p:nvPr>
            <p:ph type="title"/>
          </p:nvPr>
        </p:nvSpPr>
        <p:spPr>
          <a:xfrm>
            <a:off x="415650" y="1557350"/>
            <a:ext cx="4158600" cy="10146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a:endParaRPr/>
          </a:p>
        </p:txBody>
      </p:sp>
      <p:sp>
        <p:nvSpPr>
          <p:cNvPr id="43" name="Google Shape;43;p4"/>
          <p:cNvSpPr txBox="1">
            <a:spLocks noGrp="1"/>
          </p:cNvSpPr>
          <p:nvPr>
            <p:ph type="subTitle" idx="1"/>
          </p:nvPr>
        </p:nvSpPr>
        <p:spPr>
          <a:xfrm>
            <a:off x="415650" y="2695325"/>
            <a:ext cx="4158600" cy="289500"/>
          </a:xfrm>
          <a:prstGeom prst="rect">
            <a:avLst/>
          </a:prstGeom>
        </p:spPr>
        <p:txBody>
          <a:bodyPr spcFirstLastPara="1" wrap="square" lIns="0" tIns="0" rIns="0" bIns="0" anchor="t" anchorCtr="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0"/>
              </a:spcBef>
              <a:spcAft>
                <a:spcPts val="0"/>
              </a:spcAft>
              <a:buSzPts val="1400"/>
              <a:buFont typeface="Poppins"/>
              <a:buNone/>
              <a:defRPr>
                <a:latin typeface="Poppins"/>
                <a:ea typeface="Poppins"/>
                <a:cs typeface="Poppins"/>
                <a:sym typeface="Poppins"/>
              </a:defRPr>
            </a:lvl2pPr>
            <a:lvl3pPr lvl="2" rtl="0">
              <a:spcBef>
                <a:spcPts val="0"/>
              </a:spcBef>
              <a:spcAft>
                <a:spcPts val="0"/>
              </a:spcAft>
              <a:buSzPts val="1400"/>
              <a:buFont typeface="Poppins"/>
              <a:buNone/>
              <a:defRPr>
                <a:latin typeface="Poppins"/>
                <a:ea typeface="Poppins"/>
                <a:cs typeface="Poppins"/>
                <a:sym typeface="Poppins"/>
              </a:defRPr>
            </a:lvl3pPr>
            <a:lvl4pPr lvl="3" rtl="0">
              <a:spcBef>
                <a:spcPts val="0"/>
              </a:spcBef>
              <a:spcAft>
                <a:spcPts val="0"/>
              </a:spcAft>
              <a:buSzPts val="1400"/>
              <a:buFont typeface="Poppins"/>
              <a:buNone/>
              <a:defRPr>
                <a:latin typeface="Poppins"/>
                <a:ea typeface="Poppins"/>
                <a:cs typeface="Poppins"/>
                <a:sym typeface="Poppins"/>
              </a:defRPr>
            </a:lvl4pPr>
            <a:lvl5pPr lvl="4" rtl="0">
              <a:spcBef>
                <a:spcPts val="0"/>
              </a:spcBef>
              <a:spcAft>
                <a:spcPts val="0"/>
              </a:spcAft>
              <a:buSzPts val="1400"/>
              <a:buFont typeface="Poppins"/>
              <a:buNone/>
              <a:defRPr>
                <a:latin typeface="Poppins"/>
                <a:ea typeface="Poppins"/>
                <a:cs typeface="Poppins"/>
                <a:sym typeface="Poppins"/>
              </a:defRPr>
            </a:lvl5pPr>
            <a:lvl6pPr lvl="5" rtl="0">
              <a:spcBef>
                <a:spcPts val="0"/>
              </a:spcBef>
              <a:spcAft>
                <a:spcPts val="0"/>
              </a:spcAft>
              <a:buSzPts val="1400"/>
              <a:buFont typeface="Poppins"/>
              <a:buNone/>
              <a:defRPr>
                <a:latin typeface="Poppins"/>
                <a:ea typeface="Poppins"/>
                <a:cs typeface="Poppins"/>
                <a:sym typeface="Poppins"/>
              </a:defRPr>
            </a:lvl6pPr>
            <a:lvl7pPr lvl="6" rtl="0">
              <a:spcBef>
                <a:spcPts val="0"/>
              </a:spcBef>
              <a:spcAft>
                <a:spcPts val="0"/>
              </a:spcAft>
              <a:buSzPts val="1400"/>
              <a:buFont typeface="Poppins"/>
              <a:buNone/>
              <a:defRPr>
                <a:latin typeface="Poppins"/>
                <a:ea typeface="Poppins"/>
                <a:cs typeface="Poppins"/>
                <a:sym typeface="Poppins"/>
              </a:defRPr>
            </a:lvl7pPr>
            <a:lvl8pPr lvl="7" rtl="0">
              <a:spcBef>
                <a:spcPts val="0"/>
              </a:spcBef>
              <a:spcAft>
                <a:spcPts val="0"/>
              </a:spcAft>
              <a:buSzPts val="1400"/>
              <a:buFont typeface="Poppins"/>
              <a:buNone/>
              <a:defRPr>
                <a:latin typeface="Poppins"/>
                <a:ea typeface="Poppins"/>
                <a:cs typeface="Poppins"/>
                <a:sym typeface="Poppins"/>
              </a:defRPr>
            </a:lvl8pPr>
            <a:lvl9pPr lvl="8" rtl="0">
              <a:spcBef>
                <a:spcPts val="0"/>
              </a:spcBef>
              <a:spcAft>
                <a:spcPts val="0"/>
              </a:spcAft>
              <a:buSzPts val="1400"/>
              <a:buFont typeface="Poppins"/>
              <a:buNone/>
              <a:defRPr>
                <a:latin typeface="Poppins"/>
                <a:ea typeface="Poppins"/>
                <a:cs typeface="Poppins"/>
                <a:sym typeface="Poppins"/>
              </a:defRPr>
            </a:lvl9pPr>
          </a:lstStyle>
          <a:p>
            <a:endParaRPr/>
          </a:p>
        </p:txBody>
      </p:sp>
      <p:sp>
        <p:nvSpPr>
          <p:cNvPr id="44" name="Google Shape;44;p4"/>
          <p:cNvSpPr txBox="1">
            <a:spLocks noGrp="1"/>
          </p:cNvSpPr>
          <p:nvPr>
            <p:ph type="subTitle" idx="3"/>
          </p:nvPr>
        </p:nvSpPr>
        <p:spPr>
          <a:xfrm>
            <a:off x="415650" y="3108200"/>
            <a:ext cx="1746600" cy="223500"/>
          </a:xfrm>
          <a:prstGeom prst="rect">
            <a:avLst/>
          </a:prstGeom>
          <a:solidFill>
            <a:schemeClr val="dk2"/>
          </a:solidFill>
        </p:spPr>
        <p:txBody>
          <a:bodyPr spcFirstLastPara="1" wrap="square" lIns="91425" tIns="45700" rIns="91425" bIns="45700" anchor="ctr" anchorCtr="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0"/>
              </a:spcBef>
              <a:spcAft>
                <a:spcPts val="0"/>
              </a:spcAft>
              <a:buSzPts val="1200"/>
              <a:buFont typeface="Poppins"/>
              <a:buNone/>
              <a:defRPr sz="1200">
                <a:latin typeface="Poppins"/>
                <a:ea typeface="Poppins"/>
                <a:cs typeface="Poppins"/>
                <a:sym typeface="Poppins"/>
              </a:defRPr>
            </a:lvl2pPr>
            <a:lvl3pPr lvl="2" rtl="0">
              <a:spcBef>
                <a:spcPts val="0"/>
              </a:spcBef>
              <a:spcAft>
                <a:spcPts val="0"/>
              </a:spcAft>
              <a:buSzPts val="1200"/>
              <a:buFont typeface="Poppins"/>
              <a:buNone/>
              <a:defRPr sz="1200">
                <a:latin typeface="Poppins"/>
                <a:ea typeface="Poppins"/>
                <a:cs typeface="Poppins"/>
                <a:sym typeface="Poppins"/>
              </a:defRPr>
            </a:lvl3pPr>
            <a:lvl4pPr lvl="3" rtl="0">
              <a:spcBef>
                <a:spcPts val="0"/>
              </a:spcBef>
              <a:spcAft>
                <a:spcPts val="0"/>
              </a:spcAft>
              <a:buSzPts val="1200"/>
              <a:buFont typeface="Poppins"/>
              <a:buNone/>
              <a:defRPr sz="1200">
                <a:latin typeface="Poppins"/>
                <a:ea typeface="Poppins"/>
                <a:cs typeface="Poppins"/>
                <a:sym typeface="Poppins"/>
              </a:defRPr>
            </a:lvl4pPr>
            <a:lvl5pPr lvl="4" rtl="0">
              <a:spcBef>
                <a:spcPts val="0"/>
              </a:spcBef>
              <a:spcAft>
                <a:spcPts val="0"/>
              </a:spcAft>
              <a:buSzPts val="1200"/>
              <a:buFont typeface="Poppins"/>
              <a:buNone/>
              <a:defRPr sz="1200">
                <a:latin typeface="Poppins"/>
                <a:ea typeface="Poppins"/>
                <a:cs typeface="Poppins"/>
                <a:sym typeface="Poppins"/>
              </a:defRPr>
            </a:lvl5pPr>
            <a:lvl6pPr lvl="5" rtl="0">
              <a:spcBef>
                <a:spcPts val="0"/>
              </a:spcBef>
              <a:spcAft>
                <a:spcPts val="0"/>
              </a:spcAft>
              <a:buSzPts val="1200"/>
              <a:buFont typeface="Poppins"/>
              <a:buNone/>
              <a:defRPr sz="1200">
                <a:latin typeface="Poppins"/>
                <a:ea typeface="Poppins"/>
                <a:cs typeface="Poppins"/>
                <a:sym typeface="Poppins"/>
              </a:defRPr>
            </a:lvl6pPr>
            <a:lvl7pPr lvl="6" rtl="0">
              <a:spcBef>
                <a:spcPts val="0"/>
              </a:spcBef>
              <a:spcAft>
                <a:spcPts val="0"/>
              </a:spcAft>
              <a:buSzPts val="1200"/>
              <a:buFont typeface="Poppins"/>
              <a:buNone/>
              <a:defRPr sz="1200">
                <a:latin typeface="Poppins"/>
                <a:ea typeface="Poppins"/>
                <a:cs typeface="Poppins"/>
                <a:sym typeface="Poppins"/>
              </a:defRPr>
            </a:lvl7pPr>
            <a:lvl8pPr lvl="7" rtl="0">
              <a:spcBef>
                <a:spcPts val="0"/>
              </a:spcBef>
              <a:spcAft>
                <a:spcPts val="0"/>
              </a:spcAft>
              <a:buSzPts val="1200"/>
              <a:buFont typeface="Poppins"/>
              <a:buNone/>
              <a:defRPr sz="1200">
                <a:latin typeface="Poppins"/>
                <a:ea typeface="Poppins"/>
                <a:cs typeface="Poppins"/>
                <a:sym typeface="Poppins"/>
              </a:defRPr>
            </a:lvl8pPr>
            <a:lvl9pPr lvl="8" rtl="0">
              <a:spcBef>
                <a:spcPts val="0"/>
              </a:spcBef>
              <a:spcAft>
                <a:spcPts val="0"/>
              </a:spcAft>
              <a:buSzPts val="1200"/>
              <a:buFont typeface="Poppins"/>
              <a:buNone/>
              <a:defRPr sz="1200">
                <a:latin typeface="Poppins"/>
                <a:ea typeface="Poppins"/>
                <a:cs typeface="Poppins"/>
                <a:sym typeface="Poppins"/>
              </a:defRPr>
            </a:lvl9pPr>
          </a:lstStyle>
          <a:p>
            <a:endParaRPr/>
          </a:p>
        </p:txBody>
      </p:sp>
      <p:sp>
        <p:nvSpPr>
          <p:cNvPr id="45" name="Google Shape;45;p4"/>
          <p:cNvSpPr/>
          <p:nvPr/>
        </p:nvSpPr>
        <p:spPr>
          <a:xfrm>
            <a:off x="6255299" y="2254991"/>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46" name="Google Shape;46;p4"/>
          <p:cNvPicPr preferRelativeResize="0"/>
          <p:nvPr/>
        </p:nvPicPr>
        <p:blipFill rotWithShape="1">
          <a:blip r:embed="rId2">
            <a:alphaModFix/>
          </a:blip>
          <a:srcRect/>
          <a:stretch/>
        </p:blipFill>
        <p:spPr>
          <a:xfrm>
            <a:off x="7716337" y="414902"/>
            <a:ext cx="1012014" cy="345975"/>
          </a:xfrm>
          <a:prstGeom prst="rect">
            <a:avLst/>
          </a:prstGeom>
          <a:noFill/>
          <a:ln>
            <a:noFill/>
          </a:ln>
        </p:spPr>
      </p:pic>
      <p:sp>
        <p:nvSpPr>
          <p:cNvPr id="47" name="Google Shape;47;p4"/>
          <p:cNvSpPr txBox="1"/>
          <p:nvPr/>
        </p:nvSpPr>
        <p:spPr>
          <a:xfrm>
            <a:off x="413150" y="4874750"/>
            <a:ext cx="1511100" cy="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600">
                <a:solidFill>
                  <a:schemeClr val="lt1"/>
                </a:solidFill>
                <a:latin typeface="Calibri"/>
                <a:ea typeface="Calibri"/>
                <a:cs typeface="Calibri"/>
                <a:sym typeface="Calibri"/>
              </a:rPr>
              <a:t>Tiger Analytics Inc. © 2022. All Rights Reserved.</a:t>
            </a:r>
            <a:endParaRPr sz="600">
              <a:solidFill>
                <a:schemeClr val="lt1"/>
              </a:solidFill>
              <a:latin typeface="Calibri"/>
              <a:ea typeface="Calibri"/>
              <a:cs typeface="Calibri"/>
              <a:sym typeface="Calibri"/>
            </a:endParaRPr>
          </a:p>
        </p:txBody>
      </p:sp>
      <p:sp>
        <p:nvSpPr>
          <p:cNvPr id="48" name="Google Shape;48;p4"/>
          <p:cNvSpPr txBox="1">
            <a:spLocks noGrp="1"/>
          </p:cNvSpPr>
          <p:nvPr>
            <p:ph type="subTitle" idx="4"/>
          </p:nvPr>
        </p:nvSpPr>
        <p:spPr>
          <a:xfrm>
            <a:off x="2308944" y="4874750"/>
            <a:ext cx="1032600" cy="92400"/>
          </a:xfrm>
          <a:prstGeom prst="rect">
            <a:avLst/>
          </a:prstGeom>
        </p:spPr>
        <p:txBody>
          <a:bodyPr spcFirstLastPara="1" wrap="square" lIns="0" tIns="0" rIns="0" bIns="0" anchor="t" anchorCtr="0">
            <a:noAutofit/>
          </a:bodyPr>
          <a:lstStyle>
            <a:lvl1pPr lvl="0" algn="ctr" rtl="0">
              <a:spcBef>
                <a:spcPts val="0"/>
              </a:spcBef>
              <a:spcAft>
                <a:spcPts val="0"/>
              </a:spcAft>
              <a:buSzPts val="600"/>
              <a:buNone/>
              <a:defRPr sz="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 name="Google Shape;49;p4"/>
          <p:cNvSpPr txBox="1">
            <a:spLocks noGrp="1"/>
          </p:cNvSpPr>
          <p:nvPr>
            <p:ph type="subTitle" idx="5"/>
          </p:nvPr>
        </p:nvSpPr>
        <p:spPr>
          <a:xfrm>
            <a:off x="3927616" y="4874750"/>
            <a:ext cx="6420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4"/>
          <p:cNvSpPr txBox="1">
            <a:spLocks noGrp="1"/>
          </p:cNvSpPr>
          <p:nvPr>
            <p:ph type="subTitle" idx="6"/>
          </p:nvPr>
        </p:nvSpPr>
        <p:spPr>
          <a:xfrm>
            <a:off x="5237692" y="4874750"/>
            <a:ext cx="558900" cy="92400"/>
          </a:xfrm>
          <a:prstGeom prst="rect">
            <a:avLst/>
          </a:prstGeom>
        </p:spPr>
        <p:txBody>
          <a:bodyPr spcFirstLastPara="1" wrap="square" lIns="0" tIns="0" rIns="0" bIns="0" anchor="t" anchorCtr="0">
            <a:noAutofit/>
          </a:bodyPr>
          <a:lstStyle>
            <a:lvl1pPr lvl="0" rtl="0">
              <a:spcBef>
                <a:spcPts val="0"/>
              </a:spcBef>
              <a:spcAft>
                <a:spcPts val="0"/>
              </a:spcAft>
              <a:buSzPts val="600"/>
              <a:buNone/>
              <a:defRPr sz="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4"/>
          <p:cNvSpPr txBox="1"/>
          <p:nvPr/>
        </p:nvSpPr>
        <p:spPr>
          <a:xfrm>
            <a:off x="3726222" y="4874750"/>
            <a:ext cx="1758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2" name="Google Shape;52;p4"/>
          <p:cNvSpPr txBox="1"/>
          <p:nvPr/>
        </p:nvSpPr>
        <p:spPr>
          <a:xfrm>
            <a:off x="4948530" y="4874750"/>
            <a:ext cx="262500" cy="92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ank You">
  <p:cSld name="Title 1_1_1">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200"/>
              <a:buFont typeface="Trebuchet MS"/>
              <a:buNone/>
            </a:pPr>
            <a:r>
              <a:rPr lang="en" sz="1200" b="1" i="0" u="none" strike="noStrike" cap="non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5">
            <a:hlinkClick r:id="rId3"/>
          </p:cNvPr>
          <p:cNvSpPr/>
          <p:nvPr/>
        </p:nvSpPr>
        <p:spPr>
          <a:xfrm>
            <a:off x="4088728" y="3981818"/>
            <a:ext cx="126016" cy="126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5">
            <a:hlinkClick r:id="rId4"/>
          </p:cNvPr>
          <p:cNvSpPr/>
          <p:nvPr/>
        </p:nvSpPr>
        <p:spPr>
          <a:xfrm>
            <a:off x="371337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5">
            <a:hlinkClick r:id="rId4"/>
          </p:cNvPr>
          <p:cNvSpPr/>
          <p:nvPr/>
        </p:nvSpPr>
        <p:spPr>
          <a:xfrm>
            <a:off x="3772848" y="3983251"/>
            <a:ext cx="119175" cy="119175"/>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5">
            <a:hlinkClick r:id="rId5"/>
          </p:cNvPr>
          <p:cNvSpPr/>
          <p:nvPr/>
        </p:nvSpPr>
        <p:spPr>
          <a:xfrm>
            <a:off x="3396050" y="3923772"/>
            <a:ext cx="243000" cy="2430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5">
            <a:hlinkClick r:id="rId5"/>
          </p:cNvPr>
          <p:cNvSpPr/>
          <p:nvPr/>
        </p:nvSpPr>
        <p:spPr>
          <a:xfrm>
            <a:off x="3481787" y="3969222"/>
            <a:ext cx="70755" cy="150465"/>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5"/>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5"/>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lvl1pPr lvl="0" rtl="0">
              <a:spcBef>
                <a:spcPts val="0"/>
              </a:spcBef>
              <a:spcAft>
                <a:spcPts val="0"/>
              </a:spcAft>
              <a:buSzPts val="1200"/>
              <a:buNone/>
              <a:defRPr sz="1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5"/>
          <p:cNvSpPr txBox="1">
            <a:spLocks noGrp="1"/>
          </p:cNvSpPr>
          <p:nvPr>
            <p:ph type="subTitle" idx="3"/>
          </p:nvPr>
        </p:nvSpPr>
        <p:spPr>
          <a:xfrm>
            <a:off x="3396050" y="2671599"/>
            <a:ext cx="4648200" cy="190200"/>
          </a:xfrm>
          <a:prstGeom prst="rect">
            <a:avLst/>
          </a:prstGeom>
        </p:spPr>
        <p:txBody>
          <a:bodyPr spcFirstLastPara="1" wrap="square" lIns="0" tIns="0" rIns="0" bIns="0" anchor="t" anchorCtr="0">
            <a:sp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 name="Google Shape;68;p5"/>
          <p:cNvSpPr/>
          <p:nvPr/>
        </p:nvSpPr>
        <p:spPr>
          <a:xfrm rot="10800000">
            <a:off x="294"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pic>
        <p:nvPicPr>
          <p:cNvPr id="69" name="Google Shape;69;p5"/>
          <p:cNvPicPr preferRelativeResize="0"/>
          <p:nvPr/>
        </p:nvPicPr>
        <p:blipFill rotWithShape="1">
          <a:blip r:embed="rId6">
            <a:alphaModFix/>
          </a:blip>
          <a:srcRect/>
          <a:stretch/>
        </p:blipFill>
        <p:spPr>
          <a:xfrm>
            <a:off x="7716337" y="414902"/>
            <a:ext cx="1012014" cy="345975"/>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1_4">
    <p:spTree>
      <p:nvGrpSpPr>
        <p:cNvPr id="1" name="Shape 85"/>
        <p:cNvGrpSpPr/>
        <p:nvPr/>
      </p:nvGrpSpPr>
      <p:grpSpPr>
        <a:xfrm>
          <a:off x="0" y="0"/>
          <a:ext cx="0" cy="0"/>
          <a:chOff x="0" y="0"/>
          <a:chExt cx="0" cy="0"/>
        </a:xfrm>
      </p:grpSpPr>
      <p:sp>
        <p:nvSpPr>
          <p:cNvPr id="86" name="Google Shape;86;p7"/>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7"/>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8" name="Google Shape;88;p7"/>
          <p:cNvSpPr txBox="1">
            <a:spLocks noGrp="1"/>
          </p:cNvSpPr>
          <p:nvPr>
            <p:ph type="title" idx="2"/>
          </p:nvPr>
        </p:nvSpPr>
        <p:spPr>
          <a:xfrm>
            <a:off x="409329" y="2787467"/>
            <a:ext cx="2973300" cy="1112100"/>
          </a:xfrm>
          <a:prstGeom prst="rect">
            <a:avLst/>
          </a:prstGeom>
        </p:spPr>
        <p:txBody>
          <a:bodyPr spcFirstLastPara="1" wrap="square" lIns="0" tIns="0" rIns="0" bIns="0" anchor="t" anchorCtr="0">
            <a:spAutoFit/>
          </a:bodyPr>
          <a:lstStyle>
            <a:lvl1pPr lvl="0" rtl="0">
              <a:spcBef>
                <a:spcPts val="0"/>
              </a:spcBef>
              <a:spcAft>
                <a:spcPts val="0"/>
              </a:spcAft>
              <a:buClr>
                <a:schemeClr val="dk2"/>
              </a:buClr>
              <a:buSzPts val="2400"/>
              <a:buFont typeface="Poppins"/>
              <a:buNone/>
              <a:defRPr sz="2400">
                <a:solidFill>
                  <a:schemeClr val="dk2"/>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a:endParaRPr/>
          </a:p>
        </p:txBody>
      </p:sp>
      <p:sp>
        <p:nvSpPr>
          <p:cNvPr id="89" name="Google Shape;89;p7"/>
          <p:cNvSpPr/>
          <p:nvPr/>
        </p:nvSpPr>
        <p:spPr>
          <a:xfrm rot="10800000" flipH="1">
            <a:off x="6255000" y="0"/>
            <a:ext cx="2888706" cy="2888509"/>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One Column">
  <p:cSld name="Title Only 1_3">
    <p:spTree>
      <p:nvGrpSpPr>
        <p:cNvPr id="1" name="Shape 438"/>
        <p:cNvGrpSpPr/>
        <p:nvPr/>
      </p:nvGrpSpPr>
      <p:grpSpPr>
        <a:xfrm>
          <a:off x="0" y="0"/>
          <a:ext cx="0" cy="0"/>
          <a:chOff x="0" y="0"/>
          <a:chExt cx="0" cy="0"/>
        </a:xfrm>
      </p:grpSpPr>
      <p:sp>
        <p:nvSpPr>
          <p:cNvPr id="439" name="Google Shape;439;p14"/>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0" name="Google Shape;440;p14"/>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1" name="Google Shape;441;p14"/>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2" name="Google Shape;442;p14"/>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3" name="Google Shape;443;p14"/>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pic>
        <p:nvPicPr>
          <p:cNvPr id="444" name="Google Shape;444;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One Column with Headings">
  <p:cSld name="Title Only 1_3_2">
    <p:spTree>
      <p:nvGrpSpPr>
        <p:cNvPr id="1" name="Shape 445"/>
        <p:cNvGrpSpPr/>
        <p:nvPr/>
      </p:nvGrpSpPr>
      <p:grpSpPr>
        <a:xfrm>
          <a:off x="0" y="0"/>
          <a:ext cx="0" cy="0"/>
          <a:chOff x="0" y="0"/>
          <a:chExt cx="0" cy="0"/>
        </a:xfrm>
      </p:grpSpPr>
      <p:sp>
        <p:nvSpPr>
          <p:cNvPr id="446" name="Google Shape;446;p15"/>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47" name="Google Shape;447;p15"/>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48" name="Google Shape;448;p15"/>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49" name="Google Shape;449;p1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50" name="Google Shape;450;p15"/>
          <p:cNvSpPr txBox="1">
            <a:spLocks noGrp="1"/>
          </p:cNvSpPr>
          <p:nvPr>
            <p:ph type="body" idx="1"/>
          </p:nvPr>
        </p:nvSpPr>
        <p:spPr>
          <a:xfrm>
            <a:off x="415625" y="1409550"/>
            <a:ext cx="83127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51" name="Google Shape;451;p15"/>
          <p:cNvSpPr txBox="1">
            <a:spLocks noGrp="1"/>
          </p:cNvSpPr>
          <p:nvPr>
            <p:ph type="subTitle" idx="2"/>
          </p:nvPr>
        </p:nvSpPr>
        <p:spPr>
          <a:xfrm>
            <a:off x="415550" y="975400"/>
            <a:ext cx="83127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52" name="Google Shape;452;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with Headings">
  <p:cSld name="Title Only 1_3_2_1">
    <p:spTree>
      <p:nvGrpSpPr>
        <p:cNvPr id="1" name="Shape 461"/>
        <p:cNvGrpSpPr/>
        <p:nvPr/>
      </p:nvGrpSpPr>
      <p:grpSpPr>
        <a:xfrm>
          <a:off x="0" y="0"/>
          <a:ext cx="0" cy="0"/>
          <a:chOff x="0" y="0"/>
          <a:chExt cx="0" cy="0"/>
        </a:xfrm>
      </p:grpSpPr>
      <p:sp>
        <p:nvSpPr>
          <p:cNvPr id="462" name="Google Shape;462;p17"/>
          <p:cNvSpPr txBox="1">
            <a:spLocks noGrp="1"/>
          </p:cNvSpPr>
          <p:nvPr>
            <p:ph type="title"/>
          </p:nvPr>
        </p:nvSpPr>
        <p:spPr>
          <a:xfrm>
            <a:off x="415625" y="372600"/>
            <a:ext cx="83127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463" name="Google Shape;463;p17"/>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b="0" i="0" u="none" strike="noStrike" cap="none">
                <a:solidFill>
                  <a:schemeClr val="lt1"/>
                </a:solidFill>
                <a:latin typeface="Calibri"/>
                <a:ea typeface="Calibri"/>
                <a:cs typeface="Calibri"/>
                <a:sym typeface="Calibri"/>
              </a:rPr>
              <a:t>‹#›</a:t>
            </a:fld>
            <a:endParaRPr sz="700" b="0" i="0" u="none" strike="noStrike" cap="none">
              <a:solidFill>
                <a:schemeClr val="lt1"/>
              </a:solidFill>
              <a:latin typeface="Calibri"/>
              <a:ea typeface="Calibri"/>
              <a:cs typeface="Calibri"/>
              <a:sym typeface="Calibri"/>
            </a:endParaRPr>
          </a:p>
        </p:txBody>
      </p:sp>
      <p:sp>
        <p:nvSpPr>
          <p:cNvPr id="464" name="Google Shape;464;p17"/>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5" name="Google Shape;465;p17"/>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466" name="Google Shape;466;p17"/>
          <p:cNvSpPr txBox="1">
            <a:spLocks noGrp="1"/>
          </p:cNvSpPr>
          <p:nvPr>
            <p:ph type="body" idx="1"/>
          </p:nvPr>
        </p:nvSpPr>
        <p:spPr>
          <a:xfrm>
            <a:off x="415625" y="1409550"/>
            <a:ext cx="38772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67" name="Google Shape;467;p17"/>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sp>
        <p:nvSpPr>
          <p:cNvPr id="468" name="Google Shape;468;p17"/>
          <p:cNvSpPr txBox="1">
            <a:spLocks noGrp="1"/>
          </p:cNvSpPr>
          <p:nvPr>
            <p:ph type="body" idx="3"/>
          </p:nvPr>
        </p:nvSpPr>
        <p:spPr>
          <a:xfrm>
            <a:off x="4851125" y="1409550"/>
            <a:ext cx="3877200" cy="3238800"/>
          </a:xfrm>
          <a:prstGeom prst="rect">
            <a:avLst/>
          </a:prstGeom>
        </p:spPr>
        <p:txBody>
          <a:bodyPr spcFirstLastPara="1" wrap="square" lIns="0" tIns="0" rIns="0" bIns="0" anchor="t" anchorCtr="0">
            <a:noAutofit/>
          </a:bodyPr>
          <a:lstStyle>
            <a:lvl1pPr marL="457200" lvl="0" indent="-292100" rtl="0">
              <a:spcBef>
                <a:spcPts val="0"/>
              </a:spcBef>
              <a:spcAft>
                <a:spcPts val="0"/>
              </a:spcAft>
              <a:buSzPts val="1000"/>
              <a:buChar char="●"/>
              <a:defRPr sz="1000"/>
            </a:lvl1pPr>
            <a:lvl2pPr marL="914400" lvl="1" indent="-292100" rtl="0">
              <a:spcBef>
                <a:spcPts val="400"/>
              </a:spcBef>
              <a:spcAft>
                <a:spcPts val="0"/>
              </a:spcAft>
              <a:buSzPts val="1000"/>
              <a:buChar char="○"/>
              <a:defRPr sz="1000"/>
            </a:lvl2pPr>
            <a:lvl3pPr marL="1371600" lvl="2" indent="-292100" rtl="0">
              <a:spcBef>
                <a:spcPts val="400"/>
              </a:spcBef>
              <a:spcAft>
                <a:spcPts val="0"/>
              </a:spcAft>
              <a:buSzPts val="1000"/>
              <a:buChar char="■"/>
              <a:defRPr sz="1000"/>
            </a:lvl3pPr>
            <a:lvl4pPr marL="1828800" lvl="3" indent="-292100" rtl="0">
              <a:spcBef>
                <a:spcPts val="400"/>
              </a:spcBef>
              <a:spcAft>
                <a:spcPts val="0"/>
              </a:spcAft>
              <a:buSzPts val="1000"/>
              <a:buChar char="●"/>
              <a:defRPr sz="1000"/>
            </a:lvl4pPr>
            <a:lvl5pPr marL="2286000" lvl="4" indent="-292100" rtl="0">
              <a:spcBef>
                <a:spcPts val="400"/>
              </a:spcBef>
              <a:spcAft>
                <a:spcPts val="0"/>
              </a:spcAft>
              <a:buSzPts val="1000"/>
              <a:buChar char="○"/>
              <a:defRPr sz="1000"/>
            </a:lvl5pPr>
            <a:lvl6pPr marL="2743200" lvl="5" indent="-292100" rtl="0">
              <a:spcBef>
                <a:spcPts val="400"/>
              </a:spcBef>
              <a:spcAft>
                <a:spcPts val="0"/>
              </a:spcAft>
              <a:buSzPts val="1000"/>
              <a:buChar char="■"/>
              <a:defRPr sz="1000"/>
            </a:lvl6pPr>
            <a:lvl7pPr marL="3200400" lvl="6" indent="-292100" rtl="0">
              <a:spcBef>
                <a:spcPts val="400"/>
              </a:spcBef>
              <a:spcAft>
                <a:spcPts val="0"/>
              </a:spcAft>
              <a:buSzPts val="1000"/>
              <a:buChar char="●"/>
              <a:defRPr sz="1000"/>
            </a:lvl7pPr>
            <a:lvl8pPr marL="3657600" lvl="7" indent="-292100" rtl="0">
              <a:spcBef>
                <a:spcPts val="400"/>
              </a:spcBef>
              <a:spcAft>
                <a:spcPts val="0"/>
              </a:spcAft>
              <a:buSzPts val="1000"/>
              <a:buChar char="○"/>
              <a:defRPr sz="1000"/>
            </a:lvl8pPr>
            <a:lvl9pPr marL="4114800" lvl="8" indent="-292100" rtl="0">
              <a:spcBef>
                <a:spcPts val="400"/>
              </a:spcBef>
              <a:spcAft>
                <a:spcPts val="400"/>
              </a:spcAft>
              <a:buSzPts val="1000"/>
              <a:buChar char="■"/>
              <a:defRPr sz="1000"/>
            </a:lvl9pPr>
          </a:lstStyle>
          <a:p>
            <a:endParaRPr/>
          </a:p>
        </p:txBody>
      </p:sp>
      <p:sp>
        <p:nvSpPr>
          <p:cNvPr id="469" name="Google Shape;469;p17"/>
          <p:cNvSpPr txBox="1">
            <a:spLocks noGrp="1"/>
          </p:cNvSpPr>
          <p:nvPr>
            <p:ph type="subTitle" idx="4"/>
          </p:nvPr>
        </p:nvSpPr>
        <p:spPr>
          <a:xfrm>
            <a:off x="4851125" y="975400"/>
            <a:ext cx="3877200" cy="2604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200"/>
              <a:buNone/>
              <a:defRPr sz="1200" b="1">
                <a:solidFill>
                  <a:schemeClr val="accent1"/>
                </a:solidFill>
              </a:defRPr>
            </a:lvl1pPr>
            <a:lvl2pPr lvl="1" rtl="0">
              <a:spcBef>
                <a:spcPts val="0"/>
              </a:spcBef>
              <a:spcAft>
                <a:spcPts val="0"/>
              </a:spcAft>
              <a:buClr>
                <a:schemeClr val="accent1"/>
              </a:buClr>
              <a:buSzPts val="1200"/>
              <a:buNone/>
              <a:defRPr sz="1200">
                <a:solidFill>
                  <a:schemeClr val="accent1"/>
                </a:solidFill>
              </a:defRPr>
            </a:lvl2pPr>
            <a:lvl3pPr lvl="2" rtl="0">
              <a:spcBef>
                <a:spcPts val="0"/>
              </a:spcBef>
              <a:spcAft>
                <a:spcPts val="0"/>
              </a:spcAft>
              <a:buClr>
                <a:schemeClr val="accent1"/>
              </a:buClr>
              <a:buSzPts val="1200"/>
              <a:buNone/>
              <a:defRPr sz="1200">
                <a:solidFill>
                  <a:schemeClr val="accent1"/>
                </a:solidFill>
              </a:defRPr>
            </a:lvl3pPr>
            <a:lvl4pPr lvl="3" rtl="0">
              <a:spcBef>
                <a:spcPts val="0"/>
              </a:spcBef>
              <a:spcAft>
                <a:spcPts val="0"/>
              </a:spcAft>
              <a:buClr>
                <a:schemeClr val="accent1"/>
              </a:buClr>
              <a:buSzPts val="1200"/>
              <a:buNone/>
              <a:defRPr sz="1200">
                <a:solidFill>
                  <a:schemeClr val="accent1"/>
                </a:solidFill>
              </a:defRPr>
            </a:lvl4pPr>
            <a:lvl5pPr lvl="4" rtl="0">
              <a:spcBef>
                <a:spcPts val="0"/>
              </a:spcBef>
              <a:spcAft>
                <a:spcPts val="0"/>
              </a:spcAft>
              <a:buClr>
                <a:schemeClr val="accent1"/>
              </a:buClr>
              <a:buSzPts val="1200"/>
              <a:buNone/>
              <a:defRPr sz="1200">
                <a:solidFill>
                  <a:schemeClr val="accent1"/>
                </a:solidFill>
              </a:defRPr>
            </a:lvl5pPr>
            <a:lvl6pPr lvl="5" rtl="0">
              <a:spcBef>
                <a:spcPts val="0"/>
              </a:spcBef>
              <a:spcAft>
                <a:spcPts val="0"/>
              </a:spcAft>
              <a:buClr>
                <a:schemeClr val="accent1"/>
              </a:buClr>
              <a:buSzPts val="1200"/>
              <a:buNone/>
              <a:defRPr sz="1200">
                <a:solidFill>
                  <a:schemeClr val="accent1"/>
                </a:solidFill>
              </a:defRPr>
            </a:lvl6pPr>
            <a:lvl7pPr lvl="6" rtl="0">
              <a:spcBef>
                <a:spcPts val="0"/>
              </a:spcBef>
              <a:spcAft>
                <a:spcPts val="0"/>
              </a:spcAft>
              <a:buClr>
                <a:schemeClr val="accent1"/>
              </a:buClr>
              <a:buSzPts val="1200"/>
              <a:buNone/>
              <a:defRPr sz="1200">
                <a:solidFill>
                  <a:schemeClr val="accent1"/>
                </a:solidFill>
              </a:defRPr>
            </a:lvl7pPr>
            <a:lvl8pPr lvl="7" rtl="0">
              <a:spcBef>
                <a:spcPts val="0"/>
              </a:spcBef>
              <a:spcAft>
                <a:spcPts val="0"/>
              </a:spcAft>
              <a:buClr>
                <a:schemeClr val="accent1"/>
              </a:buClr>
              <a:buSzPts val="1200"/>
              <a:buNone/>
              <a:defRPr sz="1200">
                <a:solidFill>
                  <a:schemeClr val="accent1"/>
                </a:solidFill>
              </a:defRPr>
            </a:lvl8pPr>
            <a:lvl9pPr lvl="8" rtl="0">
              <a:spcBef>
                <a:spcPts val="0"/>
              </a:spcBef>
              <a:spcAft>
                <a:spcPts val="0"/>
              </a:spcAft>
              <a:buClr>
                <a:schemeClr val="accent1"/>
              </a:buClr>
              <a:buSzPts val="1200"/>
              <a:buNone/>
              <a:defRPr sz="1200">
                <a:solidFill>
                  <a:schemeClr val="accent1"/>
                </a:solidFill>
              </a:defRPr>
            </a:lvl9pPr>
          </a:lstStyle>
          <a:p>
            <a:endParaRPr/>
          </a:p>
        </p:txBody>
      </p:sp>
      <p:pic>
        <p:nvPicPr>
          <p:cNvPr id="470" name="Google Shape;470;p1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opics/Agenda">
  <p:cSld name="Title Only 1_1_2">
    <p:spTree>
      <p:nvGrpSpPr>
        <p:cNvPr id="1" name="Shape 529"/>
        <p:cNvGrpSpPr/>
        <p:nvPr/>
      </p:nvGrpSpPr>
      <p:grpSpPr>
        <a:xfrm>
          <a:off x="0" y="0"/>
          <a:ext cx="0" cy="0"/>
          <a:chOff x="0" y="0"/>
          <a:chExt cx="0" cy="0"/>
        </a:xfrm>
      </p:grpSpPr>
      <p:sp>
        <p:nvSpPr>
          <p:cNvPr id="530" name="Google Shape;530;p21"/>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1" name="Google Shape;531;p21"/>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532" name="Google Shape;532;p21"/>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33" name="Google Shape;533;p21"/>
          <p:cNvSpPr txBox="1">
            <a:spLocks noGrp="1"/>
          </p:cNvSpPr>
          <p:nvPr>
            <p:ph type="title"/>
          </p:nvPr>
        </p:nvSpPr>
        <p:spPr>
          <a:xfrm>
            <a:off x="415625" y="372600"/>
            <a:ext cx="76809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534" name="Google Shape;534;p21"/>
          <p:cNvSpPr/>
          <p:nvPr/>
        </p:nvSpPr>
        <p:spPr>
          <a:xfrm rot="5400000" flipH="1">
            <a:off x="8245407" y="-63326"/>
            <a:ext cx="843246" cy="953938"/>
          </a:xfrm>
          <a:custGeom>
            <a:avLst/>
            <a:gdLst/>
            <a:ahLst/>
            <a:cxnLst/>
            <a:rect l="l" t="t" r="r" b="b"/>
            <a:pathLst>
              <a:path w="843246" h="953938" extrusionOk="0">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35" name="Google Shape;535;p21"/>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6" name="Google Shape;536;p21"/>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37" name="Google Shape;537;p21"/>
          <p:cNvSpPr txBox="1">
            <a:spLocks noGrp="1"/>
          </p:cNvSpPr>
          <p:nvPr>
            <p:ph type="subTitle" idx="3"/>
          </p:nvPr>
        </p:nvSpPr>
        <p:spPr>
          <a:xfrm>
            <a:off x="780265"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38" name="Google Shape;538;p21"/>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39" name="Google Shape;539;p21"/>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0" name="Google Shape;540;p21"/>
          <p:cNvSpPr txBox="1">
            <a:spLocks noGrp="1"/>
          </p:cNvSpPr>
          <p:nvPr>
            <p:ph type="subTitle" idx="6"/>
          </p:nvPr>
        </p:nvSpPr>
        <p:spPr>
          <a:xfrm>
            <a:off x="780265"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1" name="Google Shape;541;p21"/>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2" name="Google Shape;542;p21"/>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3" name="Google Shape;543;p21"/>
          <p:cNvSpPr txBox="1">
            <a:spLocks noGrp="1"/>
          </p:cNvSpPr>
          <p:nvPr>
            <p:ph type="subTitle" idx="9"/>
          </p:nvPr>
        </p:nvSpPr>
        <p:spPr>
          <a:xfrm>
            <a:off x="780265"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4" name="Google Shape;544;p21"/>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5" name="Google Shape;545;p21"/>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6" name="Google Shape;546;p21"/>
          <p:cNvSpPr txBox="1">
            <a:spLocks noGrp="1"/>
          </p:cNvSpPr>
          <p:nvPr>
            <p:ph type="subTitle" idx="15"/>
          </p:nvPr>
        </p:nvSpPr>
        <p:spPr>
          <a:xfrm>
            <a:off x="780265"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47" name="Google Shape;547;p21"/>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48" name="Google Shape;548;p21"/>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49" name="Google Shape;549;p21"/>
          <p:cNvSpPr txBox="1">
            <a:spLocks noGrp="1"/>
          </p:cNvSpPr>
          <p:nvPr>
            <p:ph type="subTitle" idx="18"/>
          </p:nvPr>
        </p:nvSpPr>
        <p:spPr>
          <a:xfrm>
            <a:off x="780265"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0" name="Google Shape;550;p21"/>
          <p:cNvSpPr txBox="1">
            <a:spLocks noGrp="1"/>
          </p:cNvSpPr>
          <p:nvPr>
            <p:ph type="subTitle" idx="19"/>
          </p:nvPr>
        </p:nvSpPr>
        <p:spPr>
          <a:xfrm>
            <a:off x="5444401" y="12650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1" name="Google Shape;551;p21"/>
          <p:cNvSpPr txBox="1">
            <a:spLocks noGrp="1"/>
          </p:cNvSpPr>
          <p:nvPr>
            <p:ph type="subTitle" idx="20"/>
          </p:nvPr>
        </p:nvSpPr>
        <p:spPr>
          <a:xfrm>
            <a:off x="4838900" y="12650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2" name="Google Shape;552;p21"/>
          <p:cNvSpPr txBox="1">
            <a:spLocks noGrp="1"/>
          </p:cNvSpPr>
          <p:nvPr>
            <p:ph type="subTitle" idx="21"/>
          </p:nvPr>
        </p:nvSpPr>
        <p:spPr>
          <a:xfrm>
            <a:off x="5203540" y="12650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3" name="Google Shape;553;p21"/>
          <p:cNvSpPr txBox="1">
            <a:spLocks noGrp="1"/>
          </p:cNvSpPr>
          <p:nvPr>
            <p:ph type="subTitle" idx="22"/>
          </p:nvPr>
        </p:nvSpPr>
        <p:spPr>
          <a:xfrm>
            <a:off x="5444401" y="196880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4" name="Google Shape;554;p21"/>
          <p:cNvSpPr txBox="1">
            <a:spLocks noGrp="1"/>
          </p:cNvSpPr>
          <p:nvPr>
            <p:ph type="subTitle" idx="23"/>
          </p:nvPr>
        </p:nvSpPr>
        <p:spPr>
          <a:xfrm>
            <a:off x="4838900" y="196880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5" name="Google Shape;555;p21"/>
          <p:cNvSpPr txBox="1">
            <a:spLocks noGrp="1"/>
          </p:cNvSpPr>
          <p:nvPr>
            <p:ph type="subTitle" idx="24"/>
          </p:nvPr>
        </p:nvSpPr>
        <p:spPr>
          <a:xfrm>
            <a:off x="5203540" y="196880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6" name="Google Shape;556;p21"/>
          <p:cNvSpPr txBox="1">
            <a:spLocks noGrp="1"/>
          </p:cNvSpPr>
          <p:nvPr>
            <p:ph type="subTitle" idx="25"/>
          </p:nvPr>
        </p:nvSpPr>
        <p:spPr>
          <a:xfrm>
            <a:off x="5444401" y="267252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57" name="Google Shape;557;p21"/>
          <p:cNvSpPr txBox="1">
            <a:spLocks noGrp="1"/>
          </p:cNvSpPr>
          <p:nvPr>
            <p:ph type="subTitle" idx="26"/>
          </p:nvPr>
        </p:nvSpPr>
        <p:spPr>
          <a:xfrm>
            <a:off x="4838900" y="267252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58" name="Google Shape;558;p21"/>
          <p:cNvSpPr txBox="1">
            <a:spLocks noGrp="1"/>
          </p:cNvSpPr>
          <p:nvPr>
            <p:ph type="subTitle" idx="27"/>
          </p:nvPr>
        </p:nvSpPr>
        <p:spPr>
          <a:xfrm>
            <a:off x="5203540" y="267252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59" name="Google Shape;559;p21"/>
          <p:cNvSpPr txBox="1">
            <a:spLocks noGrp="1"/>
          </p:cNvSpPr>
          <p:nvPr>
            <p:ph type="subTitle" idx="28"/>
          </p:nvPr>
        </p:nvSpPr>
        <p:spPr>
          <a:xfrm>
            <a:off x="5444401" y="3376250"/>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0" name="Google Shape;560;p21"/>
          <p:cNvSpPr txBox="1">
            <a:spLocks noGrp="1"/>
          </p:cNvSpPr>
          <p:nvPr>
            <p:ph type="subTitle" idx="29"/>
          </p:nvPr>
        </p:nvSpPr>
        <p:spPr>
          <a:xfrm>
            <a:off x="4838900" y="3376250"/>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1" name="Google Shape;561;p21"/>
          <p:cNvSpPr txBox="1">
            <a:spLocks noGrp="1"/>
          </p:cNvSpPr>
          <p:nvPr>
            <p:ph type="subTitle" idx="30"/>
          </p:nvPr>
        </p:nvSpPr>
        <p:spPr>
          <a:xfrm>
            <a:off x="5203540" y="3376250"/>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sp>
        <p:nvSpPr>
          <p:cNvPr id="562" name="Google Shape;562;p21"/>
          <p:cNvSpPr txBox="1">
            <a:spLocks noGrp="1"/>
          </p:cNvSpPr>
          <p:nvPr>
            <p:ph type="subTitle" idx="31"/>
          </p:nvPr>
        </p:nvSpPr>
        <p:spPr>
          <a:xfrm>
            <a:off x="5444401" y="4079975"/>
            <a:ext cx="3291900" cy="320100"/>
          </a:xfrm>
          <a:prstGeom prst="rect">
            <a:avLst/>
          </a:prstGeom>
        </p:spPr>
        <p:txBody>
          <a:bodyPr spcFirstLastPara="1" wrap="square" lIns="0" tIns="0" rIns="0" bIns="0" anchor="ctr"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563" name="Google Shape;563;p21"/>
          <p:cNvSpPr txBox="1">
            <a:spLocks noGrp="1"/>
          </p:cNvSpPr>
          <p:nvPr>
            <p:ph type="subTitle" idx="32"/>
          </p:nvPr>
        </p:nvSpPr>
        <p:spPr>
          <a:xfrm>
            <a:off x="4838900" y="4079975"/>
            <a:ext cx="365700" cy="320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1000"/>
              <a:buNone/>
              <a:defRPr sz="1000" b="1">
                <a:solidFill>
                  <a:schemeClr val="accent1"/>
                </a:solidFill>
              </a:defRPr>
            </a:lvl1pPr>
            <a:lvl2pPr lvl="1" algn="ctr" rtl="0">
              <a:spcBef>
                <a:spcPts val="0"/>
              </a:spcBef>
              <a:spcAft>
                <a:spcPts val="0"/>
              </a:spcAft>
              <a:buClr>
                <a:schemeClr val="accent1"/>
              </a:buClr>
              <a:buSzPts val="1000"/>
              <a:buNone/>
              <a:defRPr sz="1000" b="1">
                <a:solidFill>
                  <a:schemeClr val="accent1"/>
                </a:solidFill>
              </a:defRPr>
            </a:lvl2pPr>
            <a:lvl3pPr lvl="2" algn="ctr" rtl="0">
              <a:spcBef>
                <a:spcPts val="0"/>
              </a:spcBef>
              <a:spcAft>
                <a:spcPts val="0"/>
              </a:spcAft>
              <a:buClr>
                <a:schemeClr val="accent1"/>
              </a:buClr>
              <a:buSzPts val="1000"/>
              <a:buNone/>
              <a:defRPr sz="1000" b="1">
                <a:solidFill>
                  <a:schemeClr val="accent1"/>
                </a:solidFill>
              </a:defRPr>
            </a:lvl3pPr>
            <a:lvl4pPr lvl="3" algn="ctr" rtl="0">
              <a:spcBef>
                <a:spcPts val="0"/>
              </a:spcBef>
              <a:spcAft>
                <a:spcPts val="0"/>
              </a:spcAft>
              <a:buClr>
                <a:schemeClr val="accent1"/>
              </a:buClr>
              <a:buSzPts val="1000"/>
              <a:buNone/>
              <a:defRPr sz="1000" b="1">
                <a:solidFill>
                  <a:schemeClr val="accent1"/>
                </a:solidFill>
              </a:defRPr>
            </a:lvl4pPr>
            <a:lvl5pPr lvl="4" algn="ctr" rtl="0">
              <a:spcBef>
                <a:spcPts val="0"/>
              </a:spcBef>
              <a:spcAft>
                <a:spcPts val="0"/>
              </a:spcAft>
              <a:buClr>
                <a:schemeClr val="accent1"/>
              </a:buClr>
              <a:buSzPts val="1000"/>
              <a:buNone/>
              <a:defRPr sz="1000" b="1">
                <a:solidFill>
                  <a:schemeClr val="accent1"/>
                </a:solidFill>
              </a:defRPr>
            </a:lvl5pPr>
            <a:lvl6pPr lvl="5" algn="ctr" rtl="0">
              <a:spcBef>
                <a:spcPts val="0"/>
              </a:spcBef>
              <a:spcAft>
                <a:spcPts val="0"/>
              </a:spcAft>
              <a:buClr>
                <a:schemeClr val="accent1"/>
              </a:buClr>
              <a:buSzPts val="1000"/>
              <a:buNone/>
              <a:defRPr sz="1000" b="1">
                <a:solidFill>
                  <a:schemeClr val="accent1"/>
                </a:solidFill>
              </a:defRPr>
            </a:lvl6pPr>
            <a:lvl7pPr lvl="6" algn="ctr" rtl="0">
              <a:spcBef>
                <a:spcPts val="0"/>
              </a:spcBef>
              <a:spcAft>
                <a:spcPts val="0"/>
              </a:spcAft>
              <a:buClr>
                <a:schemeClr val="accent1"/>
              </a:buClr>
              <a:buSzPts val="1000"/>
              <a:buNone/>
              <a:defRPr sz="1000" b="1">
                <a:solidFill>
                  <a:schemeClr val="accent1"/>
                </a:solidFill>
              </a:defRPr>
            </a:lvl7pPr>
            <a:lvl8pPr lvl="7" algn="ctr" rtl="0">
              <a:spcBef>
                <a:spcPts val="0"/>
              </a:spcBef>
              <a:spcAft>
                <a:spcPts val="0"/>
              </a:spcAft>
              <a:buClr>
                <a:schemeClr val="accent1"/>
              </a:buClr>
              <a:buSzPts val="1000"/>
              <a:buNone/>
              <a:defRPr sz="1000" b="1">
                <a:solidFill>
                  <a:schemeClr val="accent1"/>
                </a:solidFill>
              </a:defRPr>
            </a:lvl8pPr>
            <a:lvl9pPr lvl="8" algn="ctr" rtl="0">
              <a:spcBef>
                <a:spcPts val="0"/>
              </a:spcBef>
              <a:spcAft>
                <a:spcPts val="0"/>
              </a:spcAft>
              <a:buClr>
                <a:schemeClr val="accent1"/>
              </a:buClr>
              <a:buSzPts val="1000"/>
              <a:buNone/>
              <a:defRPr sz="1000" b="1">
                <a:solidFill>
                  <a:schemeClr val="accent1"/>
                </a:solidFill>
              </a:defRPr>
            </a:lvl9pPr>
          </a:lstStyle>
          <a:p>
            <a:endParaRPr/>
          </a:p>
        </p:txBody>
      </p:sp>
      <p:sp>
        <p:nvSpPr>
          <p:cNvPr id="564" name="Google Shape;564;p21"/>
          <p:cNvSpPr txBox="1">
            <a:spLocks noGrp="1"/>
          </p:cNvSpPr>
          <p:nvPr>
            <p:ph type="subTitle" idx="33"/>
          </p:nvPr>
        </p:nvSpPr>
        <p:spPr>
          <a:xfrm>
            <a:off x="5203540" y="4079975"/>
            <a:ext cx="101700" cy="320100"/>
          </a:xfrm>
          <a:prstGeom prst="rect">
            <a:avLst/>
          </a:prstGeom>
          <a:ln>
            <a:noFill/>
          </a:ln>
        </p:spPr>
        <p:txBody>
          <a:bodyPr spcFirstLastPara="1" wrap="square" lIns="0" tIns="0" rIns="0" bIns="0" anchor="ctr" anchorCtr="0">
            <a:noAutofit/>
          </a:bodyPr>
          <a:lstStyle>
            <a:lvl1pPr lvl="0" algn="ctr" rtl="0">
              <a:spcBef>
                <a:spcPts val="0"/>
              </a:spcBef>
              <a:spcAft>
                <a:spcPts val="0"/>
              </a:spcAft>
              <a:buClr>
                <a:schemeClr val="accent3"/>
              </a:buClr>
              <a:buSzPts val="1000"/>
              <a:buNone/>
              <a:defRPr sz="1000" b="1">
                <a:solidFill>
                  <a:schemeClr val="accent3"/>
                </a:solidFill>
              </a:defRPr>
            </a:lvl1pPr>
            <a:lvl2pPr lvl="1" algn="ctr" rtl="0">
              <a:spcBef>
                <a:spcPts val="0"/>
              </a:spcBef>
              <a:spcAft>
                <a:spcPts val="0"/>
              </a:spcAft>
              <a:buClr>
                <a:schemeClr val="accent3"/>
              </a:buClr>
              <a:buSzPts val="1000"/>
              <a:buNone/>
              <a:defRPr sz="1000" b="1">
                <a:solidFill>
                  <a:schemeClr val="accent3"/>
                </a:solidFill>
              </a:defRPr>
            </a:lvl2pPr>
            <a:lvl3pPr lvl="2" algn="ctr" rtl="0">
              <a:spcBef>
                <a:spcPts val="0"/>
              </a:spcBef>
              <a:spcAft>
                <a:spcPts val="0"/>
              </a:spcAft>
              <a:buClr>
                <a:schemeClr val="accent3"/>
              </a:buClr>
              <a:buSzPts val="1000"/>
              <a:buNone/>
              <a:defRPr sz="1000" b="1">
                <a:solidFill>
                  <a:schemeClr val="accent3"/>
                </a:solidFill>
              </a:defRPr>
            </a:lvl3pPr>
            <a:lvl4pPr lvl="3" algn="ctr" rtl="0">
              <a:spcBef>
                <a:spcPts val="0"/>
              </a:spcBef>
              <a:spcAft>
                <a:spcPts val="0"/>
              </a:spcAft>
              <a:buClr>
                <a:schemeClr val="accent3"/>
              </a:buClr>
              <a:buSzPts val="1000"/>
              <a:buNone/>
              <a:defRPr sz="1000" b="1">
                <a:solidFill>
                  <a:schemeClr val="accent3"/>
                </a:solidFill>
              </a:defRPr>
            </a:lvl4pPr>
            <a:lvl5pPr lvl="4" algn="ctr" rtl="0">
              <a:spcBef>
                <a:spcPts val="0"/>
              </a:spcBef>
              <a:spcAft>
                <a:spcPts val="0"/>
              </a:spcAft>
              <a:buClr>
                <a:schemeClr val="accent3"/>
              </a:buClr>
              <a:buSzPts val="1000"/>
              <a:buNone/>
              <a:defRPr sz="1000" b="1">
                <a:solidFill>
                  <a:schemeClr val="accent3"/>
                </a:solidFill>
              </a:defRPr>
            </a:lvl5pPr>
            <a:lvl6pPr lvl="5" algn="ctr" rtl="0">
              <a:spcBef>
                <a:spcPts val="0"/>
              </a:spcBef>
              <a:spcAft>
                <a:spcPts val="0"/>
              </a:spcAft>
              <a:buClr>
                <a:schemeClr val="accent3"/>
              </a:buClr>
              <a:buSzPts val="1000"/>
              <a:buNone/>
              <a:defRPr sz="1000" b="1">
                <a:solidFill>
                  <a:schemeClr val="accent3"/>
                </a:solidFill>
              </a:defRPr>
            </a:lvl6pPr>
            <a:lvl7pPr lvl="6" algn="ctr" rtl="0">
              <a:spcBef>
                <a:spcPts val="0"/>
              </a:spcBef>
              <a:spcAft>
                <a:spcPts val="0"/>
              </a:spcAft>
              <a:buClr>
                <a:schemeClr val="accent3"/>
              </a:buClr>
              <a:buSzPts val="1000"/>
              <a:buNone/>
              <a:defRPr sz="1000" b="1">
                <a:solidFill>
                  <a:schemeClr val="accent3"/>
                </a:solidFill>
              </a:defRPr>
            </a:lvl7pPr>
            <a:lvl8pPr lvl="7" algn="ctr" rtl="0">
              <a:spcBef>
                <a:spcPts val="0"/>
              </a:spcBef>
              <a:spcAft>
                <a:spcPts val="0"/>
              </a:spcAft>
              <a:buClr>
                <a:schemeClr val="accent3"/>
              </a:buClr>
              <a:buSzPts val="1000"/>
              <a:buNone/>
              <a:defRPr sz="1000" b="1">
                <a:solidFill>
                  <a:schemeClr val="accent3"/>
                </a:solidFill>
              </a:defRPr>
            </a:lvl8pPr>
            <a:lvl9pPr lvl="8" algn="ctr" rtl="0">
              <a:spcBef>
                <a:spcPts val="0"/>
              </a:spcBef>
              <a:spcAft>
                <a:spcPts val="0"/>
              </a:spcAft>
              <a:buClr>
                <a:schemeClr val="accent3"/>
              </a:buClr>
              <a:buSzPts val="1000"/>
              <a:buNone/>
              <a:defRPr sz="1000" b="1">
                <a:solidFill>
                  <a:schemeClr val="accent3"/>
                </a:solidFill>
              </a:defRPr>
            </a:lvl9pPr>
          </a:lstStyle>
          <a:p>
            <a:endParaRPr/>
          </a:p>
        </p:txBody>
      </p:sp>
      <p:pic>
        <p:nvPicPr>
          <p:cNvPr id="565" name="Google Shape;565;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lumn (Vertical Style)">
  <p:cSld name="Title Only with subtitle _1_1_1">
    <p:spTree>
      <p:nvGrpSpPr>
        <p:cNvPr id="1" name="Shape 566"/>
        <p:cNvGrpSpPr/>
        <p:nvPr/>
      </p:nvGrpSpPr>
      <p:grpSpPr>
        <a:xfrm>
          <a:off x="0" y="0"/>
          <a:ext cx="0" cy="0"/>
          <a:chOff x="0" y="0"/>
          <a:chExt cx="0" cy="0"/>
        </a:xfrm>
      </p:grpSpPr>
      <p:sp>
        <p:nvSpPr>
          <p:cNvPr id="567" name="Google Shape;567;p22"/>
          <p:cNvSpPr/>
          <p:nvPr/>
        </p:nvSpPr>
        <p:spPr>
          <a:xfrm>
            <a:off x="0" y="0"/>
            <a:ext cx="22683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8844446" y="4871162"/>
            <a:ext cx="228600" cy="229500"/>
          </a:xfrm>
          <a:prstGeom prst="ellipse">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9" name="Google Shape;569;p22"/>
          <p:cNvSpPr/>
          <p:nvPr/>
        </p:nvSpPr>
        <p:spPr>
          <a:xfrm>
            <a:off x="2" y="0"/>
            <a:ext cx="226157" cy="260447"/>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0" name="Google Shape;570;p22"/>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22"/>
          <p:cNvSpPr txBox="1">
            <a:spLocks noGrp="1"/>
          </p:cNvSpPr>
          <p:nvPr>
            <p:ph type="title"/>
          </p:nvPr>
        </p:nvSpPr>
        <p:spPr>
          <a:xfrm>
            <a:off x="415625" y="372600"/>
            <a:ext cx="1635000" cy="458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pic>
        <p:nvPicPr>
          <p:cNvPr id="572" name="Google Shape;572;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xmlns:p15="http://schemas.microsoft.com/office/powerpoint/2012/main">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75" y="170050"/>
            <a:ext cx="8312700" cy="568200"/>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lt1"/>
              </a:buClr>
              <a:buSzPts val="2100"/>
              <a:buFont typeface="Poppins Medium"/>
              <a:buNone/>
              <a:defRPr sz="2100" i="0" u="none" strike="noStrike" cap="non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415650" y="1282925"/>
            <a:ext cx="8312700" cy="31797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marL="914400" lvl="1"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marL="1371600" lvl="2"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marL="1828800" lvl="3"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marL="2286000" lvl="4"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marL="2743200" lvl="5"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marL="3200400" lvl="6"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marL="3657600" lvl="7"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marL="4114800" lvl="8" indent="-3175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60" r:id="rId5"/>
    <p:sldLayoutId id="2147483661" r:id="rId6"/>
    <p:sldLayoutId id="2147483663" r:id="rId7"/>
    <p:sldLayoutId id="2147483667" r:id="rId8"/>
    <p:sldLayoutId id="2147483668" r:id="rId9"/>
    <p:sldLayoutId id="2147483669" r:id="rId10"/>
    <p:sldLayoutId id="2147483671" r:id="rId11"/>
    <p:sldLayoutId id="2147483673"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1"/>
          <p:cNvSpPr txBox="1">
            <a:spLocks noGrp="1"/>
          </p:cNvSpPr>
          <p:nvPr>
            <p:ph type="title"/>
          </p:nvPr>
        </p:nvSpPr>
        <p:spPr>
          <a:xfrm>
            <a:off x="415650" y="1557350"/>
            <a:ext cx="4985690" cy="1014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Cat Checker – Elimination Classification</a:t>
            </a:r>
            <a:endParaRPr lang="en-US" dirty="0"/>
          </a:p>
        </p:txBody>
      </p:sp>
      <p:sp>
        <p:nvSpPr>
          <p:cNvPr id="701" name="Google Shape;701;p31"/>
          <p:cNvSpPr txBox="1">
            <a:spLocks noGrp="1"/>
          </p:cNvSpPr>
          <p:nvPr>
            <p:ph type="subTitle" idx="2"/>
          </p:nvPr>
        </p:nvSpPr>
        <p:spPr>
          <a:xfrm>
            <a:off x="415650" y="3108200"/>
            <a:ext cx="1746600" cy="246300"/>
          </a:xfrm>
          <a:prstGeom prst="rect">
            <a:avLst/>
          </a:prstGeom>
        </p:spPr>
        <p:txBody>
          <a:bodyPr spcFirstLastPara="1" wrap="square" lIns="91425" tIns="45700" rIns="91425" bIns="45700" anchor="ctr" anchorCtr="0">
            <a:spAutoFit/>
          </a:bodyPr>
          <a:lstStyle/>
          <a:p>
            <a:pPr marL="0" lvl="0" indent="0" algn="l" rtl="0">
              <a:spcBef>
                <a:spcPts val="0"/>
              </a:spcBef>
              <a:spcAft>
                <a:spcPts val="0"/>
              </a:spcAft>
              <a:buNone/>
            </a:pPr>
            <a:r>
              <a:rPr lang="en" dirty="0"/>
              <a:t>Case Study</a:t>
            </a:r>
            <a:endParaRPr dirty="0"/>
          </a:p>
        </p:txBody>
      </p:sp>
      <p:sp>
        <p:nvSpPr>
          <p:cNvPr id="702" name="Google Shape;702;p31"/>
          <p:cNvSpPr txBox="1">
            <a:spLocks noGrp="1"/>
          </p:cNvSpPr>
          <p:nvPr>
            <p:ph type="subTitle" idx="4"/>
          </p:nvPr>
        </p:nvSpPr>
        <p:spPr>
          <a:xfrm>
            <a:off x="3927616" y="4874750"/>
            <a:ext cx="6420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DD-MMM-YYYY</a:t>
            </a:r>
            <a:endParaRPr/>
          </a:p>
        </p:txBody>
      </p:sp>
      <p:sp>
        <p:nvSpPr>
          <p:cNvPr id="703" name="Google Shape;703;p31"/>
          <p:cNvSpPr txBox="1">
            <a:spLocks noGrp="1"/>
          </p:cNvSpPr>
          <p:nvPr>
            <p:ph type="subTitle" idx="5"/>
          </p:nvPr>
        </p:nvSpPr>
        <p:spPr>
          <a:xfrm>
            <a:off x="5237692" y="4874750"/>
            <a:ext cx="558900" cy="9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John Smith</a:t>
            </a:r>
            <a:endParaRPr/>
          </a:p>
        </p:txBody>
      </p:sp>
      <p:sp>
        <p:nvSpPr>
          <p:cNvPr id="704" name="Google Shape;704;p31"/>
          <p:cNvSpPr txBox="1">
            <a:spLocks noGrp="1"/>
          </p:cNvSpPr>
          <p:nvPr>
            <p:ph type="subTitle" idx="3"/>
          </p:nvPr>
        </p:nvSpPr>
        <p:spPr>
          <a:xfrm>
            <a:off x="2308944" y="4874750"/>
            <a:ext cx="1032600" cy="9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Confidential</a:t>
            </a:r>
            <a:endParaRPr/>
          </a:p>
        </p:txBody>
      </p:sp>
      <p:sp>
        <p:nvSpPr>
          <p:cNvPr id="3" name="Subtitle 2">
            <a:extLst>
              <a:ext uri="{FF2B5EF4-FFF2-40B4-BE49-F238E27FC236}">
                <a16:creationId xmlns:a16="http://schemas.microsoft.com/office/drawing/2014/main" id="{D9FD5BCE-BD26-8C81-8400-2F74C398F018}"/>
              </a:ext>
            </a:extLst>
          </p:cNvPr>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Tare Weight</a:t>
            </a:r>
            <a:endParaRPr dirty="0"/>
          </a:p>
        </p:txBody>
      </p:sp>
      <p:sp>
        <p:nvSpPr>
          <p:cNvPr id="825" name="Google Shape;825;p40"/>
          <p:cNvSpPr txBox="1">
            <a:spLocks noGrp="1"/>
          </p:cNvSpPr>
          <p:nvPr>
            <p:ph type="subTitle" idx="4"/>
          </p:nvPr>
        </p:nvSpPr>
        <p:spPr>
          <a:xfrm>
            <a:off x="4934611" y="1578199"/>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Perfect Tare Weight Device</a:t>
            </a:r>
            <a:endParaRPr dirty="0"/>
          </a:p>
        </p:txBody>
      </p:sp>
      <p:sp>
        <p:nvSpPr>
          <p:cNvPr id="826" name="Google Shape;826;p40"/>
          <p:cNvSpPr txBox="1">
            <a:spLocks noGrp="1"/>
          </p:cNvSpPr>
          <p:nvPr>
            <p:ph type="subTitle" idx="2"/>
          </p:nvPr>
        </p:nvSpPr>
        <p:spPr>
          <a:xfrm>
            <a:off x="332191" y="1578199"/>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Example of Faulty Tare Weight Device</a:t>
            </a:r>
            <a:endParaRPr dirty="0"/>
          </a:p>
        </p:txBody>
      </p:sp>
      <p:sp>
        <p:nvSpPr>
          <p:cNvPr id="827" name="Google Shape;827;p40"/>
          <p:cNvSpPr txBox="1">
            <a:spLocks noGrp="1"/>
          </p:cNvSpPr>
          <p:nvPr>
            <p:ph type="body" idx="1"/>
          </p:nvPr>
        </p:nvSpPr>
        <p:spPr>
          <a:xfrm>
            <a:off x="415625" y="704550"/>
            <a:ext cx="8312700" cy="867646"/>
          </a:xfrm>
          <a:prstGeom prst="rect">
            <a:avLst/>
          </a:prstGeom>
        </p:spPr>
        <p:txBody>
          <a:bodyPr spcFirstLastPara="1" wrap="square" lIns="0" tIns="0" rIns="0" bIns="0" anchor="t" anchorCtr="0">
            <a:noAutofit/>
          </a:bodyPr>
          <a:lstStyle/>
          <a:p>
            <a:pPr marL="0" indent="0">
              <a:spcAft>
                <a:spcPts val="400"/>
              </a:spcAft>
              <a:buNone/>
            </a:pPr>
            <a:r>
              <a:rPr lang="en-IN" dirty="0"/>
              <a:t>Insights</a:t>
            </a:r>
          </a:p>
          <a:p>
            <a:pPr marL="171450" indent="-171450">
              <a:spcAft>
                <a:spcPts val="400"/>
              </a:spcAft>
            </a:pPr>
            <a:r>
              <a:rPr lang="en-IN" dirty="0"/>
              <a:t>There were few devices whose Tare Weight sensor was showing wrong tare weight.</a:t>
            </a:r>
          </a:p>
          <a:p>
            <a:pPr marL="171450" indent="-171450">
              <a:spcAft>
                <a:spcPts val="400"/>
              </a:spcAft>
            </a:pPr>
            <a:r>
              <a:rPr lang="en-IN" dirty="0"/>
              <a:t>7 devices doesn’t had any Tare Weight value.</a:t>
            </a:r>
          </a:p>
          <a:p>
            <a:pPr marL="171450" indent="-171450">
              <a:spcAft>
                <a:spcPts val="400"/>
              </a:spcAft>
            </a:pPr>
            <a:r>
              <a:rPr lang="en-IN" dirty="0"/>
              <a:t>We will use calculated Tare Weight as its showing correct Tare Weight even when given Tare Weight seems faulty.</a:t>
            </a:r>
          </a:p>
        </p:txBody>
      </p:sp>
      <p:pic>
        <p:nvPicPr>
          <p:cNvPr id="9" name="Picture 8">
            <a:extLst>
              <a:ext uri="{FF2B5EF4-FFF2-40B4-BE49-F238E27FC236}">
                <a16:creationId xmlns:a16="http://schemas.microsoft.com/office/drawing/2014/main" id="{004941C8-8791-D14A-BB4D-FAEB8CE5E3B6}"/>
              </a:ext>
            </a:extLst>
          </p:cNvPr>
          <p:cNvPicPr>
            <a:picLocks noChangeAspect="1"/>
          </p:cNvPicPr>
          <p:nvPr/>
        </p:nvPicPr>
        <p:blipFill>
          <a:blip r:embed="rId3"/>
          <a:stretch>
            <a:fillRect/>
          </a:stretch>
        </p:blipFill>
        <p:spPr>
          <a:xfrm>
            <a:off x="332189" y="3304902"/>
            <a:ext cx="4070353" cy="1687784"/>
          </a:xfrm>
          <a:prstGeom prst="rect">
            <a:avLst/>
          </a:prstGeom>
        </p:spPr>
      </p:pic>
      <p:pic>
        <p:nvPicPr>
          <p:cNvPr id="11" name="Picture 10">
            <a:extLst>
              <a:ext uri="{FF2B5EF4-FFF2-40B4-BE49-F238E27FC236}">
                <a16:creationId xmlns:a16="http://schemas.microsoft.com/office/drawing/2014/main" id="{E2A60482-5C7D-1377-700B-18529577E9E5}"/>
              </a:ext>
            </a:extLst>
          </p:cNvPr>
          <p:cNvPicPr>
            <a:picLocks noChangeAspect="1"/>
          </p:cNvPicPr>
          <p:nvPr/>
        </p:nvPicPr>
        <p:blipFill>
          <a:blip r:embed="rId4"/>
          <a:stretch>
            <a:fillRect/>
          </a:stretch>
        </p:blipFill>
        <p:spPr>
          <a:xfrm>
            <a:off x="4741459" y="1838599"/>
            <a:ext cx="3877200" cy="1466303"/>
          </a:xfrm>
          <a:prstGeom prst="rect">
            <a:avLst/>
          </a:prstGeom>
        </p:spPr>
      </p:pic>
      <p:pic>
        <p:nvPicPr>
          <p:cNvPr id="13" name="Picture 12">
            <a:extLst>
              <a:ext uri="{FF2B5EF4-FFF2-40B4-BE49-F238E27FC236}">
                <a16:creationId xmlns:a16="http://schemas.microsoft.com/office/drawing/2014/main" id="{B03372FC-29A7-1E0C-CCE5-986F90B7FF0F}"/>
              </a:ext>
            </a:extLst>
          </p:cNvPr>
          <p:cNvPicPr>
            <a:picLocks noChangeAspect="1"/>
          </p:cNvPicPr>
          <p:nvPr/>
        </p:nvPicPr>
        <p:blipFill>
          <a:blip r:embed="rId5"/>
          <a:stretch>
            <a:fillRect/>
          </a:stretch>
        </p:blipFill>
        <p:spPr>
          <a:xfrm>
            <a:off x="4741459" y="3304902"/>
            <a:ext cx="3986866" cy="1693188"/>
          </a:xfrm>
          <a:prstGeom prst="rect">
            <a:avLst/>
          </a:prstGeom>
        </p:spPr>
      </p:pic>
      <p:pic>
        <p:nvPicPr>
          <p:cNvPr id="15" name="Picture 14">
            <a:extLst>
              <a:ext uri="{FF2B5EF4-FFF2-40B4-BE49-F238E27FC236}">
                <a16:creationId xmlns:a16="http://schemas.microsoft.com/office/drawing/2014/main" id="{6D5C7AC7-D696-2763-92B0-A0FE5D2EDEFD}"/>
              </a:ext>
            </a:extLst>
          </p:cNvPr>
          <p:cNvPicPr>
            <a:picLocks noChangeAspect="1"/>
          </p:cNvPicPr>
          <p:nvPr/>
        </p:nvPicPr>
        <p:blipFill>
          <a:blip r:embed="rId6"/>
          <a:stretch>
            <a:fillRect/>
          </a:stretch>
        </p:blipFill>
        <p:spPr>
          <a:xfrm>
            <a:off x="332189" y="1844602"/>
            <a:ext cx="4070353" cy="1460300"/>
          </a:xfrm>
          <a:prstGeom prst="rect">
            <a:avLst/>
          </a:prstGeom>
        </p:spPr>
      </p:pic>
    </p:spTree>
    <p:extLst>
      <p:ext uri="{BB962C8B-B14F-4D97-AF65-F5344CB8AC3E}">
        <p14:creationId xmlns:p14="http://schemas.microsoft.com/office/powerpoint/2010/main" val="150364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171794"/>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Activity – Non-Elimination, Urination, Defecation</a:t>
            </a:r>
            <a:endParaRPr dirty="0"/>
          </a:p>
        </p:txBody>
      </p:sp>
      <p:sp>
        <p:nvSpPr>
          <p:cNvPr id="824" name="Google Shape;824;p40"/>
          <p:cNvSpPr txBox="1">
            <a:spLocks noGrp="1"/>
          </p:cNvSpPr>
          <p:nvPr>
            <p:ph type="body" idx="3"/>
          </p:nvPr>
        </p:nvSpPr>
        <p:spPr>
          <a:xfrm>
            <a:off x="4851125" y="760694"/>
            <a:ext cx="3877200" cy="790400"/>
          </a:xfrm>
          <a:prstGeom prst="rect">
            <a:avLst/>
          </a:prstGeom>
        </p:spPr>
        <p:txBody>
          <a:bodyPr spcFirstLastPara="1" wrap="square" lIns="0" tIns="0" rIns="0" bIns="0" anchor="t" anchorCtr="0">
            <a:noAutofit/>
          </a:bodyPr>
          <a:lstStyle/>
          <a:p>
            <a:pPr marL="171450" indent="-171450">
              <a:spcAft>
                <a:spcPts val="400"/>
              </a:spcAft>
            </a:pPr>
            <a:r>
              <a:rPr lang="en-US" dirty="0"/>
              <a:t>Different Activity  has different cat sitting time in device.</a:t>
            </a:r>
          </a:p>
          <a:p>
            <a:pPr marL="171450" indent="-171450">
              <a:spcAft>
                <a:spcPts val="400"/>
              </a:spcAft>
            </a:pPr>
            <a:r>
              <a:rPr lang="en-US" dirty="0"/>
              <a:t>Elimination has significantly more time than Non-Elimination.</a:t>
            </a:r>
          </a:p>
          <a:p>
            <a:pPr marL="171450" indent="-171450">
              <a:spcAft>
                <a:spcPts val="400"/>
              </a:spcAft>
            </a:pPr>
            <a:r>
              <a:rPr lang="en-US" dirty="0"/>
              <a:t>Defecation has significantly more time than Urination.</a:t>
            </a:r>
          </a:p>
          <a:p>
            <a:pPr marL="171450" indent="-171450">
              <a:spcAft>
                <a:spcPts val="400"/>
              </a:spcAft>
            </a:pPr>
            <a:endParaRPr lang="en-US" dirty="0"/>
          </a:p>
          <a:p>
            <a:pPr marL="0" lvl="0" indent="0" algn="l" rtl="0">
              <a:spcBef>
                <a:spcPts val="0"/>
              </a:spcBef>
              <a:spcAft>
                <a:spcPts val="400"/>
              </a:spcAft>
              <a:buNone/>
            </a:pPr>
            <a:endParaRPr dirty="0"/>
          </a:p>
        </p:txBody>
      </p:sp>
      <p:sp>
        <p:nvSpPr>
          <p:cNvPr id="825" name="Google Shape;825;p40"/>
          <p:cNvSpPr txBox="1">
            <a:spLocks noGrp="1"/>
          </p:cNvSpPr>
          <p:nvPr>
            <p:ph type="subTitle" idx="4"/>
          </p:nvPr>
        </p:nvSpPr>
        <p:spPr>
          <a:xfrm>
            <a:off x="4851125" y="50029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Cat Activity relation with sitting time on device</a:t>
            </a:r>
            <a:endParaRPr dirty="0"/>
          </a:p>
        </p:txBody>
      </p:sp>
      <p:sp>
        <p:nvSpPr>
          <p:cNvPr id="826" name="Google Shape;826;p40"/>
          <p:cNvSpPr txBox="1">
            <a:spLocks noGrp="1"/>
          </p:cNvSpPr>
          <p:nvPr>
            <p:ph type="subTitle" idx="2"/>
          </p:nvPr>
        </p:nvSpPr>
        <p:spPr>
          <a:xfrm>
            <a:off x="415625" y="50029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Count of different activities for each cat</a:t>
            </a:r>
            <a:endParaRPr dirty="0"/>
          </a:p>
        </p:txBody>
      </p:sp>
      <p:sp>
        <p:nvSpPr>
          <p:cNvPr id="827" name="Google Shape;827;p40"/>
          <p:cNvSpPr txBox="1">
            <a:spLocks noGrp="1"/>
          </p:cNvSpPr>
          <p:nvPr>
            <p:ph type="body" idx="1"/>
          </p:nvPr>
        </p:nvSpPr>
        <p:spPr>
          <a:xfrm>
            <a:off x="415625" y="760695"/>
            <a:ext cx="3877200" cy="731530"/>
          </a:xfrm>
          <a:prstGeom prst="rect">
            <a:avLst/>
          </a:prstGeom>
        </p:spPr>
        <p:txBody>
          <a:bodyPr spcFirstLastPara="1" wrap="square" lIns="0" tIns="0" rIns="0" bIns="0" anchor="t" anchorCtr="0">
            <a:noAutofit/>
          </a:bodyPr>
          <a:lstStyle/>
          <a:p>
            <a:pPr marL="171450" indent="-171450">
              <a:spcAft>
                <a:spcPts val="400"/>
              </a:spcAft>
            </a:pPr>
            <a:r>
              <a:rPr lang="en-IN" dirty="0"/>
              <a:t>Different cats shows different behaviour.</a:t>
            </a:r>
          </a:p>
          <a:p>
            <a:pPr marL="171450" indent="-171450">
              <a:spcAft>
                <a:spcPts val="400"/>
              </a:spcAft>
            </a:pPr>
            <a:r>
              <a:rPr lang="en-IN" dirty="0"/>
              <a:t>All cats Urinates more than Defecates.</a:t>
            </a:r>
          </a:p>
          <a:p>
            <a:pPr marL="171450" indent="-171450">
              <a:spcAft>
                <a:spcPts val="400"/>
              </a:spcAft>
            </a:pPr>
            <a:r>
              <a:rPr lang="en-IN" dirty="0"/>
              <a:t>Cat name Azure has more non-elimination because for device VB00000000000171 has only non-elimination.</a:t>
            </a:r>
          </a:p>
          <a:p>
            <a:pPr marL="171450" indent="-171450">
              <a:spcAft>
                <a:spcPts val="400"/>
              </a:spcAft>
            </a:pPr>
            <a:endParaRPr dirty="0"/>
          </a:p>
        </p:txBody>
      </p:sp>
      <p:pic>
        <p:nvPicPr>
          <p:cNvPr id="3" name="Picture 2">
            <a:extLst>
              <a:ext uri="{FF2B5EF4-FFF2-40B4-BE49-F238E27FC236}">
                <a16:creationId xmlns:a16="http://schemas.microsoft.com/office/drawing/2014/main" id="{7885B266-D3EE-474F-5507-D2FE662125FF}"/>
              </a:ext>
            </a:extLst>
          </p:cNvPr>
          <p:cNvPicPr>
            <a:picLocks noChangeAspect="1"/>
          </p:cNvPicPr>
          <p:nvPr/>
        </p:nvPicPr>
        <p:blipFill>
          <a:blip r:embed="rId3"/>
          <a:stretch>
            <a:fillRect/>
          </a:stretch>
        </p:blipFill>
        <p:spPr>
          <a:xfrm>
            <a:off x="-25" y="1551094"/>
            <a:ext cx="4572000" cy="3472128"/>
          </a:xfrm>
          <a:prstGeom prst="rect">
            <a:avLst/>
          </a:prstGeom>
        </p:spPr>
      </p:pic>
      <p:pic>
        <p:nvPicPr>
          <p:cNvPr id="5" name="Picture 4">
            <a:extLst>
              <a:ext uri="{FF2B5EF4-FFF2-40B4-BE49-F238E27FC236}">
                <a16:creationId xmlns:a16="http://schemas.microsoft.com/office/drawing/2014/main" id="{FBD63B8E-A15F-1CFF-3BC9-C4ED71892116}"/>
              </a:ext>
            </a:extLst>
          </p:cNvPr>
          <p:cNvPicPr>
            <a:picLocks noChangeAspect="1"/>
          </p:cNvPicPr>
          <p:nvPr/>
        </p:nvPicPr>
        <p:blipFill>
          <a:blip r:embed="rId4"/>
          <a:stretch>
            <a:fillRect/>
          </a:stretch>
        </p:blipFill>
        <p:spPr>
          <a:xfrm>
            <a:off x="4851125" y="1551094"/>
            <a:ext cx="3877200" cy="828675"/>
          </a:xfrm>
          <a:prstGeom prst="rect">
            <a:avLst/>
          </a:prstGeom>
        </p:spPr>
      </p:pic>
      <p:pic>
        <p:nvPicPr>
          <p:cNvPr id="9" name="Picture 8">
            <a:extLst>
              <a:ext uri="{FF2B5EF4-FFF2-40B4-BE49-F238E27FC236}">
                <a16:creationId xmlns:a16="http://schemas.microsoft.com/office/drawing/2014/main" id="{7EE4C798-692C-9BDA-301A-35F152B92BC4}"/>
              </a:ext>
            </a:extLst>
          </p:cNvPr>
          <p:cNvPicPr>
            <a:picLocks noChangeAspect="1"/>
          </p:cNvPicPr>
          <p:nvPr/>
        </p:nvPicPr>
        <p:blipFill>
          <a:blip r:embed="rId5"/>
          <a:stretch>
            <a:fillRect/>
          </a:stretch>
        </p:blipFill>
        <p:spPr>
          <a:xfrm>
            <a:off x="4851125" y="2313717"/>
            <a:ext cx="3877200" cy="2529647"/>
          </a:xfrm>
          <a:prstGeom prst="rect">
            <a:avLst/>
          </a:prstGeom>
        </p:spPr>
      </p:pic>
    </p:spTree>
    <p:extLst>
      <p:ext uri="{BB962C8B-B14F-4D97-AF65-F5344CB8AC3E}">
        <p14:creationId xmlns:p14="http://schemas.microsoft.com/office/powerpoint/2010/main" val="201761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265800"/>
            <a:ext cx="8312700" cy="2293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Cat Weight</a:t>
            </a:r>
            <a:endParaRPr dirty="0"/>
          </a:p>
        </p:txBody>
      </p:sp>
      <p:sp>
        <p:nvSpPr>
          <p:cNvPr id="804" name="Google Shape;804;p37"/>
          <p:cNvSpPr txBox="1">
            <a:spLocks noGrp="1"/>
          </p:cNvSpPr>
          <p:nvPr>
            <p:ph type="body" idx="1"/>
          </p:nvPr>
        </p:nvSpPr>
        <p:spPr>
          <a:xfrm>
            <a:off x="415625" y="605613"/>
            <a:ext cx="8312700" cy="372582"/>
          </a:xfrm>
          <a:prstGeom prst="rect">
            <a:avLst/>
          </a:prstGeom>
        </p:spPr>
        <p:txBody>
          <a:bodyPr spcFirstLastPara="1" wrap="square" lIns="0" tIns="0" rIns="0" bIns="0" anchor="t" anchorCtr="0">
            <a:noAutofit/>
          </a:bodyPr>
          <a:lstStyle/>
          <a:p>
            <a:pPr marL="171450" indent="-171450">
              <a:spcAft>
                <a:spcPts val="400"/>
              </a:spcAft>
            </a:pPr>
            <a:r>
              <a:rPr lang="en-IN" dirty="0"/>
              <a:t>Sudden spikes in cat weight are outliers, will impute this outliers by mean of cat weight near that time.</a:t>
            </a:r>
          </a:p>
          <a:p>
            <a:pPr marL="171450" indent="-171450">
              <a:spcAft>
                <a:spcPts val="400"/>
              </a:spcAft>
            </a:pPr>
            <a:r>
              <a:rPr lang="en-IN" dirty="0"/>
              <a:t>Fixing outliers in cat weight will improve model accuracy as cat weight is used to generate other features.</a:t>
            </a:r>
            <a:endParaRPr dirty="0"/>
          </a:p>
        </p:txBody>
      </p:sp>
      <p:pic>
        <p:nvPicPr>
          <p:cNvPr id="3" name="Picture 2">
            <a:extLst>
              <a:ext uri="{FF2B5EF4-FFF2-40B4-BE49-F238E27FC236}">
                <a16:creationId xmlns:a16="http://schemas.microsoft.com/office/drawing/2014/main" id="{F10B9D6F-1EC5-C485-6CF4-5D0E5E762BAB}"/>
              </a:ext>
            </a:extLst>
          </p:cNvPr>
          <p:cNvPicPr>
            <a:picLocks noChangeAspect="1"/>
          </p:cNvPicPr>
          <p:nvPr/>
        </p:nvPicPr>
        <p:blipFill>
          <a:blip r:embed="rId3"/>
          <a:stretch>
            <a:fillRect/>
          </a:stretch>
        </p:blipFill>
        <p:spPr>
          <a:xfrm>
            <a:off x="0" y="1190847"/>
            <a:ext cx="4572000" cy="1924492"/>
          </a:xfrm>
          <a:prstGeom prst="rect">
            <a:avLst/>
          </a:prstGeom>
        </p:spPr>
      </p:pic>
      <p:pic>
        <p:nvPicPr>
          <p:cNvPr id="5" name="Picture 4">
            <a:extLst>
              <a:ext uri="{FF2B5EF4-FFF2-40B4-BE49-F238E27FC236}">
                <a16:creationId xmlns:a16="http://schemas.microsoft.com/office/drawing/2014/main" id="{993B60E6-C11E-F470-AC74-C60F8F84624E}"/>
              </a:ext>
            </a:extLst>
          </p:cNvPr>
          <p:cNvPicPr>
            <a:picLocks noChangeAspect="1"/>
          </p:cNvPicPr>
          <p:nvPr/>
        </p:nvPicPr>
        <p:blipFill>
          <a:blip r:embed="rId4"/>
          <a:stretch>
            <a:fillRect/>
          </a:stretch>
        </p:blipFill>
        <p:spPr>
          <a:xfrm>
            <a:off x="0" y="3221665"/>
            <a:ext cx="4572000" cy="1903421"/>
          </a:xfrm>
          <a:prstGeom prst="rect">
            <a:avLst/>
          </a:prstGeom>
        </p:spPr>
      </p:pic>
      <p:pic>
        <p:nvPicPr>
          <p:cNvPr id="7" name="Picture 6">
            <a:extLst>
              <a:ext uri="{FF2B5EF4-FFF2-40B4-BE49-F238E27FC236}">
                <a16:creationId xmlns:a16="http://schemas.microsoft.com/office/drawing/2014/main" id="{C95152D6-C2E9-3792-5218-405E556F4A1A}"/>
              </a:ext>
            </a:extLst>
          </p:cNvPr>
          <p:cNvPicPr>
            <a:picLocks noChangeAspect="1"/>
          </p:cNvPicPr>
          <p:nvPr/>
        </p:nvPicPr>
        <p:blipFill>
          <a:blip r:embed="rId5"/>
          <a:stretch>
            <a:fillRect/>
          </a:stretch>
        </p:blipFill>
        <p:spPr>
          <a:xfrm>
            <a:off x="4571999" y="1190847"/>
            <a:ext cx="4572001" cy="2030818"/>
          </a:xfrm>
          <a:prstGeom prst="rect">
            <a:avLst/>
          </a:prstGeom>
        </p:spPr>
      </p:pic>
      <p:pic>
        <p:nvPicPr>
          <p:cNvPr id="9" name="Picture 8">
            <a:extLst>
              <a:ext uri="{FF2B5EF4-FFF2-40B4-BE49-F238E27FC236}">
                <a16:creationId xmlns:a16="http://schemas.microsoft.com/office/drawing/2014/main" id="{D5A3BFCD-CB18-7EED-AA9B-E3E77850116E}"/>
              </a:ext>
            </a:extLst>
          </p:cNvPr>
          <p:cNvPicPr>
            <a:picLocks noChangeAspect="1"/>
          </p:cNvPicPr>
          <p:nvPr/>
        </p:nvPicPr>
        <p:blipFill>
          <a:blip r:embed="rId6"/>
          <a:stretch>
            <a:fillRect/>
          </a:stretch>
        </p:blipFill>
        <p:spPr>
          <a:xfrm>
            <a:off x="4577601" y="3219955"/>
            <a:ext cx="4491970" cy="1903422"/>
          </a:xfrm>
          <a:prstGeom prst="rect">
            <a:avLst/>
          </a:prstGeom>
        </p:spPr>
      </p:pic>
    </p:spTree>
    <p:extLst>
      <p:ext uri="{BB962C8B-B14F-4D97-AF65-F5344CB8AC3E}">
        <p14:creationId xmlns:p14="http://schemas.microsoft.com/office/powerpoint/2010/main" val="134785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Miscellaneous</a:t>
            </a:r>
            <a:endParaRPr dirty="0"/>
          </a:p>
        </p:txBody>
      </p:sp>
      <p:sp>
        <p:nvSpPr>
          <p:cNvPr id="804" name="Google Shape;804;p37"/>
          <p:cNvSpPr txBox="1">
            <a:spLocks noGrp="1"/>
          </p:cNvSpPr>
          <p:nvPr>
            <p:ph type="body" idx="1"/>
          </p:nvPr>
        </p:nvSpPr>
        <p:spPr>
          <a:xfrm>
            <a:off x="415625" y="1009650"/>
            <a:ext cx="8312700" cy="3638700"/>
          </a:xfrm>
          <a:prstGeom prst="rect">
            <a:avLst/>
          </a:prstGeom>
        </p:spPr>
        <p:txBody>
          <a:bodyPr spcFirstLastPara="1" wrap="square" lIns="0" tIns="0" rIns="0" bIns="0" anchor="t" anchorCtr="0">
            <a:noAutofit/>
          </a:bodyPr>
          <a:lstStyle/>
          <a:p>
            <a:pPr marL="171450" indent="-171450">
              <a:spcAft>
                <a:spcPts val="400"/>
              </a:spcAft>
            </a:pPr>
            <a:r>
              <a:rPr lang="en-IN" dirty="0"/>
              <a:t>We have data starting from 29-06-2020 to 16-10-2021, for total of 474 days.</a:t>
            </a:r>
          </a:p>
          <a:p>
            <a:pPr marL="171450" indent="-171450">
              <a:spcAft>
                <a:spcPts val="400"/>
              </a:spcAft>
            </a:pPr>
            <a:r>
              <a:rPr lang="en-IN" dirty="0"/>
              <a:t>Some devices got used only for few months, this can be mostly observe on those devices which doesn’t have tare weight.</a:t>
            </a:r>
          </a:p>
          <a:p>
            <a:pPr marL="171450" indent="-171450">
              <a:spcAft>
                <a:spcPts val="400"/>
              </a:spcAft>
            </a:pPr>
            <a:r>
              <a:rPr lang="en-IN" dirty="0"/>
              <a:t>Device ‘VA00000000000050’ has only 3 activities and ‘VA00000000000113’ has only 14 activities while 163.43 is the average of activities per device.</a:t>
            </a:r>
          </a:p>
          <a:p>
            <a:pPr marL="0" indent="0">
              <a:spcAft>
                <a:spcPts val="400"/>
              </a:spcAft>
              <a:buNone/>
            </a:pPr>
            <a:endParaRPr dirty="0"/>
          </a:p>
        </p:txBody>
      </p:sp>
    </p:spTree>
    <p:extLst>
      <p:ext uri="{BB962C8B-B14F-4D97-AF65-F5344CB8AC3E}">
        <p14:creationId xmlns:p14="http://schemas.microsoft.com/office/powerpoint/2010/main" val="97367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fontScale="90000"/>
          </a:bodyPr>
          <a:lstStyle/>
          <a:p>
            <a:pPr marL="0" lvl="0" indent="0" algn="l" rtl="0">
              <a:spcBef>
                <a:spcPts val="0"/>
              </a:spcBef>
              <a:spcAft>
                <a:spcPts val="0"/>
              </a:spcAft>
              <a:buNone/>
            </a:pPr>
            <a:r>
              <a:rPr lang="en" dirty="0"/>
              <a:t>04</a:t>
            </a:r>
            <a:br>
              <a:rPr lang="en" dirty="0"/>
            </a:br>
            <a:endParaRPr dirty="0"/>
          </a:p>
        </p:txBody>
      </p:sp>
      <p:sp>
        <p:nvSpPr>
          <p:cNvPr id="721" name="Google Shape;721;p33"/>
          <p:cNvSpPr txBox="1">
            <a:spLocks noGrp="1"/>
          </p:cNvSpPr>
          <p:nvPr>
            <p:ph type="title" idx="2"/>
          </p:nvPr>
        </p:nvSpPr>
        <p:spPr>
          <a:xfrm>
            <a:off x="409328" y="2787467"/>
            <a:ext cx="6044635" cy="498598"/>
          </a:xfrm>
          <a:prstGeom prst="rect">
            <a:avLst/>
          </a:prstGeom>
        </p:spPr>
        <p:txBody>
          <a:bodyPr spcFirstLastPara="1" wrap="square" lIns="0" tIns="0" rIns="0" bIns="0" anchor="t" anchorCtr="0">
            <a:spAutoFit/>
          </a:bodyPr>
          <a:lstStyle/>
          <a:p>
            <a:r>
              <a:rPr lang="en-IN" sz="3600" dirty="0"/>
              <a:t>Feature Engineering</a:t>
            </a:r>
            <a:endParaRPr sz="3600" dirty="0"/>
          </a:p>
        </p:txBody>
      </p:sp>
    </p:spTree>
    <p:extLst>
      <p:ext uri="{BB962C8B-B14F-4D97-AF65-F5344CB8AC3E}">
        <p14:creationId xmlns:p14="http://schemas.microsoft.com/office/powerpoint/2010/main" val="91977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8"/>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Feature Engineering</a:t>
            </a:r>
            <a:br>
              <a:rPr lang="en-IN" sz="1800" dirty="0"/>
            </a:br>
            <a:endParaRPr dirty="0"/>
          </a:p>
        </p:txBody>
      </p:sp>
      <p:sp>
        <p:nvSpPr>
          <p:cNvPr id="810" name="Google Shape;810;p38"/>
          <p:cNvSpPr txBox="1">
            <a:spLocks noGrp="1"/>
          </p:cNvSpPr>
          <p:nvPr>
            <p:ph type="body" idx="1"/>
          </p:nvPr>
        </p:nvSpPr>
        <p:spPr>
          <a:xfrm>
            <a:off x="415625" y="831300"/>
            <a:ext cx="8312700" cy="4155370"/>
          </a:xfrm>
          <a:prstGeom prst="rect">
            <a:avLst/>
          </a:prstGeom>
        </p:spPr>
        <p:txBody>
          <a:bodyPr spcFirstLastPara="1" wrap="square" lIns="0" tIns="0" rIns="0" bIns="0" anchor="t" anchorCtr="0">
            <a:noAutofit/>
          </a:bodyPr>
          <a:lstStyle/>
          <a:p>
            <a:pPr marL="171450" indent="-171450">
              <a:spcAft>
                <a:spcPts val="400"/>
              </a:spcAft>
            </a:pPr>
            <a:r>
              <a:rPr lang="en-IN" sz="1100" dirty="0"/>
              <a:t>Activity – To Identify type of Activity and will be used as target Variable. Taken from Tags Data, each tags contains a tag of Activity.</a:t>
            </a:r>
          </a:p>
          <a:p>
            <a:pPr marL="171450" indent="-171450">
              <a:spcAft>
                <a:spcPts val="400"/>
              </a:spcAft>
            </a:pPr>
            <a:r>
              <a:rPr lang="en-IN" sz="1100" dirty="0"/>
              <a:t>Elimination – To identify if cat is doing elimination. 0 if Activity is non-elimination, else 1.</a:t>
            </a:r>
          </a:p>
          <a:p>
            <a:pPr marL="171450" indent="-171450">
              <a:spcAft>
                <a:spcPts val="400"/>
              </a:spcAft>
            </a:pPr>
            <a:r>
              <a:rPr lang="en-IN" sz="1100" dirty="0"/>
              <a:t>Urination – To identify if cat is doing urinating. 1 if Activity is urinating, else 1.</a:t>
            </a:r>
          </a:p>
          <a:p>
            <a:pPr marL="171450" indent="-171450">
              <a:spcAft>
                <a:spcPts val="400"/>
              </a:spcAft>
            </a:pPr>
            <a:r>
              <a:rPr lang="en-IN" sz="1100" dirty="0" err="1"/>
              <a:t>Cat_In_Box</a:t>
            </a:r>
            <a:r>
              <a:rPr lang="en-IN" sz="1100" dirty="0"/>
              <a:t> – To Identify if cat was in box while Activity. Taken from Tags Data, each tags contains a tag of ‘cat in box’, except of few exceptions.</a:t>
            </a:r>
          </a:p>
          <a:p>
            <a:pPr marL="171450" indent="-171450">
              <a:spcAft>
                <a:spcPts val="400"/>
              </a:spcAft>
            </a:pPr>
            <a:r>
              <a:rPr lang="en-IN" sz="1100" dirty="0" err="1"/>
              <a:t>Given_Tare_Weight</a:t>
            </a:r>
            <a:r>
              <a:rPr lang="en-IN" sz="1100" dirty="0"/>
              <a:t> – Weight of box and litter. Sum of </a:t>
            </a:r>
            <a:r>
              <a:rPr lang="en-IN" sz="1100" dirty="0" err="1"/>
              <a:t>tare_weight</a:t>
            </a:r>
            <a:r>
              <a:rPr lang="en-IN" sz="1100" dirty="0"/>
              <a:t> values from 4 sensors from Tags Data.</a:t>
            </a:r>
          </a:p>
          <a:p>
            <a:pPr marL="171450" indent="-171450">
              <a:spcAft>
                <a:spcPts val="400"/>
              </a:spcAft>
            </a:pPr>
            <a:r>
              <a:rPr lang="en-IN" sz="1100" dirty="0" err="1"/>
              <a:t>Calculated_Tare_Weight</a:t>
            </a:r>
            <a:r>
              <a:rPr lang="en-IN" sz="1100" dirty="0"/>
              <a:t> – Weight of box and litter after cat steps out, calculated by taking mean of sensor data for last 5 sec.</a:t>
            </a:r>
          </a:p>
          <a:p>
            <a:pPr marL="171450" indent="-171450">
              <a:spcAft>
                <a:spcPts val="400"/>
              </a:spcAft>
            </a:pPr>
            <a:r>
              <a:rPr lang="en-IN" sz="1100" dirty="0" err="1"/>
              <a:t>Activity_Duration</a:t>
            </a:r>
            <a:r>
              <a:rPr lang="en-IN" sz="1100" dirty="0"/>
              <a:t> – Total time for what Sensor Data we have, Taken last timestamp from load sensor data.</a:t>
            </a:r>
          </a:p>
          <a:p>
            <a:pPr marL="171450" indent="-171450">
              <a:spcAft>
                <a:spcPts val="400"/>
              </a:spcAft>
            </a:pPr>
            <a:r>
              <a:rPr lang="en-IN" sz="1100" dirty="0" err="1"/>
              <a:t>Weight_With_Cat</a:t>
            </a:r>
            <a:r>
              <a:rPr lang="en-IN" sz="1100" dirty="0"/>
              <a:t> – Load Sensor reading while cat is in box. Taken sum of </a:t>
            </a:r>
            <a:r>
              <a:rPr lang="en-IN" sz="1100" dirty="0" err="1"/>
              <a:t>Tare_Weight</a:t>
            </a:r>
            <a:r>
              <a:rPr lang="en-IN" sz="1100" dirty="0"/>
              <a:t> and </a:t>
            </a:r>
            <a:r>
              <a:rPr lang="en-IN" sz="1100" dirty="0" err="1"/>
              <a:t>Weight_of_cat</a:t>
            </a:r>
            <a:r>
              <a:rPr lang="en-IN" sz="1100" dirty="0"/>
              <a:t>.</a:t>
            </a:r>
          </a:p>
          <a:p>
            <a:pPr marL="171450" indent="-171450">
              <a:spcAft>
                <a:spcPts val="400"/>
              </a:spcAft>
            </a:pPr>
            <a:r>
              <a:rPr lang="en-IN" sz="1100" dirty="0" err="1"/>
              <a:t>First_Stepin_Time</a:t>
            </a:r>
            <a:r>
              <a:rPr lang="en-IN" sz="1100" dirty="0"/>
              <a:t> – Time when cats step-in for </a:t>
            </a:r>
            <a:r>
              <a:rPr lang="en-IN" sz="1100" dirty="0" err="1"/>
              <a:t>first_time</a:t>
            </a:r>
            <a:r>
              <a:rPr lang="en-IN" sz="1100" dirty="0"/>
              <a:t>, when load sensor reading </a:t>
            </a:r>
            <a:r>
              <a:rPr lang="en-IN" sz="1100" dirty="0" err="1"/>
              <a:t>crosees</a:t>
            </a:r>
            <a:r>
              <a:rPr lang="en-IN" sz="1100" dirty="0"/>
              <a:t> 98% of </a:t>
            </a:r>
            <a:r>
              <a:rPr lang="en-IN" sz="1100" dirty="0" err="1"/>
              <a:t>Weight_With_Cat</a:t>
            </a:r>
            <a:r>
              <a:rPr lang="en-IN" sz="1100" dirty="0"/>
              <a:t> for first time.</a:t>
            </a:r>
          </a:p>
          <a:p>
            <a:pPr marL="171450" indent="-171450">
              <a:spcAft>
                <a:spcPts val="400"/>
              </a:spcAft>
            </a:pPr>
            <a:r>
              <a:rPr lang="en-IN" sz="1100" dirty="0" err="1"/>
              <a:t>First_Stepout_Time</a:t>
            </a:r>
            <a:r>
              <a:rPr lang="en-IN" sz="1100" dirty="0"/>
              <a:t> – Time when cats step-out for </a:t>
            </a:r>
            <a:r>
              <a:rPr lang="en-IN" sz="1100" dirty="0" err="1"/>
              <a:t>first_time</a:t>
            </a:r>
            <a:r>
              <a:rPr lang="en-IN" sz="1100" dirty="0"/>
              <a:t>, , when load sensor reading </a:t>
            </a:r>
            <a:r>
              <a:rPr lang="en-IN" sz="1100" dirty="0" err="1"/>
              <a:t>crosees</a:t>
            </a:r>
            <a:r>
              <a:rPr lang="en-IN" sz="1100" dirty="0"/>
              <a:t> 103% of </a:t>
            </a:r>
            <a:r>
              <a:rPr lang="en-IN" sz="1100" dirty="0" err="1"/>
              <a:t>tare_weight</a:t>
            </a:r>
            <a:r>
              <a:rPr lang="en-IN" sz="1100" dirty="0"/>
              <a:t> for first time after cat stepped in.</a:t>
            </a:r>
          </a:p>
          <a:p>
            <a:pPr marL="171450" indent="-171450">
              <a:spcAft>
                <a:spcPts val="400"/>
              </a:spcAft>
            </a:pPr>
            <a:r>
              <a:rPr lang="en-IN" sz="1100" dirty="0" err="1"/>
              <a:t>Last_Stepin_Time</a:t>
            </a:r>
            <a:r>
              <a:rPr lang="en-IN" sz="1100" dirty="0"/>
              <a:t> – Time when cats step-in for </a:t>
            </a:r>
            <a:r>
              <a:rPr lang="en-IN" sz="1100" dirty="0" err="1"/>
              <a:t>last_time</a:t>
            </a:r>
            <a:r>
              <a:rPr lang="en-IN" sz="1100" dirty="0"/>
              <a:t>. when load sensor reading </a:t>
            </a:r>
            <a:r>
              <a:rPr lang="en-IN" sz="1100" dirty="0" err="1"/>
              <a:t>crosees</a:t>
            </a:r>
            <a:r>
              <a:rPr lang="en-IN" sz="1100" dirty="0"/>
              <a:t> 98% of </a:t>
            </a:r>
            <a:r>
              <a:rPr lang="en-IN" sz="1100" dirty="0" err="1"/>
              <a:t>Weight_With_Cat</a:t>
            </a:r>
            <a:r>
              <a:rPr lang="en-IN" sz="1100" dirty="0"/>
              <a:t> for last time.</a:t>
            </a:r>
          </a:p>
          <a:p>
            <a:pPr marL="171450" indent="-171450">
              <a:spcAft>
                <a:spcPts val="400"/>
              </a:spcAft>
            </a:pPr>
            <a:r>
              <a:rPr lang="en-IN" sz="1100" dirty="0" err="1"/>
              <a:t>Last_Stepout_Time</a:t>
            </a:r>
            <a:r>
              <a:rPr lang="en-IN" sz="1100" dirty="0"/>
              <a:t> – Time when cats step-out for </a:t>
            </a:r>
            <a:r>
              <a:rPr lang="en-IN" sz="1100" dirty="0" err="1"/>
              <a:t>last_time</a:t>
            </a:r>
            <a:r>
              <a:rPr lang="en-IN" sz="1100" dirty="0"/>
              <a:t>, when load sensor reading </a:t>
            </a:r>
            <a:r>
              <a:rPr lang="en-IN" sz="1100" dirty="0" err="1"/>
              <a:t>crosees</a:t>
            </a:r>
            <a:r>
              <a:rPr lang="en-IN" sz="1100" dirty="0"/>
              <a:t> 103% of </a:t>
            </a:r>
            <a:r>
              <a:rPr lang="en-IN" sz="1100" dirty="0" err="1"/>
              <a:t>tare_weight</a:t>
            </a:r>
            <a:r>
              <a:rPr lang="en-IN" sz="1100" dirty="0"/>
              <a:t> for last time after cat stepped in.</a:t>
            </a:r>
          </a:p>
          <a:p>
            <a:pPr marL="171450" indent="-171450">
              <a:spcAft>
                <a:spcPts val="400"/>
              </a:spcAft>
            </a:pPr>
            <a:r>
              <a:rPr lang="en-IN" sz="1100" dirty="0" err="1"/>
              <a:t>Stepping_In_Time</a:t>
            </a:r>
            <a:r>
              <a:rPr lang="en-IN" sz="1100" dirty="0"/>
              <a:t> – Time when cats step-in when it will sit there for longest time.</a:t>
            </a:r>
          </a:p>
          <a:p>
            <a:pPr marL="171450" indent="-171450">
              <a:spcAft>
                <a:spcPts val="400"/>
              </a:spcAft>
            </a:pPr>
            <a:r>
              <a:rPr lang="en-IN" sz="1100" dirty="0" err="1"/>
              <a:t>Stepping_Out_Time</a:t>
            </a:r>
            <a:r>
              <a:rPr lang="en-IN" sz="1100" dirty="0"/>
              <a:t> – Time when cats step-out when it will sit there for longest time.</a:t>
            </a:r>
          </a:p>
          <a:p>
            <a:pPr marL="171450" indent="-171450">
              <a:spcAft>
                <a:spcPts val="400"/>
              </a:spcAft>
            </a:pPr>
            <a:r>
              <a:rPr lang="en-IN" sz="1100" dirty="0" err="1"/>
              <a:t>Sit_time</a:t>
            </a:r>
            <a:r>
              <a:rPr lang="en-IN" sz="1100" dirty="0"/>
              <a:t> – Longest period of time when cat was in box, difference of </a:t>
            </a:r>
            <a:r>
              <a:rPr lang="en-IN" sz="1100" dirty="0" err="1"/>
              <a:t>Stepping_Out_Time</a:t>
            </a:r>
            <a:r>
              <a:rPr lang="en-IN" sz="1100" dirty="0"/>
              <a:t> and </a:t>
            </a:r>
            <a:r>
              <a:rPr lang="en-IN" sz="1100" dirty="0" err="1"/>
              <a:t>Stepping_In_Time</a:t>
            </a:r>
            <a:r>
              <a:rPr lang="en-IN" sz="1100" dirty="0"/>
              <a:t> </a:t>
            </a:r>
          </a:p>
          <a:p>
            <a:pPr marL="171450" indent="-171450">
              <a:spcAft>
                <a:spcPts val="400"/>
              </a:spcAft>
            </a:pPr>
            <a:r>
              <a:rPr lang="en-IN" sz="1100" dirty="0" err="1"/>
              <a:t>Times_Stepped</a:t>
            </a:r>
            <a:r>
              <a:rPr lang="en-IN" sz="1100" dirty="0"/>
              <a:t> – Number of times cat stepped in and out, total number of times load sensor reading </a:t>
            </a:r>
            <a:r>
              <a:rPr lang="en-IN" sz="1100" dirty="0" err="1"/>
              <a:t>crosees</a:t>
            </a:r>
            <a:r>
              <a:rPr lang="en-IN" sz="1100" dirty="0"/>
              <a:t> 98% of </a:t>
            </a:r>
            <a:r>
              <a:rPr lang="en-IN" sz="1100" dirty="0" err="1"/>
              <a:t>Weight_With_Cat</a:t>
            </a:r>
            <a:r>
              <a:rPr lang="en-IN" sz="1100" dirty="0"/>
              <a:t> and then again comes back to </a:t>
            </a:r>
            <a:r>
              <a:rPr lang="en-IN" sz="1100" dirty="0" err="1"/>
              <a:t>tare_weight</a:t>
            </a:r>
            <a:r>
              <a:rPr lang="en-IN" sz="1100" dirty="0"/>
              <a:t>.</a:t>
            </a:r>
          </a:p>
        </p:txBody>
      </p:sp>
    </p:spTree>
    <p:extLst>
      <p:ext uri="{BB962C8B-B14F-4D97-AF65-F5344CB8AC3E}">
        <p14:creationId xmlns:p14="http://schemas.microsoft.com/office/powerpoint/2010/main" val="37233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sz="6500" dirty="0"/>
              <a:t>05</a:t>
            </a:r>
            <a:endParaRPr sz="6500" dirty="0"/>
          </a:p>
        </p:txBody>
      </p:sp>
      <p:sp>
        <p:nvSpPr>
          <p:cNvPr id="721" name="Google Shape;721;p33"/>
          <p:cNvSpPr txBox="1">
            <a:spLocks noGrp="1"/>
          </p:cNvSpPr>
          <p:nvPr>
            <p:ph type="title" idx="2"/>
          </p:nvPr>
        </p:nvSpPr>
        <p:spPr>
          <a:xfrm>
            <a:off x="409329" y="2787467"/>
            <a:ext cx="3918122" cy="4985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3600" dirty="0"/>
              <a:t>Modelling</a:t>
            </a:r>
            <a:endParaRPr sz="3600" dirty="0"/>
          </a:p>
        </p:txBody>
      </p:sp>
    </p:spTree>
    <p:extLst>
      <p:ext uri="{BB962C8B-B14F-4D97-AF65-F5344CB8AC3E}">
        <p14:creationId xmlns:p14="http://schemas.microsoft.com/office/powerpoint/2010/main" val="376910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3" y="209687"/>
            <a:ext cx="8312700" cy="37817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Modelling</a:t>
            </a:r>
            <a:endParaRPr dirty="0"/>
          </a:p>
        </p:txBody>
      </p:sp>
      <p:sp>
        <p:nvSpPr>
          <p:cNvPr id="824" name="Google Shape;824;p40"/>
          <p:cNvSpPr txBox="1">
            <a:spLocks noGrp="1"/>
          </p:cNvSpPr>
          <p:nvPr>
            <p:ph type="body" idx="3"/>
          </p:nvPr>
        </p:nvSpPr>
        <p:spPr>
          <a:xfrm>
            <a:off x="4851123" y="1825325"/>
            <a:ext cx="3877200" cy="1443948"/>
          </a:xfrm>
          <a:prstGeom prst="rect">
            <a:avLst/>
          </a:prstGeom>
        </p:spPr>
        <p:txBody>
          <a:bodyPr spcFirstLastPara="1" wrap="square" lIns="0" tIns="0" rIns="0" bIns="0" anchor="t" anchorCtr="0">
            <a:noAutofit/>
          </a:bodyPr>
          <a:lstStyle/>
          <a:p>
            <a:pPr marL="171450" indent="-171450">
              <a:spcAft>
                <a:spcPts val="400"/>
              </a:spcAft>
            </a:pPr>
            <a:r>
              <a:rPr lang="en-US" dirty="0"/>
              <a:t>Dependent Variable – Urination.</a:t>
            </a:r>
          </a:p>
          <a:p>
            <a:pPr marL="171450" indent="-171450">
              <a:spcAft>
                <a:spcPts val="400"/>
              </a:spcAft>
            </a:pPr>
            <a:r>
              <a:rPr lang="en-US" dirty="0"/>
              <a:t>Train set – 7197 rows.</a:t>
            </a:r>
          </a:p>
          <a:p>
            <a:pPr marL="171450" indent="-171450">
              <a:spcAft>
                <a:spcPts val="400"/>
              </a:spcAft>
            </a:pPr>
            <a:r>
              <a:rPr lang="en-US" dirty="0"/>
              <a:t>Test set – 1800 rows</a:t>
            </a:r>
          </a:p>
          <a:p>
            <a:pPr marL="171450" indent="-171450">
              <a:spcAft>
                <a:spcPts val="400"/>
              </a:spcAft>
            </a:pPr>
            <a:r>
              <a:rPr lang="en-US" dirty="0" err="1"/>
              <a:t>tn</a:t>
            </a:r>
            <a:r>
              <a:rPr lang="en-US" dirty="0"/>
              <a:t>, </a:t>
            </a:r>
            <a:r>
              <a:rPr lang="en-US" dirty="0" err="1"/>
              <a:t>fp</a:t>
            </a:r>
            <a:r>
              <a:rPr lang="en-US" dirty="0"/>
              <a:t>, </a:t>
            </a:r>
            <a:r>
              <a:rPr lang="en-US" dirty="0" err="1"/>
              <a:t>fn</a:t>
            </a:r>
            <a:r>
              <a:rPr lang="en-US" dirty="0"/>
              <a:t>, </a:t>
            </a:r>
            <a:r>
              <a:rPr lang="en-US" dirty="0" err="1"/>
              <a:t>tp</a:t>
            </a:r>
            <a:r>
              <a:rPr lang="en-US" dirty="0"/>
              <a:t> – 320, 210, 250, 1020</a:t>
            </a:r>
          </a:p>
          <a:p>
            <a:pPr marL="171450" indent="-171450">
              <a:spcAft>
                <a:spcPts val="400"/>
              </a:spcAft>
            </a:pPr>
            <a:r>
              <a:rPr lang="en-US" dirty="0"/>
              <a:t>Accuracy – 74.44%</a:t>
            </a:r>
          </a:p>
          <a:p>
            <a:pPr marL="171450" indent="-171450">
              <a:spcAft>
                <a:spcPts val="400"/>
              </a:spcAft>
            </a:pPr>
            <a:r>
              <a:rPr lang="en-IN" dirty="0"/>
              <a:t>Confusion Matrix –   320   210</a:t>
            </a:r>
          </a:p>
          <a:p>
            <a:pPr marL="0" indent="0">
              <a:spcAft>
                <a:spcPts val="400"/>
              </a:spcAft>
              <a:buNone/>
            </a:pPr>
            <a:r>
              <a:rPr lang="en-IN" dirty="0"/>
              <a:t>                                           250   1020</a:t>
            </a:r>
          </a:p>
        </p:txBody>
      </p:sp>
      <p:sp>
        <p:nvSpPr>
          <p:cNvPr id="825" name="Google Shape;825;p40"/>
          <p:cNvSpPr txBox="1">
            <a:spLocks noGrp="1"/>
          </p:cNvSpPr>
          <p:nvPr>
            <p:ph type="subTitle" idx="4"/>
          </p:nvPr>
        </p:nvSpPr>
        <p:spPr>
          <a:xfrm>
            <a:off x="4851123" y="156492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Second Model (Urination or Defecation)</a:t>
            </a:r>
            <a:endParaRPr dirty="0"/>
          </a:p>
        </p:txBody>
      </p:sp>
      <p:sp>
        <p:nvSpPr>
          <p:cNvPr id="826" name="Google Shape;826;p40"/>
          <p:cNvSpPr txBox="1">
            <a:spLocks noGrp="1"/>
          </p:cNvSpPr>
          <p:nvPr>
            <p:ph type="subTitle" idx="2"/>
          </p:nvPr>
        </p:nvSpPr>
        <p:spPr>
          <a:xfrm>
            <a:off x="415621" y="156492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First Model (Elimination or Non-Elimination)</a:t>
            </a:r>
            <a:endParaRPr dirty="0"/>
          </a:p>
        </p:txBody>
      </p:sp>
      <p:sp>
        <p:nvSpPr>
          <p:cNvPr id="827" name="Google Shape;827;p40"/>
          <p:cNvSpPr txBox="1">
            <a:spLocks noGrp="1"/>
          </p:cNvSpPr>
          <p:nvPr>
            <p:ph type="body" idx="1"/>
          </p:nvPr>
        </p:nvSpPr>
        <p:spPr>
          <a:xfrm>
            <a:off x="415622" y="1825325"/>
            <a:ext cx="3877200" cy="1443948"/>
          </a:xfrm>
          <a:prstGeom prst="rect">
            <a:avLst/>
          </a:prstGeom>
        </p:spPr>
        <p:txBody>
          <a:bodyPr spcFirstLastPara="1" wrap="square" lIns="0" tIns="0" rIns="0" bIns="0" anchor="t" anchorCtr="0">
            <a:noAutofit/>
          </a:bodyPr>
          <a:lstStyle/>
          <a:p>
            <a:pPr marL="171450" indent="-171450">
              <a:spcAft>
                <a:spcPts val="400"/>
              </a:spcAft>
            </a:pPr>
            <a:r>
              <a:rPr lang="en-IN" dirty="0"/>
              <a:t>Dependent Variable – Elimination.</a:t>
            </a:r>
          </a:p>
          <a:p>
            <a:pPr marL="171450" indent="-171450">
              <a:spcAft>
                <a:spcPts val="400"/>
              </a:spcAft>
            </a:pPr>
            <a:r>
              <a:rPr lang="en-IN" dirty="0"/>
              <a:t>Train set – 10457 rows.</a:t>
            </a:r>
          </a:p>
          <a:p>
            <a:pPr marL="171450" indent="-171450">
              <a:spcAft>
                <a:spcPts val="400"/>
              </a:spcAft>
            </a:pPr>
            <a:r>
              <a:rPr lang="en-IN" dirty="0"/>
              <a:t>Test set – 2615 rows</a:t>
            </a:r>
          </a:p>
          <a:p>
            <a:pPr marL="171450" indent="-171450">
              <a:spcAft>
                <a:spcPts val="400"/>
              </a:spcAft>
            </a:pPr>
            <a:r>
              <a:rPr lang="en-IN" dirty="0" err="1"/>
              <a:t>tn</a:t>
            </a:r>
            <a:r>
              <a:rPr lang="en-IN" dirty="0"/>
              <a:t>, </a:t>
            </a:r>
            <a:r>
              <a:rPr lang="en-IN" dirty="0" err="1"/>
              <a:t>fp</a:t>
            </a:r>
            <a:r>
              <a:rPr lang="en-IN" dirty="0"/>
              <a:t>, </a:t>
            </a:r>
            <a:r>
              <a:rPr lang="en-IN" dirty="0" err="1"/>
              <a:t>fn</a:t>
            </a:r>
            <a:r>
              <a:rPr lang="en-IN" dirty="0"/>
              <a:t>, </a:t>
            </a:r>
            <a:r>
              <a:rPr lang="en-IN" dirty="0" err="1"/>
              <a:t>tp</a:t>
            </a:r>
            <a:r>
              <a:rPr lang="en-IN" dirty="0"/>
              <a:t> – 577, 258, 261, 1519</a:t>
            </a:r>
          </a:p>
          <a:p>
            <a:pPr marL="171450" indent="-171450">
              <a:spcAft>
                <a:spcPts val="400"/>
              </a:spcAft>
            </a:pPr>
            <a:r>
              <a:rPr lang="en-IN" dirty="0"/>
              <a:t>Accuracy – 80.15%</a:t>
            </a:r>
          </a:p>
          <a:p>
            <a:pPr marL="171450" indent="-171450">
              <a:spcAft>
                <a:spcPts val="400"/>
              </a:spcAft>
            </a:pPr>
            <a:r>
              <a:rPr lang="en-IN" dirty="0"/>
              <a:t>Confusion Matrix –   577   258</a:t>
            </a:r>
          </a:p>
          <a:p>
            <a:pPr marL="0" indent="0">
              <a:spcAft>
                <a:spcPts val="400"/>
              </a:spcAft>
              <a:buNone/>
            </a:pPr>
            <a:r>
              <a:rPr lang="en-IN" dirty="0"/>
              <a:t>                                           261   1519</a:t>
            </a:r>
          </a:p>
        </p:txBody>
      </p:sp>
      <p:sp>
        <p:nvSpPr>
          <p:cNvPr id="3" name="TextBox 2">
            <a:extLst>
              <a:ext uri="{FF2B5EF4-FFF2-40B4-BE49-F238E27FC236}">
                <a16:creationId xmlns:a16="http://schemas.microsoft.com/office/drawing/2014/main" id="{A5F3B549-5FB4-6E7A-648E-195E66F649D6}"/>
              </a:ext>
            </a:extLst>
          </p:cNvPr>
          <p:cNvSpPr txBox="1"/>
          <p:nvPr/>
        </p:nvSpPr>
        <p:spPr>
          <a:xfrm>
            <a:off x="415624" y="476832"/>
            <a:ext cx="8312699" cy="938719"/>
          </a:xfrm>
          <a:prstGeom prst="rect">
            <a:avLst/>
          </a:prstGeom>
          <a:noFill/>
        </p:spPr>
        <p:txBody>
          <a:bodyPr wrap="square" rtlCol="0">
            <a:spAutoFit/>
          </a:bodyPr>
          <a:lstStyle/>
          <a:p>
            <a:pPr marL="285750" indent="-285750">
              <a:buFont typeface="Arial" panose="020B0604020202020204" pitchFamily="34" charset="0"/>
              <a:buChar char="•"/>
            </a:pPr>
            <a:r>
              <a:rPr lang="en-IN" sz="1100" dirty="0"/>
              <a:t>This is a prototype model.</a:t>
            </a:r>
          </a:p>
          <a:p>
            <a:pPr marL="285750" indent="-285750">
              <a:buFont typeface="Arial" panose="020B0604020202020204" pitchFamily="34" charset="0"/>
              <a:buChar char="•"/>
            </a:pPr>
            <a:r>
              <a:rPr lang="en-IN" sz="1100" dirty="0"/>
              <a:t>We have used Random Forest Classifier to train model.</a:t>
            </a:r>
          </a:p>
          <a:p>
            <a:pPr marL="285750" indent="-285750">
              <a:buFont typeface="Arial" panose="020B0604020202020204" pitchFamily="34" charset="0"/>
              <a:buChar char="•"/>
            </a:pPr>
            <a:r>
              <a:rPr lang="en-IN" sz="1100" dirty="0"/>
              <a:t>We have used Name of cat, and calculated sit time as independent variable to train model.</a:t>
            </a:r>
          </a:p>
          <a:p>
            <a:pPr marL="285750" indent="-285750">
              <a:buFont typeface="Arial" panose="020B0604020202020204" pitchFamily="34" charset="0"/>
              <a:buChar char="•"/>
            </a:pPr>
            <a:r>
              <a:rPr lang="en-IN" sz="1100" dirty="0"/>
              <a:t>Results of the first model is used in second model before training second model.</a:t>
            </a:r>
          </a:p>
          <a:p>
            <a:pPr marL="285750" indent="-285750">
              <a:buFont typeface="Arial" panose="020B0604020202020204" pitchFamily="34" charset="0"/>
              <a:buChar char="•"/>
            </a:pPr>
            <a:endParaRPr lang="en-IN" sz="1100" dirty="0"/>
          </a:p>
        </p:txBody>
      </p:sp>
      <p:pic>
        <p:nvPicPr>
          <p:cNvPr id="6" name="Picture 5">
            <a:extLst>
              <a:ext uri="{FF2B5EF4-FFF2-40B4-BE49-F238E27FC236}">
                <a16:creationId xmlns:a16="http://schemas.microsoft.com/office/drawing/2014/main" id="{4D63FF26-4BE8-D268-C0AF-D5118A00A083}"/>
              </a:ext>
            </a:extLst>
          </p:cNvPr>
          <p:cNvPicPr>
            <a:picLocks noChangeAspect="1"/>
          </p:cNvPicPr>
          <p:nvPr/>
        </p:nvPicPr>
        <p:blipFill>
          <a:blip r:embed="rId3"/>
          <a:stretch>
            <a:fillRect/>
          </a:stretch>
        </p:blipFill>
        <p:spPr>
          <a:xfrm>
            <a:off x="504633" y="3370816"/>
            <a:ext cx="3699177" cy="1294275"/>
          </a:xfrm>
          <a:prstGeom prst="rect">
            <a:avLst/>
          </a:prstGeom>
        </p:spPr>
      </p:pic>
      <p:pic>
        <p:nvPicPr>
          <p:cNvPr id="8" name="Picture 7">
            <a:extLst>
              <a:ext uri="{FF2B5EF4-FFF2-40B4-BE49-F238E27FC236}">
                <a16:creationId xmlns:a16="http://schemas.microsoft.com/office/drawing/2014/main" id="{1C0C9D36-3567-DC78-274F-BCE85B1C84B0}"/>
              </a:ext>
            </a:extLst>
          </p:cNvPr>
          <p:cNvPicPr>
            <a:picLocks noChangeAspect="1"/>
          </p:cNvPicPr>
          <p:nvPr/>
        </p:nvPicPr>
        <p:blipFill>
          <a:blip r:embed="rId4"/>
          <a:stretch>
            <a:fillRect/>
          </a:stretch>
        </p:blipFill>
        <p:spPr>
          <a:xfrm>
            <a:off x="4851123" y="3370816"/>
            <a:ext cx="3699177" cy="1294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53"/>
          <p:cNvSpPr txBox="1">
            <a:spLocks noGrp="1"/>
          </p:cNvSpPr>
          <p:nvPr>
            <p:ph type="subTitle" idx="1"/>
          </p:nvPr>
        </p:nvSpPr>
        <p:spPr>
          <a:xfrm>
            <a:off x="3396050" y="2125925"/>
            <a:ext cx="4648200" cy="23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Do you have any questions?</a:t>
            </a:r>
            <a:endParaRPr/>
          </a:p>
        </p:txBody>
      </p:sp>
      <p:sp>
        <p:nvSpPr>
          <p:cNvPr id="1139" name="Google Shape;1139;p53"/>
          <p:cNvSpPr txBox="1">
            <a:spLocks noGrp="1"/>
          </p:cNvSpPr>
          <p:nvPr>
            <p:ph type="subTitle" idx="2"/>
          </p:nvPr>
        </p:nvSpPr>
        <p:spPr>
          <a:xfrm>
            <a:off x="3396050" y="2452499"/>
            <a:ext cx="4648200" cy="19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Name</a:t>
            </a:r>
            <a:endParaRPr/>
          </a:p>
        </p:txBody>
      </p:sp>
      <p:sp>
        <p:nvSpPr>
          <p:cNvPr id="1140" name="Google Shape;1140;p53"/>
          <p:cNvSpPr txBox="1">
            <a:spLocks noGrp="1"/>
          </p:cNvSpPr>
          <p:nvPr>
            <p:ph type="subTitle" idx="3"/>
          </p:nvPr>
        </p:nvSpPr>
        <p:spPr>
          <a:xfrm>
            <a:off x="3396050" y="2671599"/>
            <a:ext cx="4648200" cy="307777"/>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IN" dirty="0"/>
              <a:t>k</a:t>
            </a:r>
            <a:r>
              <a:rPr lang="en" dirty="0"/>
              <a:t>aushik.agrawal@tigeranalytics.com</a:t>
            </a:r>
            <a:endParaRPr dirty="0"/>
          </a:p>
          <a:p>
            <a:pPr marL="0" lvl="0" indent="0" algn="l" rtl="0">
              <a:spcBef>
                <a:spcPts val="0"/>
              </a:spcBef>
              <a:spcAft>
                <a:spcPts val="0"/>
              </a:spcAft>
              <a:buNone/>
            </a:pPr>
            <a:r>
              <a:rPr lang="en" dirty="0"/>
              <a:t>8429461355</a:t>
            </a:r>
          </a:p>
        </p:txBody>
      </p:sp>
      <p:sp>
        <p:nvSpPr>
          <p:cNvPr id="1141" name="Google Shape;1141;p53"/>
          <p:cNvSpPr txBox="1">
            <a:spLocks noGrp="1"/>
          </p:cNvSpPr>
          <p:nvPr>
            <p:ph type="title"/>
          </p:nvPr>
        </p:nvSpPr>
        <p:spPr>
          <a:xfrm>
            <a:off x="3396050" y="1066800"/>
            <a:ext cx="46482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5"/>
          <p:cNvSpPr txBox="1">
            <a:spLocks noGrp="1"/>
          </p:cNvSpPr>
          <p:nvPr>
            <p:ph type="title"/>
          </p:nvPr>
        </p:nvSpPr>
        <p:spPr>
          <a:xfrm>
            <a:off x="415625" y="372600"/>
            <a:ext cx="76809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t>Topics</a:t>
            </a:r>
            <a:endParaRPr sz="3200" dirty="0"/>
          </a:p>
        </p:txBody>
      </p:sp>
      <p:sp>
        <p:nvSpPr>
          <p:cNvPr id="733" name="Google Shape;733;p35"/>
          <p:cNvSpPr txBox="1">
            <a:spLocks noGrp="1"/>
          </p:cNvSpPr>
          <p:nvPr>
            <p:ph type="subTitle" idx="2"/>
          </p:nvPr>
        </p:nvSpPr>
        <p:spPr>
          <a:xfrm>
            <a:off x="415625" y="12650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01</a:t>
            </a:r>
            <a:endParaRPr sz="1400"/>
          </a:p>
        </p:txBody>
      </p:sp>
      <p:sp>
        <p:nvSpPr>
          <p:cNvPr id="734" name="Google Shape;734;p35"/>
          <p:cNvSpPr txBox="1">
            <a:spLocks noGrp="1"/>
          </p:cNvSpPr>
          <p:nvPr>
            <p:ph type="subTitle" idx="3"/>
          </p:nvPr>
        </p:nvSpPr>
        <p:spPr>
          <a:xfrm>
            <a:off x="780265" y="12650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5" name="Google Shape;735;p35"/>
          <p:cNvSpPr txBox="1">
            <a:spLocks noGrp="1"/>
          </p:cNvSpPr>
          <p:nvPr>
            <p:ph type="subTitle" idx="5"/>
          </p:nvPr>
        </p:nvSpPr>
        <p:spPr>
          <a:xfrm>
            <a:off x="415625" y="196880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02</a:t>
            </a:r>
            <a:endParaRPr sz="1400"/>
          </a:p>
        </p:txBody>
      </p:sp>
      <p:sp>
        <p:nvSpPr>
          <p:cNvPr id="736" name="Google Shape;736;p35"/>
          <p:cNvSpPr txBox="1">
            <a:spLocks noGrp="1"/>
          </p:cNvSpPr>
          <p:nvPr>
            <p:ph type="subTitle" idx="6"/>
          </p:nvPr>
        </p:nvSpPr>
        <p:spPr>
          <a:xfrm>
            <a:off x="780265" y="196880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7" name="Google Shape;737;p35"/>
          <p:cNvSpPr txBox="1">
            <a:spLocks noGrp="1"/>
          </p:cNvSpPr>
          <p:nvPr>
            <p:ph type="subTitle" idx="8"/>
          </p:nvPr>
        </p:nvSpPr>
        <p:spPr>
          <a:xfrm>
            <a:off x="415625" y="267252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03</a:t>
            </a:r>
            <a:endParaRPr sz="1400"/>
          </a:p>
        </p:txBody>
      </p:sp>
      <p:sp>
        <p:nvSpPr>
          <p:cNvPr id="738" name="Google Shape;738;p35"/>
          <p:cNvSpPr txBox="1">
            <a:spLocks noGrp="1"/>
          </p:cNvSpPr>
          <p:nvPr>
            <p:ph type="subTitle" idx="9"/>
          </p:nvPr>
        </p:nvSpPr>
        <p:spPr>
          <a:xfrm>
            <a:off x="780265" y="267252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39" name="Google Shape;739;p35"/>
          <p:cNvSpPr txBox="1">
            <a:spLocks noGrp="1"/>
          </p:cNvSpPr>
          <p:nvPr>
            <p:ph type="subTitle" idx="14"/>
          </p:nvPr>
        </p:nvSpPr>
        <p:spPr>
          <a:xfrm>
            <a:off x="415625" y="3376250"/>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04</a:t>
            </a:r>
            <a:endParaRPr sz="1400"/>
          </a:p>
        </p:txBody>
      </p:sp>
      <p:sp>
        <p:nvSpPr>
          <p:cNvPr id="740" name="Google Shape;740;p35"/>
          <p:cNvSpPr txBox="1">
            <a:spLocks noGrp="1"/>
          </p:cNvSpPr>
          <p:nvPr>
            <p:ph type="subTitle" idx="15"/>
          </p:nvPr>
        </p:nvSpPr>
        <p:spPr>
          <a:xfrm>
            <a:off x="780265" y="3376250"/>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41" name="Google Shape;741;p35"/>
          <p:cNvSpPr txBox="1">
            <a:spLocks noGrp="1"/>
          </p:cNvSpPr>
          <p:nvPr>
            <p:ph type="subTitle" idx="17"/>
          </p:nvPr>
        </p:nvSpPr>
        <p:spPr>
          <a:xfrm>
            <a:off x="415625" y="4079975"/>
            <a:ext cx="365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05</a:t>
            </a:r>
            <a:endParaRPr sz="1400"/>
          </a:p>
        </p:txBody>
      </p:sp>
      <p:sp>
        <p:nvSpPr>
          <p:cNvPr id="742" name="Google Shape;742;p35"/>
          <p:cNvSpPr txBox="1">
            <a:spLocks noGrp="1"/>
          </p:cNvSpPr>
          <p:nvPr>
            <p:ph type="subTitle" idx="18"/>
          </p:nvPr>
        </p:nvSpPr>
        <p:spPr>
          <a:xfrm>
            <a:off x="780265" y="4079975"/>
            <a:ext cx="101700" cy="32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a:t>
            </a:r>
            <a:endParaRPr sz="1400"/>
          </a:p>
        </p:txBody>
      </p:sp>
      <p:sp>
        <p:nvSpPr>
          <p:cNvPr id="753" name="Google Shape;753;p35"/>
          <p:cNvSpPr txBox="1">
            <a:spLocks noGrp="1"/>
          </p:cNvSpPr>
          <p:nvPr>
            <p:ph type="subTitle" idx="1"/>
          </p:nvPr>
        </p:nvSpPr>
        <p:spPr>
          <a:xfrm>
            <a:off x="1021126" y="12650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Background and  Objective</a:t>
            </a:r>
            <a:endParaRPr sz="1400" dirty="0"/>
          </a:p>
        </p:txBody>
      </p:sp>
      <p:sp>
        <p:nvSpPr>
          <p:cNvPr id="754" name="Google Shape;754;p35"/>
          <p:cNvSpPr txBox="1">
            <a:spLocks noGrp="1"/>
          </p:cNvSpPr>
          <p:nvPr>
            <p:ph type="subTitle" idx="4"/>
          </p:nvPr>
        </p:nvSpPr>
        <p:spPr>
          <a:xfrm>
            <a:off x="1021126" y="1968800"/>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Data Preparation</a:t>
            </a:r>
            <a:endParaRPr sz="1400" dirty="0"/>
          </a:p>
        </p:txBody>
      </p:sp>
      <p:sp>
        <p:nvSpPr>
          <p:cNvPr id="755" name="Google Shape;755;p35"/>
          <p:cNvSpPr txBox="1">
            <a:spLocks noGrp="1"/>
          </p:cNvSpPr>
          <p:nvPr>
            <p:ph type="subTitle" idx="7"/>
          </p:nvPr>
        </p:nvSpPr>
        <p:spPr>
          <a:xfrm>
            <a:off x="1021126" y="2672525"/>
            <a:ext cx="3291900" cy="320100"/>
          </a:xfrm>
          <a:prstGeom prst="rect">
            <a:avLst/>
          </a:prstGeom>
        </p:spPr>
        <p:txBody>
          <a:bodyPr spcFirstLastPara="1" wrap="square" lIns="0" tIns="0" rIns="0" bIns="0" anchor="ctr" anchorCtr="0">
            <a:noAutofit/>
          </a:bodyPr>
          <a:lstStyle/>
          <a:p>
            <a:pPr marL="0" indent="0"/>
            <a:r>
              <a:rPr lang="en-IN" sz="1400" dirty="0"/>
              <a:t>Exploratory Data Analysis</a:t>
            </a:r>
            <a:endParaRPr sz="1400" dirty="0"/>
          </a:p>
        </p:txBody>
      </p:sp>
      <p:sp>
        <p:nvSpPr>
          <p:cNvPr id="756" name="Google Shape;756;p35"/>
          <p:cNvSpPr txBox="1">
            <a:spLocks noGrp="1"/>
          </p:cNvSpPr>
          <p:nvPr>
            <p:ph type="subTitle" idx="13"/>
          </p:nvPr>
        </p:nvSpPr>
        <p:spPr>
          <a:xfrm>
            <a:off x="1021126" y="3376250"/>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Feature Engineering</a:t>
            </a:r>
            <a:endParaRPr sz="1400" dirty="0"/>
          </a:p>
        </p:txBody>
      </p:sp>
      <p:sp>
        <p:nvSpPr>
          <p:cNvPr id="757" name="Google Shape;757;p35"/>
          <p:cNvSpPr txBox="1">
            <a:spLocks noGrp="1"/>
          </p:cNvSpPr>
          <p:nvPr>
            <p:ph type="subTitle" idx="16"/>
          </p:nvPr>
        </p:nvSpPr>
        <p:spPr>
          <a:xfrm>
            <a:off x="1021126" y="4079975"/>
            <a:ext cx="3291900" cy="32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400" dirty="0"/>
              <a:t>Modelling</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 sz="6500" dirty="0"/>
              <a:t>01</a:t>
            </a:r>
            <a:endParaRPr sz="6500" dirty="0"/>
          </a:p>
        </p:txBody>
      </p:sp>
      <p:sp>
        <p:nvSpPr>
          <p:cNvPr id="721" name="Google Shape;721;p33"/>
          <p:cNvSpPr txBox="1">
            <a:spLocks noGrp="1"/>
          </p:cNvSpPr>
          <p:nvPr>
            <p:ph type="title" idx="2"/>
          </p:nvPr>
        </p:nvSpPr>
        <p:spPr>
          <a:xfrm>
            <a:off x="409329" y="2787467"/>
            <a:ext cx="3918122" cy="997196"/>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3600" dirty="0"/>
              <a:t>Background and  Objective</a:t>
            </a:r>
            <a:endParaRPr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72600"/>
            <a:ext cx="8312700" cy="458700"/>
          </a:xfrm>
          <a:prstGeom prst="rect">
            <a:avLst/>
          </a:prstGeom>
        </p:spPr>
        <p:txBody>
          <a:bodyPr spcFirstLastPara="1" wrap="square" lIns="0" tIns="0" rIns="0" bIns="0" anchor="t" anchorCtr="0">
            <a:noAutofit/>
          </a:bodyPr>
          <a:lstStyle/>
          <a:p>
            <a:pPr>
              <a:buClr>
                <a:schemeClr val="dk1"/>
              </a:buClr>
              <a:buSzPts val="1100"/>
            </a:pPr>
            <a:r>
              <a:rPr lang="en-IN" sz="1800" dirty="0"/>
              <a:t>Background and  Objective</a:t>
            </a:r>
            <a:br>
              <a:rPr lang="en-IN" sz="1800" dirty="0"/>
            </a:br>
            <a:endParaRPr lang="en-US" dirty="0"/>
          </a:p>
        </p:txBody>
      </p:sp>
      <p:sp>
        <p:nvSpPr>
          <p:cNvPr id="824" name="Google Shape;824;p40"/>
          <p:cNvSpPr txBox="1">
            <a:spLocks noGrp="1"/>
          </p:cNvSpPr>
          <p:nvPr>
            <p:ph type="body" idx="3"/>
          </p:nvPr>
        </p:nvSpPr>
        <p:spPr>
          <a:xfrm>
            <a:off x="4851125" y="1409550"/>
            <a:ext cx="3877200" cy="3238800"/>
          </a:xfrm>
          <a:prstGeom prst="rect">
            <a:avLst/>
          </a:prstGeom>
        </p:spPr>
        <p:txBody>
          <a:bodyPr spcFirstLastPara="1" wrap="square" lIns="0" tIns="0" rIns="0" bIns="0" anchor="t" anchorCtr="0">
            <a:noAutofit/>
          </a:bodyPr>
          <a:lstStyle/>
          <a:p>
            <a:pPr marL="0" indent="0">
              <a:spcAft>
                <a:spcPts val="400"/>
              </a:spcAft>
              <a:buNone/>
            </a:pPr>
            <a:r>
              <a:rPr lang="en-IN" sz="1600" dirty="0">
                <a:solidFill>
                  <a:srgbClr val="000000"/>
                </a:solidFill>
                <a:latin typeface="Calibri" panose="020F0502020204030204" pitchFamily="34" charset="0"/>
              </a:rPr>
              <a:t>The objective of this project is to develop a solution approach to correctly classify the events as elimination or non-elimination and further classify the elimination events into urination and defecation.</a:t>
            </a:r>
          </a:p>
          <a:p>
            <a:pPr marL="0" lvl="0" indent="0" algn="l" rtl="0">
              <a:spcBef>
                <a:spcPts val="0"/>
              </a:spcBef>
              <a:spcAft>
                <a:spcPts val="400"/>
              </a:spcAft>
              <a:buNone/>
            </a:pPr>
            <a:endParaRPr lang="en-IN" dirty="0"/>
          </a:p>
          <a:p>
            <a:pPr marL="0" lvl="0" indent="0" algn="l" rtl="0">
              <a:spcBef>
                <a:spcPts val="0"/>
              </a:spcBef>
              <a:spcAft>
                <a:spcPts val="400"/>
              </a:spcAft>
              <a:buNone/>
            </a:pPr>
            <a:endParaRPr dirty="0"/>
          </a:p>
        </p:txBody>
      </p:sp>
      <p:sp>
        <p:nvSpPr>
          <p:cNvPr id="825" name="Google Shape;825;p40"/>
          <p:cNvSpPr txBox="1">
            <a:spLocks noGrp="1"/>
          </p:cNvSpPr>
          <p:nvPr>
            <p:ph type="subTitle" idx="4"/>
          </p:nvPr>
        </p:nvSpPr>
        <p:spPr>
          <a:xfrm>
            <a:off x="4851125" y="975400"/>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dirty="0"/>
              <a:t>Objective</a:t>
            </a:r>
          </a:p>
        </p:txBody>
      </p:sp>
      <p:sp>
        <p:nvSpPr>
          <p:cNvPr id="826" name="Google Shape;826;p40"/>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dirty="0"/>
              <a:t>Background</a:t>
            </a:r>
            <a:endParaRPr sz="1800" dirty="0"/>
          </a:p>
        </p:txBody>
      </p:sp>
      <p:sp>
        <p:nvSpPr>
          <p:cNvPr id="827" name="Google Shape;827;p40"/>
          <p:cNvSpPr txBox="1">
            <a:spLocks noGrp="1"/>
          </p:cNvSpPr>
          <p:nvPr>
            <p:ph type="body" idx="1"/>
          </p:nvPr>
        </p:nvSpPr>
        <p:spPr>
          <a:xfrm>
            <a:off x="415625" y="1409550"/>
            <a:ext cx="3877200" cy="3238800"/>
          </a:xfrm>
          <a:prstGeom prst="rect">
            <a:avLst/>
          </a:prstGeom>
        </p:spPr>
        <p:txBody>
          <a:bodyPr spcFirstLastPara="1" wrap="square" lIns="0" tIns="0" rIns="0" bIns="0" anchor="t" anchorCtr="0">
            <a:noAutofit/>
          </a:bodyPr>
          <a:lstStyle/>
          <a:p>
            <a:pPr marL="0" lvl="0" indent="0" algn="l" rtl="0">
              <a:spcBef>
                <a:spcPts val="0"/>
              </a:spcBef>
              <a:spcAft>
                <a:spcPts val="400"/>
              </a:spcAft>
              <a:buNone/>
            </a:pPr>
            <a:r>
              <a:rPr lang="en-IN" sz="1600" dirty="0">
                <a:solidFill>
                  <a:srgbClr val="000000"/>
                </a:solidFill>
                <a:effectLst/>
                <a:latin typeface="Calibri" panose="020F0502020204030204" pitchFamily="34" charset="0"/>
                <a:ea typeface="Calibri" panose="020F0502020204030204" pitchFamily="34" charset="0"/>
              </a:rPr>
              <a:t>The Smart Litter System is a smart cat litter system that is equipped with four load sensors capturing any load disturbance happening on the litter box. The device functions at 40 Hz frequency rate which means it records 40 samples per second. </a:t>
            </a:r>
          </a:p>
          <a:p>
            <a:pPr marL="0" lvl="0" indent="0" algn="l" rtl="0">
              <a:spcBef>
                <a:spcPts val="0"/>
              </a:spcBef>
              <a:spcAft>
                <a:spcPts val="400"/>
              </a:spcAft>
              <a:buNone/>
            </a:pPr>
            <a:r>
              <a:rPr lang="en-IN" sz="1600" dirty="0">
                <a:solidFill>
                  <a:srgbClr val="000000"/>
                </a:solidFill>
                <a:latin typeface="Calibri" panose="020F0502020204030204" pitchFamily="34" charset="0"/>
              </a:rPr>
              <a:t>The cat interaction events are as shown below:</a:t>
            </a:r>
          </a:p>
          <a:p>
            <a:pPr marL="285750" indent="-285750">
              <a:spcAft>
                <a:spcPts val="400"/>
              </a:spcAft>
            </a:pPr>
            <a:r>
              <a:rPr lang="en-IN" sz="1600" dirty="0">
                <a:solidFill>
                  <a:srgbClr val="000000"/>
                </a:solidFill>
                <a:latin typeface="Calibri" panose="020F0502020204030204" pitchFamily="34" charset="0"/>
              </a:rPr>
              <a:t>Elimination</a:t>
            </a:r>
          </a:p>
          <a:p>
            <a:pPr marL="742950" lvl="1" indent="-285750">
              <a:spcAft>
                <a:spcPts val="400"/>
              </a:spcAft>
            </a:pPr>
            <a:r>
              <a:rPr lang="en-IN" sz="1600" dirty="0">
                <a:solidFill>
                  <a:srgbClr val="000000"/>
                </a:solidFill>
                <a:latin typeface="Calibri" panose="020F0502020204030204" pitchFamily="34" charset="0"/>
              </a:rPr>
              <a:t>Defecation </a:t>
            </a:r>
          </a:p>
          <a:p>
            <a:pPr marL="742950" lvl="1" indent="-285750">
              <a:spcAft>
                <a:spcPts val="400"/>
              </a:spcAft>
            </a:pPr>
            <a:r>
              <a:rPr lang="en-IN" sz="1600" dirty="0">
                <a:solidFill>
                  <a:srgbClr val="000000"/>
                </a:solidFill>
                <a:latin typeface="Calibri" panose="020F0502020204030204" pitchFamily="34" charset="0"/>
              </a:rPr>
              <a:t>Urination</a:t>
            </a:r>
          </a:p>
          <a:p>
            <a:pPr marL="285750" indent="-285750">
              <a:spcAft>
                <a:spcPts val="400"/>
              </a:spcAft>
            </a:pPr>
            <a:r>
              <a:rPr lang="en-IN" sz="1600" dirty="0">
                <a:solidFill>
                  <a:srgbClr val="000000"/>
                </a:solidFill>
                <a:latin typeface="Calibri" panose="020F0502020204030204" pitchFamily="34" charset="0"/>
              </a:rPr>
              <a:t>Non-Elimination</a:t>
            </a:r>
          </a:p>
          <a:p>
            <a:pPr marL="0" lvl="0" indent="0" algn="l" rtl="0">
              <a:spcBef>
                <a:spcPts val="0"/>
              </a:spcBef>
              <a:spcAft>
                <a:spcPts val="400"/>
              </a:spcAft>
              <a:buNone/>
            </a:pPr>
            <a:endParaRPr lang="en-IN" sz="900" dirty="0"/>
          </a:p>
        </p:txBody>
      </p:sp>
      <p:pic>
        <p:nvPicPr>
          <p:cNvPr id="2" name="image3.png">
            <a:extLst>
              <a:ext uri="{FF2B5EF4-FFF2-40B4-BE49-F238E27FC236}">
                <a16:creationId xmlns:a16="http://schemas.microsoft.com/office/drawing/2014/main" id="{FDA42995-B7CD-E41C-7132-3FF2A5E24815}"/>
              </a:ext>
            </a:extLst>
          </p:cNvPr>
          <p:cNvPicPr/>
          <p:nvPr/>
        </p:nvPicPr>
        <p:blipFill>
          <a:blip r:embed="rId3"/>
          <a:srcRect/>
          <a:stretch>
            <a:fillRect/>
          </a:stretch>
        </p:blipFill>
        <p:spPr>
          <a:xfrm>
            <a:off x="4851126" y="2881424"/>
            <a:ext cx="3877200" cy="2061830"/>
          </a:xfrm>
          <a:prstGeom prst="rect">
            <a:avLst/>
          </a:prstGeom>
          <a:ln/>
        </p:spPr>
      </p:pic>
    </p:spTree>
    <p:extLst>
      <p:ext uri="{BB962C8B-B14F-4D97-AF65-F5344CB8AC3E}">
        <p14:creationId xmlns:p14="http://schemas.microsoft.com/office/powerpoint/2010/main" val="139521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fontScale="90000"/>
          </a:bodyPr>
          <a:lstStyle/>
          <a:p>
            <a:pPr marL="0" lvl="0" indent="0" algn="l" rtl="0">
              <a:spcBef>
                <a:spcPts val="0"/>
              </a:spcBef>
              <a:spcAft>
                <a:spcPts val="0"/>
              </a:spcAft>
              <a:buNone/>
            </a:pPr>
            <a:r>
              <a:rPr lang="en" dirty="0"/>
              <a:t>02</a:t>
            </a:r>
            <a:br>
              <a:rPr lang="en" dirty="0"/>
            </a:br>
            <a:endParaRPr dirty="0"/>
          </a:p>
        </p:txBody>
      </p:sp>
      <p:sp>
        <p:nvSpPr>
          <p:cNvPr id="721" name="Google Shape;721;p33"/>
          <p:cNvSpPr txBox="1">
            <a:spLocks noGrp="1"/>
          </p:cNvSpPr>
          <p:nvPr>
            <p:ph type="title" idx="2"/>
          </p:nvPr>
        </p:nvSpPr>
        <p:spPr>
          <a:xfrm>
            <a:off x="409329" y="2787467"/>
            <a:ext cx="3918122" cy="4985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3600" dirty="0"/>
              <a:t>Data Preperation</a:t>
            </a:r>
            <a:endParaRPr sz="3600" dirty="0"/>
          </a:p>
        </p:txBody>
      </p:sp>
    </p:spTree>
    <p:extLst>
      <p:ext uri="{BB962C8B-B14F-4D97-AF65-F5344CB8AC3E}">
        <p14:creationId xmlns:p14="http://schemas.microsoft.com/office/powerpoint/2010/main" val="70730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61968"/>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Data Preparation</a:t>
            </a:r>
          </a:p>
        </p:txBody>
      </p:sp>
      <p:sp>
        <p:nvSpPr>
          <p:cNvPr id="824" name="Google Shape;824;p40"/>
          <p:cNvSpPr txBox="1">
            <a:spLocks noGrp="1"/>
          </p:cNvSpPr>
          <p:nvPr>
            <p:ph type="body" idx="3"/>
          </p:nvPr>
        </p:nvSpPr>
        <p:spPr>
          <a:xfrm>
            <a:off x="4571949" y="1409550"/>
            <a:ext cx="4156376" cy="3238800"/>
          </a:xfrm>
          <a:prstGeom prst="rect">
            <a:avLst/>
          </a:prstGeom>
        </p:spPr>
        <p:txBody>
          <a:bodyPr spcFirstLastPara="1" wrap="square" lIns="0" tIns="0" rIns="0" bIns="0" anchor="t" anchorCtr="0">
            <a:noAutofit/>
          </a:bodyPr>
          <a:lstStyle/>
          <a:p>
            <a:pPr marL="171450" indent="-171450">
              <a:spcAft>
                <a:spcPts val="400"/>
              </a:spcAft>
            </a:pPr>
            <a:r>
              <a:rPr lang="en-IN" sz="1400" dirty="0">
                <a:latin typeface="Calibri" panose="020F0502020204030204" pitchFamily="34" charset="0"/>
              </a:rPr>
              <a:t>We have aggregated Sensor Data together with Tags Data, it represents 1 row in a final dataset.</a:t>
            </a:r>
          </a:p>
          <a:p>
            <a:pPr marL="171450" indent="-171450">
              <a:spcAft>
                <a:spcPts val="400"/>
              </a:spcAft>
            </a:pPr>
            <a:r>
              <a:rPr lang="en-IN" sz="1400" dirty="0">
                <a:latin typeface="Calibri" panose="020F0502020204030204" pitchFamily="34" charset="0"/>
              </a:rPr>
              <a:t>We have used </a:t>
            </a:r>
            <a:r>
              <a:rPr lang="en-IN" sz="1400" dirty="0" err="1">
                <a:latin typeface="Calibri" panose="020F0502020204030204" pitchFamily="34" charset="0"/>
              </a:rPr>
              <a:t>Device_ID</a:t>
            </a:r>
            <a:r>
              <a:rPr lang="en-IN" sz="1400" dirty="0">
                <a:latin typeface="Calibri" panose="020F0502020204030204" pitchFamily="34" charset="0"/>
              </a:rPr>
              <a:t>, </a:t>
            </a:r>
            <a:r>
              <a:rPr lang="en-IN" sz="1400" dirty="0" err="1">
                <a:latin typeface="Calibri" panose="020F0502020204030204" pitchFamily="34" charset="0"/>
              </a:rPr>
              <a:t>Event_ID</a:t>
            </a:r>
            <a:r>
              <a:rPr lang="en-IN" sz="1400" dirty="0">
                <a:latin typeface="Calibri" panose="020F0502020204030204" pitchFamily="34" charset="0"/>
              </a:rPr>
              <a:t>, </a:t>
            </a:r>
            <a:r>
              <a:rPr lang="en-IN" sz="1400" dirty="0" err="1">
                <a:latin typeface="Calibri" panose="020F0502020204030204" pitchFamily="34" charset="0"/>
              </a:rPr>
              <a:t>Event_start_time</a:t>
            </a:r>
            <a:r>
              <a:rPr lang="en-IN" sz="1400" dirty="0">
                <a:latin typeface="Calibri" panose="020F0502020204030204" pitchFamily="34" charset="0"/>
              </a:rPr>
              <a:t>, tags, </a:t>
            </a:r>
            <a:r>
              <a:rPr lang="en-IN" sz="1400" dirty="0" err="1">
                <a:latin typeface="Calibri" panose="020F0502020204030204" pitchFamily="34" charset="0"/>
              </a:rPr>
              <a:t>Name_of_cat</a:t>
            </a:r>
            <a:r>
              <a:rPr lang="en-IN" sz="1400" dirty="0">
                <a:latin typeface="Calibri" panose="020F0502020204030204" pitchFamily="34" charset="0"/>
              </a:rPr>
              <a:t>, </a:t>
            </a:r>
            <a:r>
              <a:rPr lang="en-IN" sz="1400" dirty="0" err="1">
                <a:latin typeface="Calibri" panose="020F0502020204030204" pitchFamily="34" charset="0"/>
              </a:rPr>
              <a:t>Weight_of_cat</a:t>
            </a:r>
            <a:r>
              <a:rPr lang="en-IN" sz="1400" dirty="0">
                <a:latin typeface="Calibri" panose="020F0502020204030204" pitchFamily="34" charset="0"/>
              </a:rPr>
              <a:t>.</a:t>
            </a:r>
          </a:p>
          <a:p>
            <a:pPr marL="171450" indent="-171450">
              <a:spcAft>
                <a:spcPts val="400"/>
              </a:spcAft>
            </a:pPr>
            <a:r>
              <a:rPr lang="en-IN" sz="1400" dirty="0">
                <a:latin typeface="Calibri" panose="020F0502020204030204" pitchFamily="34" charset="0"/>
              </a:rPr>
              <a:t>We have not used </a:t>
            </a:r>
            <a:r>
              <a:rPr lang="en-IN" sz="1400" dirty="0" err="1">
                <a:latin typeface="Calibri" panose="020F0502020204030204" pitchFamily="34" charset="0"/>
              </a:rPr>
              <a:t>Free_text</a:t>
            </a:r>
            <a:r>
              <a:rPr lang="en-IN" sz="1400" dirty="0">
                <a:latin typeface="Calibri" panose="020F0502020204030204" pitchFamily="34" charset="0"/>
              </a:rPr>
              <a:t> and </a:t>
            </a:r>
            <a:r>
              <a:rPr lang="en-IN" sz="1400" dirty="0" err="1">
                <a:latin typeface="Calibri" panose="020F0502020204030204" pitchFamily="34" charset="0"/>
              </a:rPr>
              <a:t>Tare_weight</a:t>
            </a:r>
            <a:r>
              <a:rPr lang="en-IN" sz="1400" dirty="0">
                <a:latin typeface="Calibri" panose="020F0502020204030204" pitchFamily="34" charset="0"/>
              </a:rPr>
              <a:t>.</a:t>
            </a:r>
          </a:p>
          <a:p>
            <a:pPr marL="171450" indent="-171450">
              <a:spcAft>
                <a:spcPts val="400"/>
              </a:spcAft>
            </a:pPr>
            <a:r>
              <a:rPr lang="en-IN" sz="1400" dirty="0">
                <a:latin typeface="Calibri" panose="020F0502020204030204" pitchFamily="34" charset="0"/>
              </a:rPr>
              <a:t>We have calculated </a:t>
            </a:r>
            <a:r>
              <a:rPr lang="en-IN" sz="1400" dirty="0" err="1">
                <a:latin typeface="Calibri" panose="020F0502020204030204" pitchFamily="34" charset="0"/>
              </a:rPr>
              <a:t>Tare_Weight</a:t>
            </a:r>
            <a:r>
              <a:rPr lang="en-IN" sz="1400" dirty="0">
                <a:latin typeface="Calibri" panose="020F0502020204030204" pitchFamily="34" charset="0"/>
              </a:rPr>
              <a:t> from Sensor Data.</a:t>
            </a:r>
          </a:p>
          <a:p>
            <a:pPr marL="171450" indent="-171450">
              <a:spcAft>
                <a:spcPts val="400"/>
              </a:spcAft>
            </a:pPr>
            <a:r>
              <a:rPr lang="en-IN" sz="1400" dirty="0">
                <a:latin typeface="Calibri" panose="020F0502020204030204" pitchFamily="34" charset="0"/>
              </a:rPr>
              <a:t>We got activity label from Tags.</a:t>
            </a:r>
          </a:p>
          <a:p>
            <a:pPr marL="171450" indent="-171450">
              <a:spcAft>
                <a:spcPts val="400"/>
              </a:spcAft>
            </a:pPr>
            <a:r>
              <a:rPr lang="en-IN" sz="1400" dirty="0">
                <a:latin typeface="Calibri" panose="020F0502020204030204" pitchFamily="34" charset="0"/>
              </a:rPr>
              <a:t>We got </a:t>
            </a:r>
            <a:r>
              <a:rPr lang="en-IN" sz="1400" dirty="0" err="1">
                <a:latin typeface="Calibri" panose="020F0502020204030204" pitchFamily="34" charset="0"/>
              </a:rPr>
              <a:t>cat_in_box</a:t>
            </a:r>
            <a:r>
              <a:rPr lang="en-IN" sz="1400" dirty="0">
                <a:latin typeface="Calibri" panose="020F0502020204030204" pitchFamily="34" charset="0"/>
              </a:rPr>
              <a:t> label from Tags.</a:t>
            </a:r>
          </a:p>
          <a:p>
            <a:pPr marL="171450" indent="-171450">
              <a:spcAft>
                <a:spcPts val="400"/>
              </a:spcAft>
            </a:pPr>
            <a:r>
              <a:rPr lang="en-IN" sz="1400" dirty="0">
                <a:latin typeface="Calibri" panose="020F0502020204030204" pitchFamily="34" charset="0"/>
              </a:rPr>
              <a:t>We got </a:t>
            </a:r>
            <a:r>
              <a:rPr lang="en-IN" sz="1400" dirty="0" err="1">
                <a:latin typeface="Calibri" panose="020F0502020204030204" pitchFamily="34" charset="0"/>
              </a:rPr>
              <a:t>Synapse_Labeled</a:t>
            </a:r>
            <a:r>
              <a:rPr lang="en-IN" sz="1400" dirty="0">
                <a:latin typeface="Calibri" panose="020F0502020204030204" pitchFamily="34" charset="0"/>
              </a:rPr>
              <a:t> label from Tags.</a:t>
            </a:r>
          </a:p>
          <a:p>
            <a:pPr marL="0" indent="0">
              <a:spcAft>
                <a:spcPts val="400"/>
              </a:spcAft>
              <a:buNone/>
            </a:pPr>
            <a:endParaRPr lang="en-IN" sz="1400" dirty="0">
              <a:latin typeface="Calibri" panose="020F0502020204030204" pitchFamily="34" charset="0"/>
            </a:endParaRPr>
          </a:p>
          <a:p>
            <a:pPr marL="171450" indent="-171450">
              <a:spcAft>
                <a:spcPts val="400"/>
              </a:spcAft>
            </a:pPr>
            <a:endParaRPr lang="en-IN" sz="1400" dirty="0">
              <a:latin typeface="Calibri" panose="020F0502020204030204" pitchFamily="34" charset="0"/>
            </a:endParaRPr>
          </a:p>
          <a:p>
            <a:pPr marL="171450" indent="-171450">
              <a:spcAft>
                <a:spcPts val="400"/>
              </a:spcAft>
            </a:pPr>
            <a:endParaRPr lang="en-IN" sz="1400" dirty="0">
              <a:latin typeface="Calibri" panose="020F0502020204030204" pitchFamily="34" charset="0"/>
            </a:endParaRPr>
          </a:p>
          <a:p>
            <a:pPr marL="171450" indent="-171450">
              <a:spcAft>
                <a:spcPts val="400"/>
              </a:spcAft>
            </a:pPr>
            <a:endParaRPr lang="en-IN" sz="1200" dirty="0">
              <a:latin typeface="Calibri" panose="020F0502020204030204" pitchFamily="34" charset="0"/>
            </a:endParaRPr>
          </a:p>
          <a:p>
            <a:pPr marL="0" lvl="0" indent="0" algn="l" rtl="0">
              <a:spcBef>
                <a:spcPts val="0"/>
              </a:spcBef>
              <a:spcAft>
                <a:spcPts val="400"/>
              </a:spcAft>
              <a:buNone/>
            </a:pPr>
            <a:endParaRPr sz="1050" dirty="0"/>
          </a:p>
        </p:txBody>
      </p:sp>
      <p:sp>
        <p:nvSpPr>
          <p:cNvPr id="825" name="Google Shape;825;p40"/>
          <p:cNvSpPr txBox="1">
            <a:spLocks noGrp="1"/>
          </p:cNvSpPr>
          <p:nvPr>
            <p:ph type="subTitle" idx="4"/>
          </p:nvPr>
        </p:nvSpPr>
        <p:spPr>
          <a:xfrm>
            <a:off x="4571949" y="975400"/>
            <a:ext cx="4156376" cy="260400"/>
          </a:xfrm>
          <a:prstGeom prst="rect">
            <a:avLst/>
          </a:prstGeom>
        </p:spPr>
        <p:txBody>
          <a:bodyPr spcFirstLastPara="1" wrap="square" lIns="0" tIns="0" rIns="0" bIns="0" anchor="t" anchorCtr="0">
            <a:noAutofit/>
          </a:bodyPr>
          <a:lstStyle/>
          <a:p>
            <a:pPr marL="0" indent="0"/>
            <a:r>
              <a:rPr lang="en-IN" sz="1600" dirty="0"/>
              <a:t>Data selection</a:t>
            </a:r>
          </a:p>
          <a:p>
            <a:pPr marL="0" lvl="0" indent="0" algn="l" rtl="0">
              <a:spcBef>
                <a:spcPts val="0"/>
              </a:spcBef>
              <a:spcAft>
                <a:spcPts val="0"/>
              </a:spcAft>
              <a:buNone/>
            </a:pPr>
            <a:endParaRPr sz="1600" dirty="0"/>
          </a:p>
        </p:txBody>
      </p:sp>
      <p:sp>
        <p:nvSpPr>
          <p:cNvPr id="826" name="Google Shape;826;p40"/>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p>
            <a:pPr marL="0" indent="0"/>
            <a:r>
              <a:rPr lang="en-IN" sz="1600" dirty="0"/>
              <a:t>Data Sufficiency</a:t>
            </a:r>
          </a:p>
          <a:p>
            <a:pPr marL="0" lvl="0" indent="0" algn="l" rtl="0">
              <a:spcBef>
                <a:spcPts val="0"/>
              </a:spcBef>
              <a:spcAft>
                <a:spcPts val="0"/>
              </a:spcAft>
              <a:buNone/>
            </a:pPr>
            <a:endParaRPr sz="1600" dirty="0"/>
          </a:p>
        </p:txBody>
      </p:sp>
      <p:sp>
        <p:nvSpPr>
          <p:cNvPr id="827" name="Google Shape;827;p40"/>
          <p:cNvSpPr txBox="1">
            <a:spLocks noGrp="1"/>
          </p:cNvSpPr>
          <p:nvPr>
            <p:ph type="body" idx="1"/>
          </p:nvPr>
        </p:nvSpPr>
        <p:spPr>
          <a:xfrm>
            <a:off x="415625" y="1409550"/>
            <a:ext cx="4156376" cy="3238800"/>
          </a:xfrm>
          <a:prstGeom prst="rect">
            <a:avLst/>
          </a:prstGeom>
        </p:spPr>
        <p:txBody>
          <a:bodyPr spcFirstLastPara="1" wrap="square" lIns="0" tIns="0" rIns="0" bIns="0" anchor="t" anchorCtr="0">
            <a:noAutofit/>
          </a:bodyPr>
          <a:lstStyle/>
          <a:p>
            <a:pPr marL="171450" indent="-171450">
              <a:spcAft>
                <a:spcPts val="400"/>
              </a:spcAft>
            </a:pPr>
            <a:r>
              <a:rPr lang="en-IN" sz="1400" dirty="0">
                <a:effectLst/>
                <a:latin typeface="Calibri" panose="020F0502020204030204" pitchFamily="34" charset="0"/>
                <a:ea typeface="Calibri" panose="020F0502020204030204" pitchFamily="34" charset="0"/>
              </a:rPr>
              <a:t>Event Load Sensor Data: Event named load sensor data containing timesteps and Load Sensor values.</a:t>
            </a:r>
          </a:p>
          <a:p>
            <a:pPr marL="171450" indent="-171450">
              <a:spcAft>
                <a:spcPts val="400"/>
              </a:spcAft>
            </a:pPr>
            <a:r>
              <a:rPr lang="en-IN" sz="1400" dirty="0">
                <a:latin typeface="Calibri" panose="020F0502020204030204" pitchFamily="34" charset="0"/>
              </a:rPr>
              <a:t>Tags Data: Event named label/tag data containing the information about the event such as cat name, event tags, free text etc.</a:t>
            </a:r>
          </a:p>
          <a:p>
            <a:pPr marL="171450" indent="-171450">
              <a:spcAft>
                <a:spcPts val="400"/>
              </a:spcAft>
            </a:pPr>
            <a:r>
              <a:rPr lang="en-IN" sz="1400" dirty="0">
                <a:latin typeface="Calibri" panose="020F0502020204030204" pitchFamily="34" charset="0"/>
              </a:rPr>
              <a:t>Total number of files given 26150, 13075 files containing sensor data, 13075 containing Tags Data, so in total we have 13075 unique events.</a:t>
            </a:r>
          </a:p>
          <a:p>
            <a:pPr marL="171450" indent="-171450">
              <a:spcAft>
                <a:spcPts val="400"/>
              </a:spcAft>
            </a:pPr>
            <a:r>
              <a:rPr lang="en-IN" sz="1400" dirty="0"/>
              <a:t>Missing Values:</a:t>
            </a:r>
          </a:p>
          <a:p>
            <a:pPr marL="628650" lvl="1" indent="-171450">
              <a:spcAft>
                <a:spcPts val="400"/>
              </a:spcAft>
            </a:pPr>
            <a:r>
              <a:rPr lang="en-IN" sz="1400" dirty="0"/>
              <a:t>Tags Data</a:t>
            </a:r>
          </a:p>
          <a:p>
            <a:pPr marL="1143000" lvl="2" indent="-228600">
              <a:spcBef>
                <a:spcPts val="0"/>
              </a:spcBef>
              <a:spcAft>
                <a:spcPts val="400"/>
              </a:spcAft>
            </a:pPr>
            <a:r>
              <a:rPr lang="en-IN" sz="1400" dirty="0" err="1"/>
              <a:t>Name_of_cat</a:t>
            </a:r>
            <a:r>
              <a:rPr lang="en-IN" sz="1400" dirty="0"/>
              <a:t> – 246 values missing</a:t>
            </a:r>
          </a:p>
          <a:p>
            <a:pPr marL="1143000" lvl="2" indent="-228600">
              <a:spcBef>
                <a:spcPts val="0"/>
              </a:spcBef>
              <a:spcAft>
                <a:spcPts val="400"/>
              </a:spcAft>
            </a:pPr>
            <a:r>
              <a:rPr lang="en-IN" sz="1400" dirty="0" err="1"/>
              <a:t>Tare_Weight</a:t>
            </a:r>
            <a:r>
              <a:rPr lang="en-IN" sz="1400" dirty="0"/>
              <a:t> – 1013 values missing</a:t>
            </a:r>
          </a:p>
          <a:p>
            <a:pPr marL="1143000" lvl="2" indent="-228600">
              <a:spcBef>
                <a:spcPts val="0"/>
              </a:spcBef>
              <a:spcAft>
                <a:spcPts val="400"/>
              </a:spcAft>
            </a:pPr>
            <a:r>
              <a:rPr lang="en-IN" sz="1400" dirty="0"/>
              <a:t>Activity – 3 values missing</a:t>
            </a:r>
          </a:p>
          <a:p>
            <a:pPr marL="1143000" lvl="2" indent="-228600">
              <a:spcBef>
                <a:spcPts val="0"/>
              </a:spcBef>
              <a:spcAft>
                <a:spcPts val="400"/>
              </a:spcAft>
            </a:pPr>
            <a:endParaRPr lang="en-IN" sz="1400" dirty="0"/>
          </a:p>
        </p:txBody>
      </p:sp>
    </p:spTree>
    <p:extLst>
      <p:ext uri="{BB962C8B-B14F-4D97-AF65-F5344CB8AC3E}">
        <p14:creationId xmlns:p14="http://schemas.microsoft.com/office/powerpoint/2010/main" val="415118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61968"/>
            <a:ext cx="8312700" cy="45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t>Data Preparation</a:t>
            </a:r>
          </a:p>
        </p:txBody>
      </p:sp>
      <p:sp>
        <p:nvSpPr>
          <p:cNvPr id="824" name="Google Shape;824;p40"/>
          <p:cNvSpPr txBox="1">
            <a:spLocks noGrp="1"/>
          </p:cNvSpPr>
          <p:nvPr>
            <p:ph type="body" idx="3"/>
          </p:nvPr>
        </p:nvSpPr>
        <p:spPr>
          <a:xfrm>
            <a:off x="4571949" y="1409550"/>
            <a:ext cx="4156376" cy="3238800"/>
          </a:xfrm>
          <a:prstGeom prst="rect">
            <a:avLst/>
          </a:prstGeom>
        </p:spPr>
        <p:txBody>
          <a:bodyPr spcFirstLastPara="1" wrap="square" lIns="0" tIns="0" rIns="0" bIns="0" anchor="t" anchorCtr="0">
            <a:noAutofit/>
          </a:bodyPr>
          <a:lstStyle/>
          <a:p>
            <a:pPr marL="171450" indent="-171450">
              <a:spcAft>
                <a:spcPts val="400"/>
              </a:spcAft>
            </a:pPr>
            <a:r>
              <a:rPr lang="en-IN" sz="1400" dirty="0"/>
              <a:t>By project’s objective we have 2 models to create:</a:t>
            </a:r>
          </a:p>
          <a:p>
            <a:pPr marL="628650" lvl="1" indent="-171450">
              <a:spcAft>
                <a:spcPts val="400"/>
              </a:spcAft>
            </a:pPr>
            <a:r>
              <a:rPr lang="en-IN" sz="1400" dirty="0"/>
              <a:t>To identify if a given activity is Elimination or Non-Elimination.</a:t>
            </a:r>
          </a:p>
          <a:p>
            <a:pPr marL="628650" lvl="1" indent="-171450">
              <a:spcAft>
                <a:spcPts val="400"/>
              </a:spcAft>
            </a:pPr>
            <a:r>
              <a:rPr lang="en-IN" sz="1400" dirty="0"/>
              <a:t>If its Elimination, it is Urination or Defecation.</a:t>
            </a:r>
          </a:p>
          <a:p>
            <a:pPr marL="171450" indent="-171450">
              <a:spcAft>
                <a:spcPts val="400"/>
              </a:spcAft>
            </a:pPr>
            <a:endParaRPr lang="en-IN" sz="1400" dirty="0"/>
          </a:p>
          <a:p>
            <a:pPr marL="171450" indent="-171450">
              <a:spcAft>
                <a:spcPts val="400"/>
              </a:spcAft>
            </a:pPr>
            <a:r>
              <a:rPr lang="en-IN" sz="1400" dirty="0"/>
              <a:t>So we will have two Target Variable, one for each model.</a:t>
            </a:r>
          </a:p>
          <a:p>
            <a:pPr marL="171450" indent="-171450">
              <a:spcAft>
                <a:spcPts val="400"/>
              </a:spcAft>
            </a:pPr>
            <a:r>
              <a:rPr lang="en-IN" sz="1400" dirty="0"/>
              <a:t>For first model Elimination column will be target variable, it will have 1 as value in case of Elimination and 0 in case of Non-Elimination.</a:t>
            </a:r>
          </a:p>
          <a:p>
            <a:pPr marL="171450" indent="-171450">
              <a:spcAft>
                <a:spcPts val="400"/>
              </a:spcAft>
            </a:pPr>
            <a:r>
              <a:rPr lang="en-IN" sz="1400" dirty="0"/>
              <a:t>For second model Urination/Defecation column will be target variable, it will have 0 in case of Urination and 1 in case of Defecation</a:t>
            </a:r>
          </a:p>
        </p:txBody>
      </p:sp>
      <p:sp>
        <p:nvSpPr>
          <p:cNvPr id="825" name="Google Shape;825;p40"/>
          <p:cNvSpPr txBox="1">
            <a:spLocks noGrp="1"/>
          </p:cNvSpPr>
          <p:nvPr>
            <p:ph type="subTitle" idx="4"/>
          </p:nvPr>
        </p:nvSpPr>
        <p:spPr>
          <a:xfrm>
            <a:off x="4571949" y="975400"/>
            <a:ext cx="4156376"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latin typeface="Calibri" panose="020F0502020204030204" pitchFamily="34" charset="0"/>
                <a:ea typeface="Calibri" panose="020F0502020204030204" pitchFamily="34" charset="0"/>
              </a:rPr>
              <a:t>T</a:t>
            </a:r>
            <a:r>
              <a:rPr lang="en-IN" sz="1800" dirty="0">
                <a:effectLst/>
                <a:latin typeface="Calibri" panose="020F0502020204030204" pitchFamily="34" charset="0"/>
                <a:ea typeface="Calibri" panose="020F0502020204030204" pitchFamily="34" charset="0"/>
              </a:rPr>
              <a:t>arget variable</a:t>
            </a:r>
            <a:endParaRPr sz="1600" dirty="0"/>
          </a:p>
        </p:txBody>
      </p:sp>
      <p:sp>
        <p:nvSpPr>
          <p:cNvPr id="826" name="Google Shape;826;p40"/>
          <p:cNvSpPr txBox="1">
            <a:spLocks noGrp="1"/>
          </p:cNvSpPr>
          <p:nvPr>
            <p:ph type="subTitle" idx="2"/>
          </p:nvPr>
        </p:nvSpPr>
        <p:spPr>
          <a:xfrm>
            <a:off x="415625" y="975400"/>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dirty="0">
                <a:latin typeface="Calibri" panose="020F0502020204030204" pitchFamily="34" charset="0"/>
                <a:ea typeface="Calibri" panose="020F0502020204030204" pitchFamily="34" charset="0"/>
              </a:rPr>
              <a:t>M</a:t>
            </a:r>
            <a:r>
              <a:rPr lang="en-IN" sz="1800" dirty="0">
                <a:effectLst/>
                <a:latin typeface="Calibri" panose="020F0502020204030204" pitchFamily="34" charset="0"/>
                <a:ea typeface="Calibri" panose="020F0502020204030204" pitchFamily="34" charset="0"/>
              </a:rPr>
              <a:t>erging the data</a:t>
            </a:r>
            <a:endParaRPr sz="1600" dirty="0"/>
          </a:p>
        </p:txBody>
      </p:sp>
      <p:sp>
        <p:nvSpPr>
          <p:cNvPr id="3" name="Text Placeholder 2">
            <a:extLst>
              <a:ext uri="{FF2B5EF4-FFF2-40B4-BE49-F238E27FC236}">
                <a16:creationId xmlns:a16="http://schemas.microsoft.com/office/drawing/2014/main" id="{BCD43106-DE59-EDC8-D44B-CF42BF36C736}"/>
              </a:ext>
            </a:extLst>
          </p:cNvPr>
          <p:cNvSpPr>
            <a:spLocks noGrp="1"/>
          </p:cNvSpPr>
          <p:nvPr>
            <p:ph type="body" idx="1"/>
          </p:nvPr>
        </p:nvSpPr>
        <p:spPr>
          <a:xfrm>
            <a:off x="318977" y="1409550"/>
            <a:ext cx="3973848" cy="3238800"/>
          </a:xfrm>
        </p:spPr>
        <p:txBody>
          <a:bodyPr/>
          <a:lstStyle/>
          <a:p>
            <a:r>
              <a:rPr lang="en-IN" sz="1400" dirty="0">
                <a:latin typeface="Calibri" panose="020F0502020204030204" pitchFamily="34" charset="0"/>
              </a:rPr>
              <a:t>We have joined </a:t>
            </a:r>
            <a:r>
              <a:rPr lang="en-IN" sz="1400" dirty="0" err="1">
                <a:latin typeface="Calibri" panose="020F0502020204030204" pitchFamily="34" charset="0"/>
              </a:rPr>
              <a:t>joined</a:t>
            </a:r>
            <a:r>
              <a:rPr lang="en-IN" sz="1400" dirty="0">
                <a:latin typeface="Calibri" panose="020F0502020204030204" pitchFamily="34" charset="0"/>
              </a:rPr>
              <a:t> Load Sensor Data and Tags Data on Event ID.</a:t>
            </a:r>
          </a:p>
          <a:p>
            <a:r>
              <a:rPr lang="en-IN" sz="1400" dirty="0">
                <a:latin typeface="Calibri" panose="020F0502020204030204" pitchFamily="34" charset="0"/>
              </a:rPr>
              <a:t>For each </a:t>
            </a:r>
            <a:r>
              <a:rPr lang="en-IN" sz="1400" dirty="0" err="1">
                <a:latin typeface="Calibri" panose="020F0502020204030204" pitchFamily="34" charset="0"/>
              </a:rPr>
              <a:t>Event_Id</a:t>
            </a:r>
            <a:r>
              <a:rPr lang="en-IN" sz="1400" dirty="0">
                <a:latin typeface="Calibri" panose="020F0502020204030204" pitchFamily="34" charset="0"/>
              </a:rPr>
              <a:t> we have a sensor data that contains multiple rows, so we have aggregated them and created multiple features from them.</a:t>
            </a:r>
          </a:p>
          <a:p>
            <a:endParaRPr lang="en-IN" sz="1400" dirty="0">
              <a:latin typeface="Calibri" panose="020F0502020204030204" pitchFamily="34" charset="0"/>
            </a:endParaRPr>
          </a:p>
          <a:p>
            <a:pPr marL="165100" indent="0">
              <a:buNone/>
            </a:pPr>
            <a:endParaRPr lang="en-IN" sz="1400" dirty="0">
              <a:latin typeface="Calibri" panose="020F0502020204030204" pitchFamily="34" charset="0"/>
            </a:endParaRPr>
          </a:p>
        </p:txBody>
      </p:sp>
      <p:pic>
        <p:nvPicPr>
          <p:cNvPr id="5" name="Picture 4">
            <a:extLst>
              <a:ext uri="{FF2B5EF4-FFF2-40B4-BE49-F238E27FC236}">
                <a16:creationId xmlns:a16="http://schemas.microsoft.com/office/drawing/2014/main" id="{3BE9E6D3-B14D-11F8-0EC2-3AEC1CCDCD84}"/>
              </a:ext>
            </a:extLst>
          </p:cNvPr>
          <p:cNvPicPr>
            <a:picLocks noChangeAspect="1"/>
          </p:cNvPicPr>
          <p:nvPr/>
        </p:nvPicPr>
        <p:blipFill>
          <a:blip r:embed="rId3"/>
          <a:stretch>
            <a:fillRect/>
          </a:stretch>
        </p:blipFill>
        <p:spPr>
          <a:xfrm>
            <a:off x="628226" y="2571750"/>
            <a:ext cx="2433952" cy="2339200"/>
          </a:xfrm>
          <a:prstGeom prst="rect">
            <a:avLst/>
          </a:prstGeom>
        </p:spPr>
      </p:pic>
    </p:spTree>
    <p:extLst>
      <p:ext uri="{BB962C8B-B14F-4D97-AF65-F5344CB8AC3E}">
        <p14:creationId xmlns:p14="http://schemas.microsoft.com/office/powerpoint/2010/main" val="153058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378414" y="1822625"/>
            <a:ext cx="1374600" cy="1112100"/>
          </a:xfrm>
          <a:prstGeom prst="rect">
            <a:avLst/>
          </a:prstGeom>
        </p:spPr>
        <p:txBody>
          <a:bodyPr spcFirstLastPara="1" wrap="square" lIns="0" tIns="0" rIns="0" bIns="0" anchor="t" anchorCtr="0">
            <a:normAutofit fontScale="90000"/>
          </a:bodyPr>
          <a:lstStyle/>
          <a:p>
            <a:pPr marL="0" lvl="0" indent="0" algn="l" rtl="0">
              <a:spcBef>
                <a:spcPts val="0"/>
              </a:spcBef>
              <a:spcAft>
                <a:spcPts val="0"/>
              </a:spcAft>
              <a:buNone/>
            </a:pPr>
            <a:r>
              <a:rPr lang="en" dirty="0"/>
              <a:t>03</a:t>
            </a:r>
            <a:br>
              <a:rPr lang="en" dirty="0"/>
            </a:br>
            <a:endParaRPr dirty="0"/>
          </a:p>
        </p:txBody>
      </p:sp>
      <p:sp>
        <p:nvSpPr>
          <p:cNvPr id="721" name="Google Shape;721;p33"/>
          <p:cNvSpPr txBox="1">
            <a:spLocks noGrp="1"/>
          </p:cNvSpPr>
          <p:nvPr>
            <p:ph type="title" idx="2"/>
          </p:nvPr>
        </p:nvSpPr>
        <p:spPr>
          <a:xfrm>
            <a:off x="409328" y="2787467"/>
            <a:ext cx="6044635" cy="498598"/>
          </a:xfrm>
          <a:prstGeom prst="rect">
            <a:avLst/>
          </a:prstGeom>
        </p:spPr>
        <p:txBody>
          <a:bodyPr spcFirstLastPara="1" wrap="square" lIns="0" tIns="0" rIns="0" bIns="0" anchor="t" anchorCtr="0">
            <a:spAutoFit/>
          </a:bodyPr>
          <a:lstStyle/>
          <a:p>
            <a:r>
              <a:rPr lang="en-IN" sz="3600" dirty="0"/>
              <a:t>Exploratory Data Analysis</a:t>
            </a:r>
            <a:endParaRPr sz="3600" dirty="0"/>
          </a:p>
        </p:txBody>
      </p:sp>
    </p:spTree>
    <p:extLst>
      <p:ext uri="{BB962C8B-B14F-4D97-AF65-F5344CB8AC3E}">
        <p14:creationId xmlns:p14="http://schemas.microsoft.com/office/powerpoint/2010/main" val="259427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0"/>
          <p:cNvSpPr txBox="1">
            <a:spLocks noGrp="1"/>
          </p:cNvSpPr>
          <p:nvPr>
            <p:ph type="title"/>
          </p:nvPr>
        </p:nvSpPr>
        <p:spPr>
          <a:xfrm>
            <a:off x="415625" y="372600"/>
            <a:ext cx="8312700" cy="27338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Sensor data</a:t>
            </a:r>
            <a:endParaRPr dirty="0"/>
          </a:p>
        </p:txBody>
      </p:sp>
      <p:sp>
        <p:nvSpPr>
          <p:cNvPr id="824" name="Google Shape;824;p40"/>
          <p:cNvSpPr txBox="1">
            <a:spLocks noGrp="1"/>
          </p:cNvSpPr>
          <p:nvPr>
            <p:ph type="body" idx="3"/>
          </p:nvPr>
        </p:nvSpPr>
        <p:spPr>
          <a:xfrm>
            <a:off x="4851125" y="1518402"/>
            <a:ext cx="3877200" cy="3238800"/>
          </a:xfrm>
          <a:prstGeom prst="rect">
            <a:avLst/>
          </a:prstGeom>
        </p:spPr>
        <p:txBody>
          <a:bodyPr spcFirstLastPara="1" wrap="square" lIns="0" tIns="0" rIns="0" bIns="0" anchor="t" anchorCtr="0">
            <a:noAutofit/>
          </a:bodyPr>
          <a:lstStyle/>
          <a:p>
            <a:pPr marL="0" lvl="0" indent="0" algn="l" rtl="0">
              <a:spcBef>
                <a:spcPts val="0"/>
              </a:spcBef>
              <a:spcAft>
                <a:spcPts val="400"/>
              </a:spcAft>
              <a:buNone/>
            </a:pPr>
            <a:r>
              <a:rPr lang="en-IN" dirty="0"/>
              <a:t>Insights</a:t>
            </a:r>
          </a:p>
          <a:p>
            <a:pPr marL="171450" indent="-171450">
              <a:spcAft>
                <a:spcPts val="400"/>
              </a:spcAft>
            </a:pPr>
            <a:r>
              <a:rPr lang="en-IN" dirty="0"/>
              <a:t>Sum of sensors gives better picture of cat activity</a:t>
            </a:r>
          </a:p>
          <a:p>
            <a:pPr marL="171450" indent="-171450">
              <a:spcAft>
                <a:spcPts val="400"/>
              </a:spcAft>
            </a:pPr>
            <a:r>
              <a:rPr lang="en-IN" dirty="0"/>
              <a:t>Total increase in weight = weight of cat</a:t>
            </a:r>
          </a:p>
        </p:txBody>
      </p:sp>
      <p:sp>
        <p:nvSpPr>
          <p:cNvPr id="825" name="Google Shape;825;p40"/>
          <p:cNvSpPr txBox="1">
            <a:spLocks noGrp="1"/>
          </p:cNvSpPr>
          <p:nvPr>
            <p:ph type="subTitle" idx="4"/>
          </p:nvPr>
        </p:nvSpPr>
        <p:spPr>
          <a:xfrm>
            <a:off x="4851125" y="120386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Sum of reading of all sensors</a:t>
            </a:r>
            <a:endParaRPr dirty="0"/>
          </a:p>
        </p:txBody>
      </p:sp>
      <p:sp>
        <p:nvSpPr>
          <p:cNvPr id="826" name="Google Shape;826;p40"/>
          <p:cNvSpPr txBox="1">
            <a:spLocks noGrp="1"/>
          </p:cNvSpPr>
          <p:nvPr>
            <p:ph type="subTitle" idx="2"/>
          </p:nvPr>
        </p:nvSpPr>
        <p:spPr>
          <a:xfrm>
            <a:off x="415676" y="1203864"/>
            <a:ext cx="3877200" cy="2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Individual sensors</a:t>
            </a:r>
            <a:endParaRPr dirty="0"/>
          </a:p>
        </p:txBody>
      </p:sp>
      <p:sp>
        <p:nvSpPr>
          <p:cNvPr id="827" name="Google Shape;827;p40"/>
          <p:cNvSpPr txBox="1">
            <a:spLocks noGrp="1"/>
          </p:cNvSpPr>
          <p:nvPr>
            <p:ph type="body" idx="1"/>
          </p:nvPr>
        </p:nvSpPr>
        <p:spPr>
          <a:xfrm>
            <a:off x="360766" y="1518402"/>
            <a:ext cx="3986917" cy="702899"/>
          </a:xfrm>
          <a:prstGeom prst="rect">
            <a:avLst/>
          </a:prstGeom>
        </p:spPr>
        <p:txBody>
          <a:bodyPr spcFirstLastPara="1" wrap="square" lIns="0" tIns="0" rIns="0" bIns="0" anchor="t" anchorCtr="0">
            <a:noAutofit/>
          </a:bodyPr>
          <a:lstStyle/>
          <a:p>
            <a:pPr marL="0" indent="0">
              <a:spcAft>
                <a:spcPts val="400"/>
              </a:spcAft>
              <a:buNone/>
            </a:pPr>
            <a:r>
              <a:rPr lang="en-IN" dirty="0"/>
              <a:t>Insights</a:t>
            </a:r>
          </a:p>
          <a:p>
            <a:pPr marL="171450" indent="-171450">
              <a:spcAft>
                <a:spcPts val="400"/>
              </a:spcAft>
            </a:pPr>
            <a:r>
              <a:rPr lang="en-IN" dirty="0"/>
              <a:t>All sensors have different Tare Weight.</a:t>
            </a:r>
          </a:p>
          <a:p>
            <a:pPr marL="171450" indent="-171450">
              <a:spcAft>
                <a:spcPts val="400"/>
              </a:spcAft>
            </a:pPr>
            <a:r>
              <a:rPr lang="en-IN" dirty="0"/>
              <a:t>Peak in all load sensors starts and end at the same time.</a:t>
            </a:r>
          </a:p>
          <a:p>
            <a:pPr marL="0" indent="0">
              <a:spcAft>
                <a:spcPts val="400"/>
              </a:spcAft>
              <a:buNone/>
            </a:pPr>
            <a:endParaRPr lang="en-IN" dirty="0"/>
          </a:p>
          <a:p>
            <a:pPr marL="171450" indent="-171450">
              <a:spcAft>
                <a:spcPts val="400"/>
              </a:spcAft>
            </a:pPr>
            <a:endParaRPr dirty="0"/>
          </a:p>
        </p:txBody>
      </p:sp>
      <p:pic>
        <p:nvPicPr>
          <p:cNvPr id="5122" name="Picture 2">
            <a:extLst>
              <a:ext uri="{FF2B5EF4-FFF2-40B4-BE49-F238E27FC236}">
                <a16:creationId xmlns:a16="http://schemas.microsoft.com/office/drawing/2014/main" id="{026EBD43-D22A-01F9-D133-D95ABCD1A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 y="2389037"/>
            <a:ext cx="4599299" cy="2608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702E889-CE0A-416B-0EAC-FB879D6403A9}"/>
              </a:ext>
            </a:extLst>
          </p:cNvPr>
          <p:cNvPicPr>
            <a:picLocks noChangeAspect="1"/>
          </p:cNvPicPr>
          <p:nvPr/>
        </p:nvPicPr>
        <p:blipFill>
          <a:blip r:embed="rId4"/>
          <a:stretch>
            <a:fillRect/>
          </a:stretch>
        </p:blipFill>
        <p:spPr>
          <a:xfrm>
            <a:off x="4905206" y="2389037"/>
            <a:ext cx="3932885" cy="2608726"/>
          </a:xfrm>
          <a:prstGeom prst="rect">
            <a:avLst/>
          </a:prstGeom>
        </p:spPr>
      </p:pic>
      <p:sp>
        <p:nvSpPr>
          <p:cNvPr id="6" name="TextBox 5">
            <a:extLst>
              <a:ext uri="{FF2B5EF4-FFF2-40B4-BE49-F238E27FC236}">
                <a16:creationId xmlns:a16="http://schemas.microsoft.com/office/drawing/2014/main" id="{2A486408-A581-499E-29B0-B787D49051D2}"/>
              </a:ext>
            </a:extLst>
          </p:cNvPr>
          <p:cNvSpPr txBox="1"/>
          <p:nvPr/>
        </p:nvSpPr>
        <p:spPr>
          <a:xfrm>
            <a:off x="415625" y="722999"/>
            <a:ext cx="8312700" cy="261610"/>
          </a:xfrm>
          <a:prstGeom prst="rect">
            <a:avLst/>
          </a:prstGeom>
          <a:noFill/>
        </p:spPr>
        <p:txBody>
          <a:bodyPr wrap="square">
            <a:spAutoFit/>
          </a:bodyPr>
          <a:lstStyle/>
          <a:p>
            <a:pPr marL="171450" indent="-171450">
              <a:spcAft>
                <a:spcPts val="400"/>
              </a:spcAft>
            </a:pPr>
            <a:r>
              <a:rPr lang="en-US" sz="1100" dirty="0">
                <a:solidFill>
                  <a:schemeClr val="lt1"/>
                </a:solidFill>
                <a:latin typeface="Calibri"/>
                <a:cs typeface="Calibri"/>
                <a:sym typeface="Calibri"/>
              </a:rPr>
              <a:t>Noise in sensor value at start and end is because of cat digging the litter.</a:t>
            </a:r>
          </a:p>
        </p:txBody>
      </p:sp>
    </p:spTree>
    <p:extLst>
      <p:ext uri="{BB962C8B-B14F-4D97-AF65-F5344CB8AC3E}">
        <p14:creationId xmlns:p14="http://schemas.microsoft.com/office/powerpoint/2010/main" val="1378032761"/>
      </p:ext>
    </p:extLst>
  </p:cSld>
  <p:clrMapOvr>
    <a:masterClrMapping/>
  </p:clrMapOvr>
</p:sld>
</file>

<file path=ppt/theme/theme1.xml><?xml version="1.0" encoding="utf-8"?>
<a:theme xmlns:a="http://schemas.openxmlformats.org/drawingml/2006/main"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15964</TotalTime>
  <Words>1409</Words>
  <Application>Microsoft Office PowerPoint</Application>
  <PresentationFormat>On-screen Show (16:9)</PresentationFormat>
  <Paragraphs>150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Trebuchet MS</vt:lpstr>
      <vt:lpstr>Poppins</vt:lpstr>
      <vt:lpstr>Poppins Medium</vt:lpstr>
      <vt:lpstr>Calibri</vt:lpstr>
      <vt:lpstr>Tiger Template</vt:lpstr>
      <vt:lpstr>Cat Checker – Elimination Classification</vt:lpstr>
      <vt:lpstr>Topics</vt:lpstr>
      <vt:lpstr>01</vt:lpstr>
      <vt:lpstr>Background and  Objective </vt:lpstr>
      <vt:lpstr>02 </vt:lpstr>
      <vt:lpstr>Data Preparation</vt:lpstr>
      <vt:lpstr>Data Preparation</vt:lpstr>
      <vt:lpstr>03 </vt:lpstr>
      <vt:lpstr>Sensor data</vt:lpstr>
      <vt:lpstr>Tare Weight</vt:lpstr>
      <vt:lpstr>Activity – Non-Elimination, Urination, Defecation</vt:lpstr>
      <vt:lpstr>Cat Weight</vt:lpstr>
      <vt:lpstr>Miscellaneous</vt:lpstr>
      <vt:lpstr>04 </vt:lpstr>
      <vt:lpstr>Feature Engineering </vt:lpstr>
      <vt:lpstr>05</vt:lpstr>
      <vt:lpstr>Modelling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Comes Here</dc:title>
  <dc:creator>Kaushik Agrawal</dc:creator>
  <cp:lastModifiedBy>Kaushik Agrawal</cp:lastModifiedBy>
  <cp:revision>7</cp:revision>
  <dcterms:modified xsi:type="dcterms:W3CDTF">2022-11-16T12:29:08Z</dcterms:modified>
</cp:coreProperties>
</file>