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1"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4/7/2024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4/7/2024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4/7/2024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4/7/2024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4/7/2024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4/7/2024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2291" y="1103421"/>
            <a:ext cx="11260667" cy="1232470"/>
          </a:xfrm>
        </p:spPr>
        <p:txBody>
          <a:bodyPr anchor="ctr">
            <a:noAutofit/>
          </a:bodyPr>
          <a:lstStyle/>
          <a:p>
            <a:r>
              <a:rPr lang="en-US" sz="5500" dirty="0"/>
              <a:t>EMPLOYEE MANAGEMENT SYSTEM</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7F05-5716-6E9F-FC83-A4D4E4D916EC}"/>
              </a:ext>
            </a:extLst>
          </p:cNvPr>
          <p:cNvSpPr>
            <a:spLocks noGrp="1"/>
          </p:cNvSpPr>
          <p:nvPr>
            <p:ph type="title"/>
          </p:nvPr>
        </p:nvSpPr>
        <p:spPr/>
        <p:txBody>
          <a:bodyPr>
            <a:normAutofit/>
          </a:bodyPr>
          <a:lstStyle/>
          <a:p>
            <a:r>
              <a:rPr lang="en-IN" sz="3200" dirty="0"/>
              <a:t>INTRODUCTION</a:t>
            </a:r>
          </a:p>
        </p:txBody>
      </p:sp>
      <p:sp>
        <p:nvSpPr>
          <p:cNvPr id="3" name="Content Placeholder 2">
            <a:extLst>
              <a:ext uri="{FF2B5EF4-FFF2-40B4-BE49-F238E27FC236}">
                <a16:creationId xmlns:a16="http://schemas.microsoft.com/office/drawing/2014/main" id="{7DDE4B72-408D-59A0-F019-763EDC79B60C}"/>
              </a:ext>
            </a:extLst>
          </p:cNvPr>
          <p:cNvSpPr>
            <a:spLocks noGrp="1"/>
          </p:cNvSpPr>
          <p:nvPr>
            <p:ph idx="1"/>
          </p:nvPr>
        </p:nvSpPr>
        <p:spPr/>
        <p:txBody>
          <a:bodyPr>
            <a:normAutofit/>
          </a:bodyPr>
          <a:lstStyle/>
          <a:p>
            <a:r>
              <a:rPr lang="en-GB" sz="2400" b="0" i="0" dirty="0">
                <a:solidFill>
                  <a:schemeClr val="tx1"/>
                </a:solidFill>
                <a:effectLst/>
                <a:latin typeface="Söhne"/>
              </a:rPr>
              <a:t>In today's dynamic business environment, managing a workforce efficiently is crucial for organizational success. Traditional methods of employee management, such as manual record-keeping and communication, are no longer sufficient to meet the demands of modern workplaces. This is where an Employee Management System (EMS) steps in to revolutionize how organizations handle their human capital.</a:t>
            </a:r>
            <a:endParaRPr lang="en-IN" sz="2400" dirty="0">
              <a:solidFill>
                <a:schemeClr val="tx1"/>
              </a:solidFill>
            </a:endParaRPr>
          </a:p>
        </p:txBody>
      </p:sp>
    </p:spTree>
    <p:extLst>
      <p:ext uri="{BB962C8B-B14F-4D97-AF65-F5344CB8AC3E}">
        <p14:creationId xmlns:p14="http://schemas.microsoft.com/office/powerpoint/2010/main" val="132141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E051-666A-7902-FF36-42378E278874}"/>
              </a:ext>
            </a:extLst>
          </p:cNvPr>
          <p:cNvSpPr>
            <a:spLocks noGrp="1"/>
          </p:cNvSpPr>
          <p:nvPr>
            <p:ph type="title"/>
          </p:nvPr>
        </p:nvSpPr>
        <p:spPr/>
        <p:txBody>
          <a:bodyPr>
            <a:normAutofit/>
          </a:bodyPr>
          <a:lstStyle/>
          <a:p>
            <a:r>
              <a:rPr lang="en-IN" sz="3200" dirty="0"/>
              <a:t>TECHNOLOGIES USED</a:t>
            </a:r>
          </a:p>
        </p:txBody>
      </p:sp>
      <p:sp>
        <p:nvSpPr>
          <p:cNvPr id="3" name="Content Placeholder 2">
            <a:extLst>
              <a:ext uri="{FF2B5EF4-FFF2-40B4-BE49-F238E27FC236}">
                <a16:creationId xmlns:a16="http://schemas.microsoft.com/office/drawing/2014/main" id="{93C32A0C-BD70-83D6-66A8-E477958BD758}"/>
              </a:ext>
            </a:extLst>
          </p:cNvPr>
          <p:cNvSpPr>
            <a:spLocks noGrp="1"/>
          </p:cNvSpPr>
          <p:nvPr>
            <p:ph idx="1"/>
          </p:nvPr>
        </p:nvSpPr>
        <p:spPr/>
        <p:txBody>
          <a:bodyPr>
            <a:normAutofit/>
          </a:bodyPr>
          <a:lstStyle/>
          <a:p>
            <a:r>
              <a:rPr lang="en-IN" sz="2400" dirty="0"/>
              <a:t>NODEJS</a:t>
            </a:r>
          </a:p>
          <a:p>
            <a:r>
              <a:rPr lang="en-IN" sz="2400" dirty="0"/>
              <a:t>REACT</a:t>
            </a:r>
          </a:p>
          <a:p>
            <a:r>
              <a:rPr lang="en-IN" sz="2400" dirty="0"/>
              <a:t>MYSQL</a:t>
            </a:r>
          </a:p>
          <a:p>
            <a:r>
              <a:rPr lang="en-IN" sz="2400" dirty="0"/>
              <a:t>XAMPP</a:t>
            </a:r>
          </a:p>
        </p:txBody>
      </p:sp>
    </p:spTree>
    <p:extLst>
      <p:ext uri="{BB962C8B-B14F-4D97-AF65-F5344CB8AC3E}">
        <p14:creationId xmlns:p14="http://schemas.microsoft.com/office/powerpoint/2010/main" val="335423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4CDB-81A4-D36B-E329-EBB36BA9647E}"/>
              </a:ext>
            </a:extLst>
          </p:cNvPr>
          <p:cNvSpPr>
            <a:spLocks noGrp="1"/>
          </p:cNvSpPr>
          <p:nvPr>
            <p:ph type="title"/>
          </p:nvPr>
        </p:nvSpPr>
        <p:spPr/>
        <p:txBody>
          <a:bodyPr>
            <a:normAutofit/>
          </a:bodyPr>
          <a:lstStyle/>
          <a:p>
            <a:r>
              <a:rPr lang="en-IN" sz="3200" dirty="0"/>
              <a:t>THANK YOU</a:t>
            </a:r>
          </a:p>
        </p:txBody>
      </p:sp>
      <p:sp>
        <p:nvSpPr>
          <p:cNvPr id="3" name="Content Placeholder 2">
            <a:extLst>
              <a:ext uri="{FF2B5EF4-FFF2-40B4-BE49-F238E27FC236}">
                <a16:creationId xmlns:a16="http://schemas.microsoft.com/office/drawing/2014/main" id="{B6681D7C-F58D-B359-DAF4-6BF97649C1FC}"/>
              </a:ext>
            </a:extLst>
          </p:cNvPr>
          <p:cNvSpPr>
            <a:spLocks noGrp="1"/>
          </p:cNvSpPr>
          <p:nvPr>
            <p:ph idx="1"/>
          </p:nvPr>
        </p:nvSpPr>
        <p:spPr/>
        <p:txBody>
          <a:bodyPr>
            <a:normAutofit/>
          </a:bodyPr>
          <a:lstStyle/>
          <a:p>
            <a:r>
              <a:rPr lang="en-IN" sz="2000" b="1" dirty="0"/>
              <a:t>Ankur </a:t>
            </a:r>
            <a:r>
              <a:rPr lang="en-IN" sz="2000" b="1" dirty="0" err="1"/>
              <a:t>Falari</a:t>
            </a:r>
            <a:r>
              <a:rPr lang="en-IN" sz="2000" b="1" dirty="0"/>
              <a:t> 2350</a:t>
            </a:r>
          </a:p>
          <a:p>
            <a:r>
              <a:rPr lang="en-IN" sz="2000" b="1" dirty="0"/>
              <a:t>Kaushik Chari 2306</a:t>
            </a:r>
          </a:p>
          <a:p>
            <a:r>
              <a:rPr lang="en-IN" sz="2000" b="1" dirty="0"/>
              <a:t>Umang Acodkar 2301</a:t>
            </a:r>
          </a:p>
        </p:txBody>
      </p:sp>
    </p:spTree>
    <p:extLst>
      <p:ext uri="{BB962C8B-B14F-4D97-AF65-F5344CB8AC3E}">
        <p14:creationId xmlns:p14="http://schemas.microsoft.com/office/powerpoint/2010/main" val="287476101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{DB5DE024-2F92-4848-A7DC-AC6994F3F901}tf33552983_win32</Template>
  <TotalTime>36</TotalTime>
  <Words>83</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Franklin Gothic Book</vt:lpstr>
      <vt:lpstr>Franklin Gothic Demi</vt:lpstr>
      <vt:lpstr>Söhne</vt:lpstr>
      <vt:lpstr>Wingdings 2</vt:lpstr>
      <vt:lpstr>DividendVTI</vt:lpstr>
      <vt:lpstr>EMPLOYEE MANAGEMENT SYSTEM</vt:lpstr>
      <vt:lpstr>INTRODUCTION</vt:lpstr>
      <vt:lpstr>TECHNOLOGIES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Umang Acodkar</dc:creator>
  <cp:lastModifiedBy>Kaushik Chari</cp:lastModifiedBy>
  <cp:revision>3</cp:revision>
  <dcterms:created xsi:type="dcterms:W3CDTF">2024-04-04T11:36:01Z</dcterms:created>
  <dcterms:modified xsi:type="dcterms:W3CDTF">2024-04-07T04:40:31Z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