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1"/>
  </p:sldMasterIdLst>
  <p:notesMasterIdLst>
    <p:notesMasterId r:id="rId25"/>
  </p:notesMasterIdLst>
  <p:sldIdLst>
    <p:sldId id="256" r:id="rId2"/>
    <p:sldId id="257" r:id="rId3"/>
    <p:sldId id="258" r:id="rId4"/>
    <p:sldId id="280" r:id="rId5"/>
    <p:sldId id="281" r:id="rId6"/>
    <p:sldId id="259" r:id="rId7"/>
    <p:sldId id="261" r:id="rId8"/>
    <p:sldId id="270" r:id="rId9"/>
    <p:sldId id="286" r:id="rId10"/>
    <p:sldId id="263" r:id="rId11"/>
    <p:sldId id="283" r:id="rId12"/>
    <p:sldId id="288" r:id="rId13"/>
    <p:sldId id="271" r:id="rId14"/>
    <p:sldId id="289" r:id="rId15"/>
    <p:sldId id="290" r:id="rId16"/>
    <p:sldId id="291" r:id="rId17"/>
    <p:sldId id="292" r:id="rId18"/>
    <p:sldId id="293" r:id="rId19"/>
    <p:sldId id="294" r:id="rId20"/>
    <p:sldId id="282" r:id="rId21"/>
    <p:sldId id="267" r:id="rId22"/>
    <p:sldId id="268" r:id="rId23"/>
    <p:sldId id="26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205" autoAdjust="0"/>
    <p:restoredTop sz="94660"/>
  </p:normalViewPr>
  <p:slideViewPr>
    <p:cSldViewPr snapToGrid="0">
      <p:cViewPr varScale="1">
        <p:scale>
          <a:sx n="108" d="100"/>
          <a:sy n="108" d="100"/>
        </p:scale>
        <p:origin x="30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FB5EC6-9596-4565-91A9-FBCD01062936}" type="datetimeFigureOut">
              <a:rPr lang="en-IN" smtClean="0"/>
              <a:t>15-12-2022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059E65-F2A6-46AE-B752-D74AAD655051}" type="slidenum">
              <a:rPr lang="en-IN" smtClean="0"/>
              <a:t>‹#›</a:t>
            </a:fld>
            <a:endParaRPr lang="en-IN"/>
          </a:p>
        </p:txBody>
      </p:sp>
    </p:spTree>
    <p:extLst>
      <p:ext uri="{BB962C8B-B14F-4D97-AF65-F5344CB8AC3E}">
        <p14:creationId xmlns:p14="http://schemas.microsoft.com/office/powerpoint/2010/main" val="771739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AF3D803-FEDF-4FD0-B87F-4DCA5E0AC8F8}" type="datetime1">
              <a:rPr lang="en-IN" smtClean="0"/>
              <a:t>15-12-2022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9864BC-1F0B-4052-8F92-EAEDD5542BB9}" type="slidenum">
              <a:rPr lang="en-IN" smtClean="0"/>
              <a:t>‹#›</a:t>
            </a:fld>
            <a:endParaRPr lang="en-IN"/>
          </a:p>
        </p:txBody>
      </p:sp>
    </p:spTree>
    <p:extLst>
      <p:ext uri="{BB962C8B-B14F-4D97-AF65-F5344CB8AC3E}">
        <p14:creationId xmlns:p14="http://schemas.microsoft.com/office/powerpoint/2010/main" val="675487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75B331A-36AD-4EB4-ADC1-82DB758A80D6}" type="datetime1">
              <a:rPr lang="en-IN" smtClean="0"/>
              <a:t>15-12-2022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9864BC-1F0B-4052-8F92-EAEDD5542BB9}" type="slidenum">
              <a:rPr lang="en-IN" smtClean="0"/>
              <a:t>‹#›</a:t>
            </a:fld>
            <a:endParaRPr lang="en-IN"/>
          </a:p>
        </p:txBody>
      </p:sp>
    </p:spTree>
    <p:extLst>
      <p:ext uri="{BB962C8B-B14F-4D97-AF65-F5344CB8AC3E}">
        <p14:creationId xmlns:p14="http://schemas.microsoft.com/office/powerpoint/2010/main" val="277133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91F8C5B-7DA3-414E-9AAD-80BF76B50EE8}" type="datetime1">
              <a:rPr lang="en-IN" smtClean="0"/>
              <a:t>15-12-2022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9864BC-1F0B-4052-8F92-EAEDD5542BB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626289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007012D-771B-434C-BF6E-E048226AC085}" type="datetime1">
              <a:rPr lang="en-IN" smtClean="0"/>
              <a:t>15-12-2022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9864BC-1F0B-4052-8F92-EAEDD5542BB9}" type="slidenum">
              <a:rPr lang="en-IN" smtClean="0"/>
              <a:t>‹#›</a:t>
            </a:fld>
            <a:endParaRPr lang="en-IN"/>
          </a:p>
        </p:txBody>
      </p:sp>
    </p:spTree>
    <p:extLst>
      <p:ext uri="{BB962C8B-B14F-4D97-AF65-F5344CB8AC3E}">
        <p14:creationId xmlns:p14="http://schemas.microsoft.com/office/powerpoint/2010/main" val="23715427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D432F2C-748B-422D-AE92-63C78E4830C2}" type="datetime1">
              <a:rPr lang="en-IN" smtClean="0"/>
              <a:t>15-12-2022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9864BC-1F0B-4052-8F92-EAEDD5542BB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566114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0BDC93A-B9CE-419E-8383-E34BA82DF10B}" type="datetime1">
              <a:rPr lang="en-IN" smtClean="0"/>
              <a:t>15-12-2022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9864BC-1F0B-4052-8F92-EAEDD5542BB9}" type="slidenum">
              <a:rPr lang="en-IN" smtClean="0"/>
              <a:t>‹#›</a:t>
            </a:fld>
            <a:endParaRPr lang="en-IN"/>
          </a:p>
        </p:txBody>
      </p:sp>
    </p:spTree>
    <p:extLst>
      <p:ext uri="{BB962C8B-B14F-4D97-AF65-F5344CB8AC3E}">
        <p14:creationId xmlns:p14="http://schemas.microsoft.com/office/powerpoint/2010/main" val="14872468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DA5A608-81B1-4663-BAAD-B3BFD2F96726}" type="datetime1">
              <a:rPr lang="en-IN" smtClean="0"/>
              <a:t>15-12-2022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9864BC-1F0B-4052-8F92-EAEDD5542BB9}" type="slidenum">
              <a:rPr lang="en-IN" smtClean="0"/>
              <a:t>‹#›</a:t>
            </a:fld>
            <a:endParaRPr lang="en-IN"/>
          </a:p>
        </p:txBody>
      </p:sp>
    </p:spTree>
    <p:extLst>
      <p:ext uri="{BB962C8B-B14F-4D97-AF65-F5344CB8AC3E}">
        <p14:creationId xmlns:p14="http://schemas.microsoft.com/office/powerpoint/2010/main" val="32810204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623054-E26C-46B2-8A9A-8CA5B7F00FEA}" type="datetime1">
              <a:rPr lang="en-IN" smtClean="0"/>
              <a:t>15-12-2022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9864BC-1F0B-4052-8F92-EAEDD5542BB9}" type="slidenum">
              <a:rPr lang="en-IN" smtClean="0"/>
              <a:t>‹#›</a:t>
            </a:fld>
            <a:endParaRPr lang="en-IN"/>
          </a:p>
        </p:txBody>
      </p:sp>
    </p:spTree>
    <p:extLst>
      <p:ext uri="{BB962C8B-B14F-4D97-AF65-F5344CB8AC3E}">
        <p14:creationId xmlns:p14="http://schemas.microsoft.com/office/powerpoint/2010/main" val="1978488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4179D1-3B1D-45D8-B2A8-A6728500467E}" type="datetime1">
              <a:rPr lang="en-IN" smtClean="0"/>
              <a:t>15-12-2022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9864BC-1F0B-4052-8F92-EAEDD5542BB9}" type="slidenum">
              <a:rPr lang="en-IN" smtClean="0"/>
              <a:t>‹#›</a:t>
            </a:fld>
            <a:endParaRPr lang="en-IN"/>
          </a:p>
        </p:txBody>
      </p:sp>
    </p:spTree>
    <p:extLst>
      <p:ext uri="{BB962C8B-B14F-4D97-AF65-F5344CB8AC3E}">
        <p14:creationId xmlns:p14="http://schemas.microsoft.com/office/powerpoint/2010/main" val="1374083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BD9167A-1ADD-440D-9090-2959E4C19BCB}" type="datetime1">
              <a:rPr lang="en-IN" smtClean="0"/>
              <a:t>15-12-2022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9864BC-1F0B-4052-8F92-EAEDD5542BB9}" type="slidenum">
              <a:rPr lang="en-IN" smtClean="0"/>
              <a:t>‹#›</a:t>
            </a:fld>
            <a:endParaRPr lang="en-IN"/>
          </a:p>
        </p:txBody>
      </p:sp>
    </p:spTree>
    <p:extLst>
      <p:ext uri="{BB962C8B-B14F-4D97-AF65-F5344CB8AC3E}">
        <p14:creationId xmlns:p14="http://schemas.microsoft.com/office/powerpoint/2010/main" val="3652614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1CE6630-8DA1-4CCF-A561-1A7781472DA2}" type="datetime1">
              <a:rPr lang="en-IN" smtClean="0"/>
              <a:t>15-12-2022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9864BC-1F0B-4052-8F92-EAEDD5542BB9}" type="slidenum">
              <a:rPr lang="en-IN" smtClean="0"/>
              <a:t>‹#›</a:t>
            </a:fld>
            <a:endParaRPr lang="en-IN"/>
          </a:p>
        </p:txBody>
      </p:sp>
    </p:spTree>
    <p:extLst>
      <p:ext uri="{BB962C8B-B14F-4D97-AF65-F5344CB8AC3E}">
        <p14:creationId xmlns:p14="http://schemas.microsoft.com/office/powerpoint/2010/main" val="2999038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0F0BB3F-1096-4607-AA52-388AEB48E7E7}" type="datetime1">
              <a:rPr lang="en-IN" smtClean="0"/>
              <a:t>15-12-2022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C9864BC-1F0B-4052-8F92-EAEDD5542BB9}" type="slidenum">
              <a:rPr lang="en-IN" smtClean="0"/>
              <a:t>‹#›</a:t>
            </a:fld>
            <a:endParaRPr lang="en-IN"/>
          </a:p>
        </p:txBody>
      </p:sp>
    </p:spTree>
    <p:extLst>
      <p:ext uri="{BB962C8B-B14F-4D97-AF65-F5344CB8AC3E}">
        <p14:creationId xmlns:p14="http://schemas.microsoft.com/office/powerpoint/2010/main" val="2273373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5519967-F70B-48EC-9918-6A095D93A63B}" type="datetime1">
              <a:rPr lang="en-IN" smtClean="0"/>
              <a:t>15-12-2022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C9864BC-1F0B-4052-8F92-EAEDD5542BB9}" type="slidenum">
              <a:rPr lang="en-IN" smtClean="0"/>
              <a:t>‹#›</a:t>
            </a:fld>
            <a:endParaRPr lang="en-IN"/>
          </a:p>
        </p:txBody>
      </p:sp>
    </p:spTree>
    <p:extLst>
      <p:ext uri="{BB962C8B-B14F-4D97-AF65-F5344CB8AC3E}">
        <p14:creationId xmlns:p14="http://schemas.microsoft.com/office/powerpoint/2010/main" val="210742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C03BE3-29E4-4B90-B8FC-18074A0E53F6}" type="datetime1">
              <a:rPr lang="en-IN" smtClean="0"/>
              <a:t>15-12-2022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C9864BC-1F0B-4052-8F92-EAEDD5542BB9}" type="slidenum">
              <a:rPr lang="en-IN" smtClean="0"/>
              <a:t>‹#›</a:t>
            </a:fld>
            <a:endParaRPr lang="en-IN"/>
          </a:p>
        </p:txBody>
      </p:sp>
    </p:spTree>
    <p:extLst>
      <p:ext uri="{BB962C8B-B14F-4D97-AF65-F5344CB8AC3E}">
        <p14:creationId xmlns:p14="http://schemas.microsoft.com/office/powerpoint/2010/main" val="2582138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6FCEAB8-3085-4BFC-99DC-B6AD57486C64}" type="datetime1">
              <a:rPr lang="en-IN" smtClean="0"/>
              <a:t>15-12-2022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9864BC-1F0B-4052-8F92-EAEDD5542BB9}" type="slidenum">
              <a:rPr lang="en-IN" smtClean="0"/>
              <a:t>‹#›</a:t>
            </a:fld>
            <a:endParaRPr lang="en-IN"/>
          </a:p>
        </p:txBody>
      </p:sp>
    </p:spTree>
    <p:extLst>
      <p:ext uri="{BB962C8B-B14F-4D97-AF65-F5344CB8AC3E}">
        <p14:creationId xmlns:p14="http://schemas.microsoft.com/office/powerpoint/2010/main" val="2955909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9864BC-1F0B-4052-8F92-EAEDD5542BB9}" type="slidenum">
              <a:rPr lang="en-IN" smtClean="0"/>
              <a:t>‹#›</a:t>
            </a:fld>
            <a:endParaRPr lang="en-IN"/>
          </a:p>
        </p:txBody>
      </p:sp>
      <p:sp>
        <p:nvSpPr>
          <p:cNvPr id="5" name="Date Placeholder 4"/>
          <p:cNvSpPr>
            <a:spLocks noGrp="1"/>
          </p:cNvSpPr>
          <p:nvPr>
            <p:ph type="dt" sz="half" idx="10"/>
          </p:nvPr>
        </p:nvSpPr>
        <p:spPr/>
        <p:txBody>
          <a:bodyPr/>
          <a:lstStyle/>
          <a:p>
            <a:fld id="{A7DD305F-C3E9-4D21-A49F-87A560478F89}" type="datetime1">
              <a:rPr lang="en-IN" smtClean="0"/>
              <a:t>15-12-2022</a:t>
            </a:fld>
            <a:endParaRPr lang="en-IN"/>
          </a:p>
        </p:txBody>
      </p:sp>
    </p:spTree>
    <p:extLst>
      <p:ext uri="{BB962C8B-B14F-4D97-AF65-F5344CB8AC3E}">
        <p14:creationId xmlns:p14="http://schemas.microsoft.com/office/powerpoint/2010/main" val="2411371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0FAF604-69FA-4A69-8B82-CB3E0871DA75}" type="datetime1">
              <a:rPr lang="en-IN" smtClean="0"/>
              <a:t>15-12-2022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C9864BC-1F0B-4052-8F92-EAEDD5542BB9}" type="slidenum">
              <a:rPr lang="en-IN" smtClean="0"/>
              <a:t>‹#›</a:t>
            </a:fld>
            <a:endParaRPr lang="en-IN"/>
          </a:p>
        </p:txBody>
      </p:sp>
    </p:spTree>
    <p:extLst>
      <p:ext uri="{BB962C8B-B14F-4D97-AF65-F5344CB8AC3E}">
        <p14:creationId xmlns:p14="http://schemas.microsoft.com/office/powerpoint/2010/main" val="151791802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3999" y="1"/>
            <a:ext cx="9144000" cy="1770076"/>
          </a:xfrm>
        </p:spPr>
        <p:txBody>
          <a:bodyPr>
            <a:normAutofit/>
          </a:bodyPr>
          <a:lstStyle/>
          <a:p>
            <a:pPr algn="ctr"/>
            <a:r>
              <a:rPr lang="en-US" sz="2800" dirty="0" smtClean="0">
                <a:solidFill>
                  <a:schemeClr val="tx1"/>
                </a:solidFill>
                <a:latin typeface="Bookman Old Style" panose="02050604050505020204" pitchFamily="18" charset="0"/>
              </a:rPr>
              <a:t>B.Tech (IT) Minor Project Presentation 2022</a:t>
            </a:r>
            <a:r>
              <a:rPr lang="en-US" sz="3600" dirty="0" smtClean="0">
                <a:solidFill>
                  <a:schemeClr val="tx1"/>
                </a:solidFill>
                <a:latin typeface="Bookman Old Style" panose="02050604050505020204" pitchFamily="18" charset="0"/>
              </a:rPr>
              <a:t/>
            </a:r>
            <a:br>
              <a:rPr lang="en-US" sz="3600" dirty="0" smtClean="0">
                <a:solidFill>
                  <a:schemeClr val="tx1"/>
                </a:solidFill>
                <a:latin typeface="Bookman Old Style" panose="02050604050505020204" pitchFamily="18" charset="0"/>
              </a:rPr>
            </a:br>
            <a:r>
              <a:rPr lang="en-US" sz="3600" dirty="0" smtClean="0">
                <a:solidFill>
                  <a:schemeClr val="tx1"/>
                </a:solidFill>
                <a:latin typeface="Bookman Old Style" panose="02050604050505020204" pitchFamily="18" charset="0"/>
              </a:rPr>
              <a:t/>
            </a:r>
            <a:br>
              <a:rPr lang="en-US" sz="3600" dirty="0" smtClean="0">
                <a:solidFill>
                  <a:schemeClr val="tx1"/>
                </a:solidFill>
                <a:latin typeface="Bookman Old Style" panose="02050604050505020204" pitchFamily="18" charset="0"/>
              </a:rPr>
            </a:br>
            <a:r>
              <a:rPr lang="en-US" sz="3600" dirty="0" smtClean="0">
                <a:solidFill>
                  <a:schemeClr val="tx1"/>
                </a:solidFill>
                <a:latin typeface="Bookman Old Style" panose="02050604050505020204" pitchFamily="18" charset="0"/>
              </a:rPr>
              <a:t>Expense Tracker System</a:t>
            </a:r>
            <a:endParaRPr lang="en-IN" sz="3600" dirty="0">
              <a:solidFill>
                <a:schemeClr val="tx1"/>
              </a:solidFill>
              <a:latin typeface="Bookman Old Style" panose="02050604050505020204" pitchFamily="18" charset="0"/>
            </a:endParaRPr>
          </a:p>
        </p:txBody>
      </p:sp>
      <p:sp>
        <p:nvSpPr>
          <p:cNvPr id="3" name="Subtitle 2"/>
          <p:cNvSpPr>
            <a:spLocks noGrp="1"/>
          </p:cNvSpPr>
          <p:nvPr>
            <p:ph type="subTitle" idx="1"/>
          </p:nvPr>
        </p:nvSpPr>
        <p:spPr>
          <a:xfrm>
            <a:off x="1523999" y="2008334"/>
            <a:ext cx="9144000" cy="4835027"/>
          </a:xfrm>
        </p:spPr>
        <p:txBody>
          <a:bodyPr>
            <a:normAutofit fontScale="77500" lnSpcReduction="20000"/>
          </a:bodyPr>
          <a:lstStyle/>
          <a:p>
            <a:pPr algn="ctr"/>
            <a:r>
              <a:rPr lang="en-IN" sz="2000" dirty="0" smtClean="0">
                <a:solidFill>
                  <a:schemeClr val="tx1"/>
                </a:solidFill>
                <a:latin typeface="Bookman Old Style" panose="02050604050505020204" pitchFamily="18" charset="0"/>
              </a:rPr>
              <a:t>         Piyush Katyayan (19BTechIT05)</a:t>
            </a:r>
            <a:endParaRPr lang="en-IN" sz="2000" dirty="0">
              <a:solidFill>
                <a:schemeClr val="tx1"/>
              </a:solidFill>
              <a:latin typeface="Bookman Old Style" panose="02050604050505020204" pitchFamily="18" charset="0"/>
            </a:endParaRPr>
          </a:p>
          <a:p>
            <a:pPr algn="ctr"/>
            <a:r>
              <a:rPr lang="en-IN" sz="2000" dirty="0" smtClean="0">
                <a:solidFill>
                  <a:schemeClr val="tx1"/>
                </a:solidFill>
                <a:latin typeface="Bookman Old Style" panose="02050604050505020204" pitchFamily="18" charset="0"/>
              </a:rPr>
              <a:t>Seli Sinha (19BTechIT59)</a:t>
            </a:r>
          </a:p>
          <a:p>
            <a:pPr algn="ctr"/>
            <a:r>
              <a:rPr lang="en-IN" sz="2000" dirty="0" smtClean="0">
                <a:solidFill>
                  <a:schemeClr val="tx1"/>
                </a:solidFill>
                <a:latin typeface="Bookman Old Style" panose="02050604050505020204" pitchFamily="18" charset="0"/>
              </a:rPr>
              <a:t>                Manash Protim Deori (19BTechIT50)</a:t>
            </a:r>
          </a:p>
          <a:p>
            <a:pPr algn="ctr"/>
            <a:r>
              <a:rPr lang="en-IN" sz="2000" dirty="0" smtClean="0">
                <a:solidFill>
                  <a:schemeClr val="tx1"/>
                </a:solidFill>
                <a:latin typeface="Bookman Old Style" panose="02050604050505020204" pitchFamily="18" charset="0"/>
              </a:rPr>
              <a:t>       Kaushik Saikia (19BTechIT29)</a:t>
            </a:r>
          </a:p>
          <a:p>
            <a:pPr algn="ctr"/>
            <a:endParaRPr lang="en-IN" sz="2000" dirty="0" smtClean="0">
              <a:solidFill>
                <a:schemeClr val="tx1"/>
              </a:solidFill>
              <a:latin typeface="Bookman Old Style" panose="02050604050505020204" pitchFamily="18" charset="0"/>
            </a:endParaRPr>
          </a:p>
          <a:p>
            <a:pPr algn="ctr"/>
            <a:r>
              <a:rPr lang="en-US" sz="2000" i="1" dirty="0">
                <a:solidFill>
                  <a:schemeClr val="tx1"/>
                </a:solidFill>
                <a:latin typeface="Bookman Old Style" panose="02050604050505020204" pitchFamily="18" charset="0"/>
              </a:rPr>
              <a:t>Under the supervision </a:t>
            </a:r>
            <a:r>
              <a:rPr lang="en-US" sz="2000" i="1" dirty="0" smtClean="0">
                <a:solidFill>
                  <a:schemeClr val="tx1"/>
                </a:solidFill>
                <a:latin typeface="Bookman Old Style" panose="02050604050505020204" pitchFamily="18" charset="0"/>
              </a:rPr>
              <a:t>of</a:t>
            </a:r>
          </a:p>
          <a:p>
            <a:pPr algn="ctr"/>
            <a:r>
              <a:rPr lang="en-US" sz="2000" dirty="0" smtClean="0">
                <a:solidFill>
                  <a:schemeClr val="tx1"/>
                </a:solidFill>
                <a:latin typeface="Bookman Old Style" panose="02050604050505020204" pitchFamily="18" charset="0"/>
              </a:rPr>
              <a:t>Dr</a:t>
            </a:r>
            <a:r>
              <a:rPr lang="en-US" sz="2000" dirty="0">
                <a:solidFill>
                  <a:schemeClr val="tx1"/>
                </a:solidFill>
                <a:latin typeface="Bookman Old Style" panose="02050604050505020204" pitchFamily="18" charset="0"/>
              </a:rPr>
              <a:t>. </a:t>
            </a:r>
            <a:r>
              <a:rPr lang="en-US" sz="2000" dirty="0" smtClean="0">
                <a:solidFill>
                  <a:schemeClr val="tx1"/>
                </a:solidFill>
                <a:latin typeface="Bookman Old Style" panose="02050604050505020204" pitchFamily="18" charset="0"/>
              </a:rPr>
              <a:t>Khwairakpam Amitabh</a:t>
            </a:r>
          </a:p>
          <a:p>
            <a:pPr algn="ctr"/>
            <a:endParaRPr lang="en-US" sz="2000" dirty="0">
              <a:solidFill>
                <a:schemeClr val="tx1"/>
              </a:solidFill>
              <a:latin typeface="Bookman Old Style" panose="02050604050505020204" pitchFamily="18" charset="0"/>
            </a:endParaRPr>
          </a:p>
          <a:p>
            <a:pPr algn="ctr"/>
            <a:endParaRPr lang="en-IN" sz="2000" dirty="0" smtClean="0">
              <a:solidFill>
                <a:schemeClr val="tx1"/>
              </a:solidFill>
              <a:latin typeface="Bookman Old Style" panose="02050604050505020204" pitchFamily="18" charset="0"/>
            </a:endParaRPr>
          </a:p>
          <a:p>
            <a:pPr algn="ctr"/>
            <a:endParaRPr lang="en-US" dirty="0" smtClean="0">
              <a:solidFill>
                <a:schemeClr val="tx1"/>
              </a:solidFill>
              <a:latin typeface="Bookman Old Style" panose="02050604050505020204" pitchFamily="18" charset="0"/>
            </a:endParaRPr>
          </a:p>
          <a:p>
            <a:pPr algn="ctr"/>
            <a:endParaRPr lang="en-US" dirty="0">
              <a:solidFill>
                <a:schemeClr val="tx1"/>
              </a:solidFill>
              <a:latin typeface="Bookman Old Style" panose="02050604050505020204" pitchFamily="18" charset="0"/>
            </a:endParaRPr>
          </a:p>
          <a:p>
            <a:pPr algn="ctr"/>
            <a:endParaRPr lang="en-US" sz="1900" dirty="0" smtClean="0">
              <a:solidFill>
                <a:schemeClr val="tx1"/>
              </a:solidFill>
              <a:latin typeface="Bookman Old Style" panose="02050604050505020204" pitchFamily="18" charset="0"/>
            </a:endParaRPr>
          </a:p>
          <a:p>
            <a:pPr algn="ctr"/>
            <a:r>
              <a:rPr lang="en-US" sz="1900" dirty="0" smtClean="0">
                <a:solidFill>
                  <a:schemeClr val="tx1"/>
                </a:solidFill>
                <a:latin typeface="Bookman Old Style" panose="02050604050505020204" pitchFamily="18" charset="0"/>
              </a:rPr>
              <a:t>Department of Information Technology</a:t>
            </a:r>
          </a:p>
          <a:p>
            <a:pPr algn="ctr"/>
            <a:r>
              <a:rPr lang="en-US" sz="1900" dirty="0" smtClean="0">
                <a:solidFill>
                  <a:schemeClr val="tx1"/>
                </a:solidFill>
                <a:latin typeface="Bookman Old Style" panose="02050604050505020204" pitchFamily="18" charset="0"/>
              </a:rPr>
              <a:t>North-Eastern Hill University</a:t>
            </a:r>
          </a:p>
          <a:p>
            <a:pPr algn="ctr"/>
            <a:r>
              <a:rPr lang="en-US" sz="1900" dirty="0" smtClean="0">
                <a:solidFill>
                  <a:schemeClr val="tx1"/>
                </a:solidFill>
                <a:latin typeface="Bookman Old Style" panose="02050604050505020204" pitchFamily="18" charset="0"/>
              </a:rPr>
              <a:t>Shillong</a:t>
            </a:r>
            <a:endParaRPr lang="en-IN" sz="1900" dirty="0">
              <a:solidFill>
                <a:schemeClr val="tx1"/>
              </a:solidFill>
              <a:latin typeface="Bookman Old Style" panose="02050604050505020204" pitchFamily="18"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07483" y="4425847"/>
            <a:ext cx="1177032" cy="1177032"/>
          </a:xfrm>
          <a:prstGeom prst="rect">
            <a:avLst/>
          </a:prstGeom>
        </p:spPr>
      </p:pic>
    </p:spTree>
    <p:extLst>
      <p:ext uri="{BB962C8B-B14F-4D97-AF65-F5344CB8AC3E}">
        <p14:creationId xmlns:p14="http://schemas.microsoft.com/office/powerpoint/2010/main" val="4061741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latin typeface="Bookman Old Style" panose="02050604050505020204" pitchFamily="18" charset="0"/>
              </a:rPr>
              <a:t>ER Diagram</a:t>
            </a:r>
            <a:endParaRPr lang="en-IN" dirty="0">
              <a:solidFill>
                <a:srgbClr val="0070C0"/>
              </a:solidFill>
              <a:latin typeface="Bookman Old Style" panose="02050604050505020204" pitchFamily="18" charset="0"/>
            </a:endParaRPr>
          </a:p>
        </p:txBody>
      </p:sp>
      <p:sp>
        <p:nvSpPr>
          <p:cNvPr id="3" name="Content Placeholder 2"/>
          <p:cNvSpPr>
            <a:spLocks noGrp="1"/>
          </p:cNvSpPr>
          <p:nvPr>
            <p:ph idx="1"/>
          </p:nvPr>
        </p:nvSpPr>
        <p:spPr/>
        <p:txBody>
          <a:bodyPr/>
          <a:lstStyle/>
          <a:p>
            <a:pPr marL="0" indent="0">
              <a:buNone/>
            </a:pPr>
            <a:r>
              <a:rPr lang="en-US" dirty="0"/>
              <a:t>.</a:t>
            </a:r>
            <a:endParaRPr lang="en-IN" dirty="0"/>
          </a:p>
        </p:txBody>
      </p:sp>
      <p:sp>
        <p:nvSpPr>
          <p:cNvPr id="5" name="Slide Number Placeholder 4"/>
          <p:cNvSpPr>
            <a:spLocks noGrp="1"/>
          </p:cNvSpPr>
          <p:nvPr>
            <p:ph type="sldNum" sz="quarter" idx="12"/>
          </p:nvPr>
        </p:nvSpPr>
        <p:spPr/>
        <p:txBody>
          <a:bodyPr/>
          <a:lstStyle/>
          <a:p>
            <a:fld id="{4C9864BC-1F0B-4052-8F92-EAEDD5542BB9}" type="slidenum">
              <a:rPr lang="en-IN" sz="1600" smtClean="0">
                <a:solidFill>
                  <a:schemeClr val="tx1"/>
                </a:solidFill>
              </a:rPr>
              <a:t>10</a:t>
            </a:fld>
            <a:endParaRPr lang="en-IN" dirty="0">
              <a:solidFill>
                <a:schemeClr val="tx1"/>
              </a:solidFill>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6493" y="1417045"/>
            <a:ext cx="8298349" cy="5440955"/>
          </a:xfrm>
          <a:prstGeom prst="rect">
            <a:avLst/>
          </a:prstGeom>
        </p:spPr>
      </p:pic>
    </p:spTree>
    <p:extLst>
      <p:ext uri="{BB962C8B-B14F-4D97-AF65-F5344CB8AC3E}">
        <p14:creationId xmlns:p14="http://schemas.microsoft.com/office/powerpoint/2010/main" val="11743293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latin typeface="Bookman Old Style" panose="02050604050505020204" pitchFamily="18" charset="0"/>
              </a:rPr>
              <a:t>Data Flow Diagram</a:t>
            </a:r>
            <a:endParaRPr lang="en-IN" dirty="0">
              <a:solidFill>
                <a:srgbClr val="0070C0"/>
              </a:solidFill>
              <a:latin typeface="Bookman Old Style" panose="02050604050505020204" pitchFamily="18" charset="0"/>
            </a:endParaRPr>
          </a:p>
        </p:txBody>
      </p:sp>
      <p:sp>
        <p:nvSpPr>
          <p:cNvPr id="3" name="Content Placeholder 2"/>
          <p:cNvSpPr>
            <a:spLocks noGrp="1"/>
          </p:cNvSpPr>
          <p:nvPr>
            <p:ph idx="1"/>
          </p:nvPr>
        </p:nvSpPr>
        <p:spPr/>
        <p:txBody>
          <a:bodyPr/>
          <a:lstStyle/>
          <a:p>
            <a:r>
              <a:rPr lang="en-US" dirty="0" smtClean="0">
                <a:latin typeface="Bookman Old Style" panose="02050604050505020204" pitchFamily="18" charset="0"/>
              </a:rPr>
              <a:t>Level - 0</a:t>
            </a:r>
            <a:endParaRPr lang="en-IN" dirty="0">
              <a:latin typeface="Bookman Old Style" panose="02050604050505020204" pitchFamily="18" charset="0"/>
            </a:endParaRPr>
          </a:p>
        </p:txBody>
      </p:sp>
      <p:sp>
        <p:nvSpPr>
          <p:cNvPr id="4" name="Slide Number Placeholder 3"/>
          <p:cNvSpPr>
            <a:spLocks noGrp="1"/>
          </p:cNvSpPr>
          <p:nvPr>
            <p:ph type="sldNum" sz="quarter" idx="12"/>
          </p:nvPr>
        </p:nvSpPr>
        <p:spPr/>
        <p:txBody>
          <a:bodyPr/>
          <a:lstStyle/>
          <a:p>
            <a:fld id="{4C9864BC-1F0B-4052-8F92-EAEDD5542BB9}" type="slidenum">
              <a:rPr lang="en-IN" sz="1600" smtClean="0">
                <a:solidFill>
                  <a:schemeClr val="tx1"/>
                </a:solidFill>
              </a:rPr>
              <a:t>11</a:t>
            </a:fld>
            <a:endParaRPr lang="en-IN" dirty="0">
              <a:solidFill>
                <a:schemeClr val="tx1"/>
              </a:solidFil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7334" y="3487630"/>
            <a:ext cx="10721594" cy="1226690"/>
          </a:xfrm>
          <a:prstGeom prst="rect">
            <a:avLst/>
          </a:prstGeom>
        </p:spPr>
      </p:pic>
    </p:spTree>
    <p:extLst>
      <p:ext uri="{BB962C8B-B14F-4D97-AF65-F5344CB8AC3E}">
        <p14:creationId xmlns:p14="http://schemas.microsoft.com/office/powerpoint/2010/main" val="9284933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latin typeface="Bookman Old Style" panose="02050604050505020204" pitchFamily="18" charset="0"/>
              </a:rPr>
              <a:t>Data Flow Diagram (cont.)</a:t>
            </a:r>
            <a:endParaRPr lang="en-IN" dirty="0">
              <a:solidFill>
                <a:srgbClr val="0070C0"/>
              </a:solidFill>
              <a:latin typeface="Bookman Old Style" panose="02050604050505020204" pitchFamily="18" charset="0"/>
            </a:endParaRPr>
          </a:p>
        </p:txBody>
      </p:sp>
      <p:sp>
        <p:nvSpPr>
          <p:cNvPr id="3" name="Content Placeholder 2"/>
          <p:cNvSpPr>
            <a:spLocks noGrp="1"/>
          </p:cNvSpPr>
          <p:nvPr>
            <p:ph idx="1"/>
          </p:nvPr>
        </p:nvSpPr>
        <p:spPr/>
        <p:txBody>
          <a:bodyPr/>
          <a:lstStyle/>
          <a:p>
            <a:r>
              <a:rPr lang="en-US" dirty="0" smtClean="0">
                <a:latin typeface="Bookman Old Style" panose="02050604050505020204" pitchFamily="18" charset="0"/>
              </a:rPr>
              <a:t>Level - 1</a:t>
            </a:r>
            <a:endParaRPr lang="en-IN" dirty="0">
              <a:latin typeface="Bookman Old Style" panose="02050604050505020204" pitchFamily="18" charset="0"/>
            </a:endParaRPr>
          </a:p>
        </p:txBody>
      </p:sp>
      <p:sp>
        <p:nvSpPr>
          <p:cNvPr id="4" name="Slide Number Placeholder 3"/>
          <p:cNvSpPr>
            <a:spLocks noGrp="1"/>
          </p:cNvSpPr>
          <p:nvPr>
            <p:ph type="sldNum" sz="quarter" idx="12"/>
          </p:nvPr>
        </p:nvSpPr>
        <p:spPr/>
        <p:txBody>
          <a:bodyPr/>
          <a:lstStyle/>
          <a:p>
            <a:fld id="{4C9864BC-1F0B-4052-8F92-EAEDD5542BB9}" type="slidenum">
              <a:rPr lang="en-IN" sz="1600" smtClean="0">
                <a:solidFill>
                  <a:schemeClr val="tx1"/>
                </a:solidFill>
              </a:rPr>
              <a:t>12</a:t>
            </a:fld>
            <a:endParaRPr lang="en-IN" dirty="0">
              <a:solidFill>
                <a:schemeClr val="tx1"/>
              </a:solidFil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99654" y="1334129"/>
            <a:ext cx="8013853" cy="5533692"/>
          </a:xfrm>
          <a:prstGeom prst="rect">
            <a:avLst/>
          </a:prstGeom>
        </p:spPr>
      </p:pic>
    </p:spTree>
    <p:extLst>
      <p:ext uri="{BB962C8B-B14F-4D97-AF65-F5344CB8AC3E}">
        <p14:creationId xmlns:p14="http://schemas.microsoft.com/office/powerpoint/2010/main" val="27175112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7770"/>
          </a:xfrm>
        </p:spPr>
        <p:txBody>
          <a:bodyPr/>
          <a:lstStyle/>
          <a:p>
            <a:r>
              <a:rPr lang="en-US" dirty="0" smtClean="0">
                <a:solidFill>
                  <a:srgbClr val="0070C0"/>
                </a:solidFill>
                <a:latin typeface="Bookman Old Style" panose="02050604050505020204" pitchFamily="18" charset="0"/>
              </a:rPr>
              <a:t>Results</a:t>
            </a:r>
            <a:endParaRPr lang="en-IN" dirty="0">
              <a:solidFill>
                <a:srgbClr val="0070C0"/>
              </a:solidFill>
              <a:latin typeface="Bookman Old Style" panose="02050604050505020204" pitchFamily="18" charset="0"/>
            </a:endParaRPr>
          </a:p>
        </p:txBody>
      </p:sp>
      <p:sp>
        <p:nvSpPr>
          <p:cNvPr id="3" name="Content Placeholder 2"/>
          <p:cNvSpPr>
            <a:spLocks noGrp="1"/>
          </p:cNvSpPr>
          <p:nvPr>
            <p:ph idx="1"/>
          </p:nvPr>
        </p:nvSpPr>
        <p:spPr>
          <a:xfrm>
            <a:off x="677334" y="1287370"/>
            <a:ext cx="8596668" cy="860922"/>
          </a:xfrm>
        </p:spPr>
        <p:txBody>
          <a:bodyPr/>
          <a:lstStyle/>
          <a:p>
            <a:r>
              <a:rPr lang="en-US" dirty="0" smtClean="0">
                <a:latin typeface="Bookman Old Style" panose="02050604050505020204" pitchFamily="18" charset="0"/>
              </a:rPr>
              <a:t>Signing Up</a:t>
            </a:r>
            <a:endParaRPr lang="en-IN" dirty="0" smtClean="0">
              <a:latin typeface="Bookman Old Style" panose="02050604050505020204" pitchFamily="18" charset="0"/>
            </a:endParaRPr>
          </a:p>
        </p:txBody>
      </p:sp>
      <p:sp>
        <p:nvSpPr>
          <p:cNvPr id="4" name="Slide Number Placeholder 3"/>
          <p:cNvSpPr>
            <a:spLocks noGrp="1"/>
          </p:cNvSpPr>
          <p:nvPr>
            <p:ph type="sldNum" sz="quarter" idx="12"/>
          </p:nvPr>
        </p:nvSpPr>
        <p:spPr/>
        <p:txBody>
          <a:bodyPr/>
          <a:lstStyle/>
          <a:p>
            <a:fld id="{4C9864BC-1F0B-4052-8F92-EAEDD5542BB9}" type="slidenum">
              <a:rPr lang="en-IN" sz="1600" smtClean="0">
                <a:solidFill>
                  <a:schemeClr val="tx1"/>
                </a:solidFill>
              </a:rPr>
              <a:t>13</a:t>
            </a:fld>
            <a:endParaRPr lang="en-IN" dirty="0">
              <a:solidFill>
                <a:schemeClr val="tx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4209" y="609600"/>
            <a:ext cx="12192000" cy="68580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9501" y="609600"/>
            <a:ext cx="12192000" cy="6858000"/>
          </a:xfrm>
          <a:prstGeom prst="rect">
            <a:avLst/>
          </a:prstGeom>
        </p:spPr>
      </p:pic>
    </p:spTree>
    <p:extLst>
      <p:ext uri="{BB962C8B-B14F-4D97-AF65-F5344CB8AC3E}">
        <p14:creationId xmlns:p14="http://schemas.microsoft.com/office/powerpoint/2010/main" val="36824797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7770"/>
          </a:xfrm>
        </p:spPr>
        <p:txBody>
          <a:bodyPr/>
          <a:lstStyle/>
          <a:p>
            <a:r>
              <a:rPr lang="en-US" dirty="0" smtClean="0">
                <a:solidFill>
                  <a:srgbClr val="0070C0"/>
                </a:solidFill>
                <a:latin typeface="Bookman Old Style" panose="02050604050505020204" pitchFamily="18" charset="0"/>
              </a:rPr>
              <a:t>Results (cont.)</a:t>
            </a:r>
            <a:endParaRPr lang="en-IN" dirty="0">
              <a:solidFill>
                <a:srgbClr val="0070C0"/>
              </a:solidFill>
              <a:latin typeface="Bookman Old Style" panose="02050604050505020204" pitchFamily="18" charset="0"/>
            </a:endParaRPr>
          </a:p>
        </p:txBody>
      </p:sp>
      <p:sp>
        <p:nvSpPr>
          <p:cNvPr id="3" name="Content Placeholder 2"/>
          <p:cNvSpPr>
            <a:spLocks noGrp="1"/>
          </p:cNvSpPr>
          <p:nvPr>
            <p:ph idx="1"/>
          </p:nvPr>
        </p:nvSpPr>
        <p:spPr>
          <a:xfrm>
            <a:off x="677334" y="1287370"/>
            <a:ext cx="8596668" cy="860922"/>
          </a:xfrm>
        </p:spPr>
        <p:txBody>
          <a:bodyPr/>
          <a:lstStyle/>
          <a:p>
            <a:r>
              <a:rPr lang="en-US" dirty="0" smtClean="0">
                <a:latin typeface="Bookman Old Style" panose="02050604050505020204" pitchFamily="18" charset="0"/>
              </a:rPr>
              <a:t>Reset Password</a:t>
            </a:r>
            <a:endParaRPr lang="en-IN" dirty="0" smtClean="0">
              <a:latin typeface="Bookman Old Style" panose="02050604050505020204" pitchFamily="18" charset="0"/>
            </a:endParaRPr>
          </a:p>
        </p:txBody>
      </p:sp>
      <p:sp>
        <p:nvSpPr>
          <p:cNvPr id="4" name="Slide Number Placeholder 3"/>
          <p:cNvSpPr>
            <a:spLocks noGrp="1"/>
          </p:cNvSpPr>
          <p:nvPr>
            <p:ph type="sldNum" sz="quarter" idx="12"/>
          </p:nvPr>
        </p:nvSpPr>
        <p:spPr/>
        <p:txBody>
          <a:bodyPr/>
          <a:lstStyle/>
          <a:p>
            <a:fld id="{4C9864BC-1F0B-4052-8F92-EAEDD5542BB9}" type="slidenum">
              <a:rPr lang="en-IN" sz="1600" smtClean="0">
                <a:solidFill>
                  <a:schemeClr val="tx1"/>
                </a:solidFill>
              </a:rPr>
              <a:t>14</a:t>
            </a:fld>
            <a:endParaRPr lang="en-IN" dirty="0">
              <a:solidFill>
                <a:schemeClr val="tx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8901" y="609600"/>
            <a:ext cx="12192000" cy="68580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1148" y="609600"/>
            <a:ext cx="12192000" cy="68580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31197" y="603167"/>
            <a:ext cx="12192000" cy="6858000"/>
          </a:xfrm>
          <a:prstGeom prst="rect">
            <a:avLst/>
          </a:prstGeom>
        </p:spPr>
      </p:pic>
    </p:spTree>
    <p:extLst>
      <p:ext uri="{BB962C8B-B14F-4D97-AF65-F5344CB8AC3E}">
        <p14:creationId xmlns:p14="http://schemas.microsoft.com/office/powerpoint/2010/main" val="10628985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7770"/>
          </a:xfrm>
        </p:spPr>
        <p:txBody>
          <a:bodyPr/>
          <a:lstStyle/>
          <a:p>
            <a:r>
              <a:rPr lang="en-US" dirty="0" smtClean="0">
                <a:solidFill>
                  <a:srgbClr val="0070C0"/>
                </a:solidFill>
                <a:latin typeface="Bookman Old Style" panose="02050604050505020204" pitchFamily="18" charset="0"/>
              </a:rPr>
              <a:t>Results (cont.)</a:t>
            </a:r>
            <a:endParaRPr lang="en-IN" dirty="0">
              <a:solidFill>
                <a:srgbClr val="0070C0"/>
              </a:solidFill>
              <a:latin typeface="Bookman Old Style" panose="02050604050505020204" pitchFamily="18" charset="0"/>
            </a:endParaRPr>
          </a:p>
        </p:txBody>
      </p:sp>
      <p:sp>
        <p:nvSpPr>
          <p:cNvPr id="3" name="Content Placeholder 2"/>
          <p:cNvSpPr>
            <a:spLocks noGrp="1"/>
          </p:cNvSpPr>
          <p:nvPr>
            <p:ph idx="1"/>
          </p:nvPr>
        </p:nvSpPr>
        <p:spPr>
          <a:xfrm>
            <a:off x="677334" y="1287370"/>
            <a:ext cx="8596668" cy="860922"/>
          </a:xfrm>
        </p:spPr>
        <p:txBody>
          <a:bodyPr/>
          <a:lstStyle/>
          <a:p>
            <a:r>
              <a:rPr lang="en-US" dirty="0" smtClean="0">
                <a:latin typeface="Bookman Old Style" panose="02050604050505020204" pitchFamily="18" charset="0"/>
              </a:rPr>
              <a:t>Signing Out</a:t>
            </a:r>
          </a:p>
          <a:p>
            <a:r>
              <a:rPr lang="en-US" dirty="0" smtClean="0">
                <a:latin typeface="Bookman Old Style" panose="02050604050505020204" pitchFamily="18" charset="0"/>
              </a:rPr>
              <a:t>Navigation Bar</a:t>
            </a:r>
          </a:p>
        </p:txBody>
      </p:sp>
      <p:sp>
        <p:nvSpPr>
          <p:cNvPr id="4" name="Slide Number Placeholder 3"/>
          <p:cNvSpPr>
            <a:spLocks noGrp="1"/>
          </p:cNvSpPr>
          <p:nvPr>
            <p:ph type="sldNum" sz="quarter" idx="12"/>
          </p:nvPr>
        </p:nvSpPr>
        <p:spPr/>
        <p:txBody>
          <a:bodyPr/>
          <a:lstStyle/>
          <a:p>
            <a:fld id="{4C9864BC-1F0B-4052-8F92-EAEDD5542BB9}" type="slidenum">
              <a:rPr lang="en-IN" sz="1600" smtClean="0">
                <a:solidFill>
                  <a:schemeClr val="tx1"/>
                </a:solidFill>
              </a:rPr>
              <a:t>15</a:t>
            </a:fld>
            <a:endParaRPr lang="en-IN" dirty="0">
              <a:solidFill>
                <a:schemeClr val="tx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2571" y="609600"/>
            <a:ext cx="12192000" cy="68580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4768" y="609600"/>
            <a:ext cx="12192000" cy="6858000"/>
          </a:xfrm>
          <a:prstGeom prst="rect">
            <a:avLst/>
          </a:prstGeom>
        </p:spPr>
      </p:pic>
    </p:spTree>
    <p:extLst>
      <p:ext uri="{BB962C8B-B14F-4D97-AF65-F5344CB8AC3E}">
        <p14:creationId xmlns:p14="http://schemas.microsoft.com/office/powerpoint/2010/main" val="7864078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7770"/>
          </a:xfrm>
        </p:spPr>
        <p:txBody>
          <a:bodyPr/>
          <a:lstStyle/>
          <a:p>
            <a:r>
              <a:rPr lang="en-US" dirty="0" smtClean="0">
                <a:solidFill>
                  <a:srgbClr val="0070C0"/>
                </a:solidFill>
                <a:latin typeface="Bookman Old Style" panose="02050604050505020204" pitchFamily="18" charset="0"/>
              </a:rPr>
              <a:t>Results (cont.)</a:t>
            </a:r>
            <a:endParaRPr lang="en-IN" dirty="0">
              <a:solidFill>
                <a:srgbClr val="0070C0"/>
              </a:solidFill>
              <a:latin typeface="Bookman Old Style" panose="02050604050505020204" pitchFamily="18" charset="0"/>
            </a:endParaRPr>
          </a:p>
        </p:txBody>
      </p:sp>
      <p:sp>
        <p:nvSpPr>
          <p:cNvPr id="3" name="Content Placeholder 2"/>
          <p:cNvSpPr>
            <a:spLocks noGrp="1"/>
          </p:cNvSpPr>
          <p:nvPr>
            <p:ph idx="1"/>
          </p:nvPr>
        </p:nvSpPr>
        <p:spPr>
          <a:xfrm>
            <a:off x="677334" y="1287370"/>
            <a:ext cx="8596668" cy="860922"/>
          </a:xfrm>
        </p:spPr>
        <p:txBody>
          <a:bodyPr/>
          <a:lstStyle/>
          <a:p>
            <a:r>
              <a:rPr lang="en-US" dirty="0" smtClean="0">
                <a:latin typeface="Bookman Old Style" panose="02050604050505020204" pitchFamily="18" charset="0"/>
              </a:rPr>
              <a:t>Account details</a:t>
            </a:r>
          </a:p>
          <a:p>
            <a:r>
              <a:rPr lang="en-US" dirty="0" smtClean="0">
                <a:latin typeface="Bookman Old Style" panose="02050604050505020204" pitchFamily="18" charset="0"/>
              </a:rPr>
              <a:t>Dashboard</a:t>
            </a:r>
            <a:endParaRPr lang="en-IN" dirty="0" smtClean="0">
              <a:latin typeface="Bookman Old Style" panose="02050604050505020204" pitchFamily="18" charset="0"/>
            </a:endParaRPr>
          </a:p>
        </p:txBody>
      </p:sp>
      <p:sp>
        <p:nvSpPr>
          <p:cNvPr id="4" name="Slide Number Placeholder 3"/>
          <p:cNvSpPr>
            <a:spLocks noGrp="1"/>
          </p:cNvSpPr>
          <p:nvPr>
            <p:ph type="sldNum" sz="quarter" idx="12"/>
          </p:nvPr>
        </p:nvSpPr>
        <p:spPr/>
        <p:txBody>
          <a:bodyPr/>
          <a:lstStyle/>
          <a:p>
            <a:fld id="{4C9864BC-1F0B-4052-8F92-EAEDD5542BB9}" type="slidenum">
              <a:rPr lang="en-IN" sz="1600" smtClean="0">
                <a:solidFill>
                  <a:schemeClr val="tx1"/>
                </a:solidFill>
              </a:rPr>
              <a:t>16</a:t>
            </a:fld>
            <a:endParaRPr lang="en-IN" dirty="0">
              <a:solidFill>
                <a:schemeClr val="tx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0326" y="609600"/>
            <a:ext cx="12192000" cy="68580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0448" y="609600"/>
            <a:ext cx="12192000" cy="6858000"/>
          </a:xfrm>
          <a:prstGeom prst="rect">
            <a:avLst/>
          </a:prstGeom>
        </p:spPr>
      </p:pic>
    </p:spTree>
    <p:extLst>
      <p:ext uri="{BB962C8B-B14F-4D97-AF65-F5344CB8AC3E}">
        <p14:creationId xmlns:p14="http://schemas.microsoft.com/office/powerpoint/2010/main" val="39807940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7770"/>
          </a:xfrm>
        </p:spPr>
        <p:txBody>
          <a:bodyPr/>
          <a:lstStyle/>
          <a:p>
            <a:r>
              <a:rPr lang="en-US" dirty="0" smtClean="0">
                <a:solidFill>
                  <a:srgbClr val="0070C0"/>
                </a:solidFill>
                <a:latin typeface="Bookman Old Style" panose="02050604050505020204" pitchFamily="18" charset="0"/>
              </a:rPr>
              <a:t>Results (cont.)</a:t>
            </a:r>
            <a:endParaRPr lang="en-IN" dirty="0">
              <a:solidFill>
                <a:srgbClr val="0070C0"/>
              </a:solidFill>
              <a:latin typeface="Bookman Old Style" panose="02050604050505020204" pitchFamily="18" charset="0"/>
            </a:endParaRPr>
          </a:p>
        </p:txBody>
      </p:sp>
      <p:sp>
        <p:nvSpPr>
          <p:cNvPr id="3" name="Content Placeholder 2"/>
          <p:cNvSpPr>
            <a:spLocks noGrp="1"/>
          </p:cNvSpPr>
          <p:nvPr>
            <p:ph idx="1"/>
          </p:nvPr>
        </p:nvSpPr>
        <p:spPr>
          <a:xfrm>
            <a:off x="677334" y="1287370"/>
            <a:ext cx="8596668" cy="860922"/>
          </a:xfrm>
        </p:spPr>
        <p:txBody>
          <a:bodyPr/>
          <a:lstStyle/>
          <a:p>
            <a:r>
              <a:rPr lang="en-US" dirty="0" smtClean="0">
                <a:latin typeface="Bookman Old Style" panose="02050604050505020204" pitchFamily="18" charset="0"/>
              </a:rPr>
              <a:t>Adding</a:t>
            </a:r>
          </a:p>
          <a:p>
            <a:r>
              <a:rPr lang="en-US" dirty="0" smtClean="0">
                <a:latin typeface="Bookman Old Style" panose="02050604050505020204" pitchFamily="18" charset="0"/>
              </a:rPr>
              <a:t>Updating</a:t>
            </a:r>
            <a:endParaRPr lang="en-IN" dirty="0" smtClean="0">
              <a:latin typeface="Bookman Old Style" panose="02050604050505020204" pitchFamily="18" charset="0"/>
            </a:endParaRPr>
          </a:p>
        </p:txBody>
      </p:sp>
      <p:sp>
        <p:nvSpPr>
          <p:cNvPr id="4" name="Slide Number Placeholder 3"/>
          <p:cNvSpPr>
            <a:spLocks noGrp="1"/>
          </p:cNvSpPr>
          <p:nvPr>
            <p:ph type="sldNum" sz="quarter" idx="12"/>
          </p:nvPr>
        </p:nvSpPr>
        <p:spPr/>
        <p:txBody>
          <a:bodyPr/>
          <a:lstStyle/>
          <a:p>
            <a:fld id="{4C9864BC-1F0B-4052-8F92-EAEDD5542BB9}" type="slidenum">
              <a:rPr lang="en-IN" sz="1600" smtClean="0">
                <a:solidFill>
                  <a:schemeClr val="tx1"/>
                </a:solidFill>
              </a:rPr>
              <a:t>17</a:t>
            </a:fld>
            <a:endParaRPr lang="en-IN" dirty="0">
              <a:solidFill>
                <a:schemeClr val="tx1"/>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2986" y="609600"/>
            <a:ext cx="12192000" cy="68580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2095" y="609600"/>
            <a:ext cx="12192000" cy="6858000"/>
          </a:xfrm>
          <a:prstGeom prst="rect">
            <a:avLst/>
          </a:prstGeom>
        </p:spPr>
      </p:pic>
    </p:spTree>
    <p:extLst>
      <p:ext uri="{BB962C8B-B14F-4D97-AF65-F5344CB8AC3E}">
        <p14:creationId xmlns:p14="http://schemas.microsoft.com/office/powerpoint/2010/main" val="24023735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7770"/>
          </a:xfrm>
        </p:spPr>
        <p:txBody>
          <a:bodyPr/>
          <a:lstStyle/>
          <a:p>
            <a:r>
              <a:rPr lang="en-US" dirty="0" smtClean="0">
                <a:solidFill>
                  <a:srgbClr val="0070C0"/>
                </a:solidFill>
                <a:latin typeface="Bookman Old Style" panose="02050604050505020204" pitchFamily="18" charset="0"/>
              </a:rPr>
              <a:t>Results (cont.)</a:t>
            </a:r>
            <a:endParaRPr lang="en-IN" dirty="0">
              <a:solidFill>
                <a:srgbClr val="0070C0"/>
              </a:solidFill>
              <a:latin typeface="Bookman Old Style" panose="02050604050505020204" pitchFamily="18" charset="0"/>
            </a:endParaRPr>
          </a:p>
        </p:txBody>
      </p:sp>
      <p:sp>
        <p:nvSpPr>
          <p:cNvPr id="3" name="Content Placeholder 2"/>
          <p:cNvSpPr>
            <a:spLocks noGrp="1"/>
          </p:cNvSpPr>
          <p:nvPr>
            <p:ph idx="1"/>
          </p:nvPr>
        </p:nvSpPr>
        <p:spPr>
          <a:xfrm>
            <a:off x="677334" y="1287370"/>
            <a:ext cx="8596668" cy="860922"/>
          </a:xfrm>
        </p:spPr>
        <p:txBody>
          <a:bodyPr/>
          <a:lstStyle/>
          <a:p>
            <a:r>
              <a:rPr lang="en-US" dirty="0" smtClean="0">
                <a:latin typeface="Bookman Old Style" panose="02050604050505020204" pitchFamily="18" charset="0"/>
              </a:rPr>
              <a:t>Income report</a:t>
            </a:r>
          </a:p>
          <a:p>
            <a:r>
              <a:rPr lang="en-US" dirty="0" smtClean="0">
                <a:latin typeface="Bookman Old Style" panose="02050604050505020204" pitchFamily="18" charset="0"/>
              </a:rPr>
              <a:t>Expenditure report</a:t>
            </a:r>
            <a:endParaRPr lang="en-IN" dirty="0" smtClean="0">
              <a:latin typeface="Bookman Old Style" panose="02050604050505020204" pitchFamily="18" charset="0"/>
            </a:endParaRPr>
          </a:p>
        </p:txBody>
      </p:sp>
      <p:sp>
        <p:nvSpPr>
          <p:cNvPr id="4" name="Slide Number Placeholder 3"/>
          <p:cNvSpPr>
            <a:spLocks noGrp="1"/>
          </p:cNvSpPr>
          <p:nvPr>
            <p:ph type="sldNum" sz="quarter" idx="12"/>
          </p:nvPr>
        </p:nvSpPr>
        <p:spPr/>
        <p:txBody>
          <a:bodyPr/>
          <a:lstStyle/>
          <a:p>
            <a:fld id="{4C9864BC-1F0B-4052-8F92-EAEDD5542BB9}" type="slidenum">
              <a:rPr lang="en-IN" sz="1600" smtClean="0">
                <a:solidFill>
                  <a:schemeClr val="tx1"/>
                </a:solidFill>
              </a:rPr>
              <a:t>18</a:t>
            </a:fld>
            <a:endParaRPr lang="en-IN" dirty="0">
              <a:solidFill>
                <a:schemeClr val="tx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332" y="609600"/>
            <a:ext cx="12192000" cy="68580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6758" y="609600"/>
            <a:ext cx="12192000" cy="6858000"/>
          </a:xfrm>
          <a:prstGeom prst="rect">
            <a:avLst/>
          </a:prstGeom>
        </p:spPr>
      </p:pic>
    </p:spTree>
    <p:extLst>
      <p:ext uri="{BB962C8B-B14F-4D97-AF65-F5344CB8AC3E}">
        <p14:creationId xmlns:p14="http://schemas.microsoft.com/office/powerpoint/2010/main" val="38275166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7770"/>
          </a:xfrm>
        </p:spPr>
        <p:txBody>
          <a:bodyPr/>
          <a:lstStyle/>
          <a:p>
            <a:r>
              <a:rPr lang="en-US" dirty="0" smtClean="0">
                <a:solidFill>
                  <a:srgbClr val="0070C0"/>
                </a:solidFill>
                <a:latin typeface="Bookman Old Style" panose="02050604050505020204" pitchFamily="18" charset="0"/>
              </a:rPr>
              <a:t>Results (cont.)</a:t>
            </a:r>
            <a:endParaRPr lang="en-IN" dirty="0">
              <a:solidFill>
                <a:srgbClr val="0070C0"/>
              </a:solidFill>
              <a:latin typeface="Bookman Old Style" panose="02050604050505020204" pitchFamily="18" charset="0"/>
            </a:endParaRPr>
          </a:p>
        </p:txBody>
      </p:sp>
      <p:sp>
        <p:nvSpPr>
          <p:cNvPr id="3" name="Content Placeholder 2"/>
          <p:cNvSpPr>
            <a:spLocks noGrp="1"/>
          </p:cNvSpPr>
          <p:nvPr>
            <p:ph idx="1"/>
          </p:nvPr>
        </p:nvSpPr>
        <p:spPr>
          <a:xfrm>
            <a:off x="677334" y="1287370"/>
            <a:ext cx="8596668" cy="860922"/>
          </a:xfrm>
        </p:spPr>
        <p:txBody>
          <a:bodyPr/>
          <a:lstStyle/>
          <a:p>
            <a:r>
              <a:rPr lang="en-US" dirty="0" smtClean="0">
                <a:latin typeface="Bookman Old Style" panose="02050604050505020204" pitchFamily="18" charset="0"/>
              </a:rPr>
              <a:t>Pie chart analysis</a:t>
            </a:r>
          </a:p>
        </p:txBody>
      </p:sp>
      <p:sp>
        <p:nvSpPr>
          <p:cNvPr id="4" name="Slide Number Placeholder 3"/>
          <p:cNvSpPr>
            <a:spLocks noGrp="1"/>
          </p:cNvSpPr>
          <p:nvPr>
            <p:ph type="sldNum" sz="quarter" idx="12"/>
          </p:nvPr>
        </p:nvSpPr>
        <p:spPr/>
        <p:txBody>
          <a:bodyPr/>
          <a:lstStyle/>
          <a:p>
            <a:fld id="{4C9864BC-1F0B-4052-8F92-EAEDD5542BB9}" type="slidenum">
              <a:rPr lang="en-IN" sz="1600" smtClean="0">
                <a:solidFill>
                  <a:schemeClr val="tx1"/>
                </a:solidFill>
              </a:rPr>
              <a:t>19</a:t>
            </a:fld>
            <a:endParaRPr lang="en-IN" dirty="0">
              <a:solidFill>
                <a:schemeClr val="tx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332" y="609600"/>
            <a:ext cx="12192000" cy="6858000"/>
          </a:xfrm>
          <a:prstGeom prst="rect">
            <a:avLst/>
          </a:prstGeom>
        </p:spPr>
      </p:pic>
    </p:spTree>
    <p:extLst>
      <p:ext uri="{BB962C8B-B14F-4D97-AF65-F5344CB8AC3E}">
        <p14:creationId xmlns:p14="http://schemas.microsoft.com/office/powerpoint/2010/main" val="8067250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90600"/>
          </a:xfrm>
        </p:spPr>
        <p:txBody>
          <a:bodyPr/>
          <a:lstStyle/>
          <a:p>
            <a:r>
              <a:rPr lang="en-US" dirty="0" smtClean="0">
                <a:solidFill>
                  <a:srgbClr val="0070C0"/>
                </a:solidFill>
                <a:latin typeface="Bookman Old Style" panose="02050604050505020204" pitchFamily="18" charset="0"/>
              </a:rPr>
              <a:t>Outline</a:t>
            </a:r>
            <a:endParaRPr lang="en-IN" dirty="0">
              <a:solidFill>
                <a:srgbClr val="0070C0"/>
              </a:solidFill>
              <a:latin typeface="Bookman Old Style" panose="02050604050505020204" pitchFamily="18" charset="0"/>
            </a:endParaRPr>
          </a:p>
        </p:txBody>
      </p:sp>
      <p:sp>
        <p:nvSpPr>
          <p:cNvPr id="3" name="Content Placeholder 2"/>
          <p:cNvSpPr>
            <a:spLocks noGrp="1"/>
          </p:cNvSpPr>
          <p:nvPr>
            <p:ph idx="1"/>
          </p:nvPr>
        </p:nvSpPr>
        <p:spPr>
          <a:xfrm>
            <a:off x="677334" y="1600200"/>
            <a:ext cx="8596668" cy="4910327"/>
          </a:xfrm>
        </p:spPr>
        <p:txBody>
          <a:bodyPr>
            <a:normAutofit/>
          </a:bodyPr>
          <a:lstStyle/>
          <a:p>
            <a:r>
              <a:rPr lang="en-US" dirty="0" smtClean="0">
                <a:latin typeface="Bookman Old Style" panose="02050604050505020204" pitchFamily="18" charset="0"/>
              </a:rPr>
              <a:t>Objective</a:t>
            </a:r>
          </a:p>
          <a:p>
            <a:r>
              <a:rPr lang="en-US" dirty="0" smtClean="0">
                <a:latin typeface="Bookman Old Style" panose="02050604050505020204" pitchFamily="18" charset="0"/>
              </a:rPr>
              <a:t>Introduction</a:t>
            </a:r>
          </a:p>
          <a:p>
            <a:r>
              <a:rPr lang="en-US" dirty="0" smtClean="0">
                <a:latin typeface="Bookman Old Style" panose="02050604050505020204" pitchFamily="18" charset="0"/>
              </a:rPr>
              <a:t>Background</a:t>
            </a:r>
          </a:p>
          <a:p>
            <a:r>
              <a:rPr lang="en-US" dirty="0" smtClean="0">
                <a:latin typeface="Bookman Old Style" panose="02050604050505020204" pitchFamily="18" charset="0"/>
              </a:rPr>
              <a:t>Motivation</a:t>
            </a:r>
          </a:p>
          <a:p>
            <a:r>
              <a:rPr lang="en-US" dirty="0" smtClean="0">
                <a:latin typeface="Bookman Old Style" panose="02050604050505020204" pitchFamily="18" charset="0"/>
              </a:rPr>
              <a:t>Proposed Method</a:t>
            </a:r>
          </a:p>
          <a:p>
            <a:r>
              <a:rPr lang="en-US" dirty="0" smtClean="0">
                <a:latin typeface="Bookman Old Style" panose="02050604050505020204" pitchFamily="18" charset="0"/>
              </a:rPr>
              <a:t>Software Architecture</a:t>
            </a:r>
          </a:p>
          <a:p>
            <a:r>
              <a:rPr lang="en-US" dirty="0" smtClean="0">
                <a:latin typeface="Bookman Old Style" panose="02050604050505020204" pitchFamily="18" charset="0"/>
              </a:rPr>
              <a:t>ER Diagram</a:t>
            </a:r>
          </a:p>
          <a:p>
            <a:r>
              <a:rPr lang="en-US" dirty="0" smtClean="0">
                <a:latin typeface="Bookman Old Style" panose="02050604050505020204" pitchFamily="18" charset="0"/>
              </a:rPr>
              <a:t>Data Flow Diagram</a:t>
            </a:r>
          </a:p>
          <a:p>
            <a:r>
              <a:rPr lang="en-US" dirty="0" smtClean="0">
                <a:latin typeface="Bookman Old Style" panose="02050604050505020204" pitchFamily="18" charset="0"/>
              </a:rPr>
              <a:t>Results</a:t>
            </a:r>
          </a:p>
          <a:p>
            <a:r>
              <a:rPr lang="en-US" dirty="0" smtClean="0">
                <a:latin typeface="Bookman Old Style" panose="02050604050505020204" pitchFamily="18" charset="0"/>
              </a:rPr>
              <a:t>Conclusion</a:t>
            </a:r>
          </a:p>
          <a:p>
            <a:r>
              <a:rPr lang="en-US" dirty="0" smtClean="0">
                <a:latin typeface="Bookman Old Style" panose="02050604050505020204" pitchFamily="18" charset="0"/>
              </a:rPr>
              <a:t>Future Proposed</a:t>
            </a:r>
          </a:p>
          <a:p>
            <a:r>
              <a:rPr lang="en-US" dirty="0" smtClean="0">
                <a:latin typeface="Bookman Old Style" panose="02050604050505020204" pitchFamily="18" charset="0"/>
              </a:rPr>
              <a:t>References</a:t>
            </a:r>
            <a:endParaRPr lang="en-IN" dirty="0" smtClean="0">
              <a:latin typeface="Bookman Old Style" panose="02050604050505020204" pitchFamily="18" charset="0"/>
            </a:endParaRPr>
          </a:p>
        </p:txBody>
      </p:sp>
      <p:sp>
        <p:nvSpPr>
          <p:cNvPr id="4" name="Slide Number Placeholder 3"/>
          <p:cNvSpPr>
            <a:spLocks noGrp="1"/>
          </p:cNvSpPr>
          <p:nvPr>
            <p:ph type="sldNum" sz="quarter" idx="12"/>
          </p:nvPr>
        </p:nvSpPr>
        <p:spPr/>
        <p:txBody>
          <a:bodyPr/>
          <a:lstStyle/>
          <a:p>
            <a:fld id="{4C9864BC-1F0B-4052-8F92-EAEDD5542BB9}" type="slidenum">
              <a:rPr lang="en-IN" sz="1600" smtClean="0">
                <a:solidFill>
                  <a:schemeClr val="tx1"/>
                </a:solidFill>
              </a:rPr>
              <a:t>2</a:t>
            </a:fld>
            <a:endParaRPr lang="en-IN" sz="1600" dirty="0">
              <a:solidFill>
                <a:schemeClr val="tx1"/>
              </a:solidFill>
            </a:endParaRPr>
          </a:p>
        </p:txBody>
      </p:sp>
    </p:spTree>
    <p:extLst>
      <p:ext uri="{BB962C8B-B14F-4D97-AF65-F5344CB8AC3E}">
        <p14:creationId xmlns:p14="http://schemas.microsoft.com/office/powerpoint/2010/main" val="27528242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latin typeface="Bookman Old Style" panose="02050604050505020204" pitchFamily="18" charset="0"/>
              </a:rPr>
              <a:t>Conclusion</a:t>
            </a:r>
            <a:endParaRPr lang="en-IN" dirty="0">
              <a:solidFill>
                <a:srgbClr val="0070C0"/>
              </a:solidFill>
              <a:latin typeface="Bookman Old Style" panose="02050604050505020204" pitchFamily="18" charset="0"/>
            </a:endParaRPr>
          </a:p>
        </p:txBody>
      </p:sp>
      <p:sp>
        <p:nvSpPr>
          <p:cNvPr id="3" name="Content Placeholder 2"/>
          <p:cNvSpPr>
            <a:spLocks noGrp="1"/>
          </p:cNvSpPr>
          <p:nvPr>
            <p:ph idx="1"/>
          </p:nvPr>
        </p:nvSpPr>
        <p:spPr/>
        <p:txBody>
          <a:bodyPr/>
          <a:lstStyle/>
          <a:p>
            <a:pPr algn="just"/>
            <a:r>
              <a:rPr lang="en-US" dirty="0">
                <a:latin typeface="Bookman Old Style" panose="02050604050505020204" pitchFamily="18" charset="0"/>
              </a:rPr>
              <a:t>After </a:t>
            </a:r>
            <a:r>
              <a:rPr lang="en-US" dirty="0" smtClean="0">
                <a:latin typeface="Bookman Old Style" panose="02050604050505020204" pitchFamily="18" charset="0"/>
              </a:rPr>
              <a:t>development of </a:t>
            </a:r>
            <a:r>
              <a:rPr lang="en-US" dirty="0">
                <a:latin typeface="Bookman Old Style" panose="02050604050505020204" pitchFamily="18" charset="0"/>
              </a:rPr>
              <a:t>this application we assure that </a:t>
            </a:r>
            <a:r>
              <a:rPr lang="en-US" dirty="0" smtClean="0">
                <a:latin typeface="Bookman Old Style" panose="02050604050505020204" pitchFamily="18" charset="0"/>
              </a:rPr>
              <a:t>it will </a:t>
            </a:r>
            <a:r>
              <a:rPr lang="en-US" dirty="0">
                <a:latin typeface="Bookman Old Style" panose="02050604050505020204" pitchFamily="18" charset="0"/>
              </a:rPr>
              <a:t>help its users to manage the cost of their daily expenditure</a:t>
            </a:r>
            <a:r>
              <a:rPr lang="en-US" dirty="0" smtClean="0">
                <a:latin typeface="Bookman Old Style" panose="02050604050505020204" pitchFamily="18" charset="0"/>
              </a:rPr>
              <a:t>.</a:t>
            </a:r>
          </a:p>
          <a:p>
            <a:pPr algn="just"/>
            <a:r>
              <a:rPr lang="en-US" dirty="0">
                <a:latin typeface="Bookman Old Style" panose="02050604050505020204" pitchFamily="18" charset="0"/>
              </a:rPr>
              <a:t>It will guide them and aware them about their daily expenses</a:t>
            </a:r>
            <a:r>
              <a:rPr lang="en-US" dirty="0" smtClean="0">
                <a:latin typeface="Bookman Old Style" panose="02050604050505020204" pitchFamily="18" charset="0"/>
              </a:rPr>
              <a:t>.</a:t>
            </a:r>
          </a:p>
          <a:p>
            <a:pPr algn="just"/>
            <a:r>
              <a:rPr lang="en-US" dirty="0">
                <a:latin typeface="Bookman Old Style" panose="02050604050505020204" pitchFamily="18" charset="0"/>
              </a:rPr>
              <a:t>It will prove to be helpful for the people who are frustrated with their daily budget management, irritated because of amount of </a:t>
            </a:r>
            <a:r>
              <a:rPr lang="en-US" dirty="0" smtClean="0">
                <a:latin typeface="Bookman Old Style" panose="02050604050505020204" pitchFamily="18" charset="0"/>
              </a:rPr>
              <a:t>expenses.</a:t>
            </a:r>
          </a:p>
          <a:p>
            <a:pPr algn="just"/>
            <a:r>
              <a:rPr lang="en-US" dirty="0" smtClean="0">
                <a:latin typeface="Bookman Old Style" panose="02050604050505020204" pitchFamily="18" charset="0"/>
              </a:rPr>
              <a:t>If someone wishes </a:t>
            </a:r>
            <a:r>
              <a:rPr lang="en-US" dirty="0">
                <a:latin typeface="Bookman Old Style" panose="02050604050505020204" pitchFamily="18" charset="0"/>
              </a:rPr>
              <a:t>to manage money and to preserve the record of their daily cost which may be useful to change their way of spending money</a:t>
            </a:r>
            <a:r>
              <a:rPr lang="en-US" dirty="0" smtClean="0">
                <a:latin typeface="Bookman Old Style" panose="02050604050505020204" pitchFamily="18" charset="0"/>
              </a:rPr>
              <a:t>.</a:t>
            </a:r>
          </a:p>
          <a:p>
            <a:pPr algn="just"/>
            <a:r>
              <a:rPr lang="en-US" dirty="0">
                <a:latin typeface="Bookman Old Style" panose="02050604050505020204" pitchFamily="18" charset="0"/>
              </a:rPr>
              <a:t>In short, this application will help its users to overcome the wastage of money.</a:t>
            </a:r>
            <a:endParaRPr lang="en-IN" dirty="0">
              <a:latin typeface="Bookman Old Style" panose="02050604050505020204" pitchFamily="18" charset="0"/>
            </a:endParaRPr>
          </a:p>
        </p:txBody>
      </p:sp>
      <p:sp>
        <p:nvSpPr>
          <p:cNvPr id="4" name="Slide Number Placeholder 3"/>
          <p:cNvSpPr>
            <a:spLocks noGrp="1"/>
          </p:cNvSpPr>
          <p:nvPr>
            <p:ph type="sldNum" sz="quarter" idx="12"/>
          </p:nvPr>
        </p:nvSpPr>
        <p:spPr/>
        <p:txBody>
          <a:bodyPr/>
          <a:lstStyle/>
          <a:p>
            <a:fld id="{4C9864BC-1F0B-4052-8F92-EAEDD5542BB9}" type="slidenum">
              <a:rPr lang="en-IN" sz="1600" smtClean="0">
                <a:solidFill>
                  <a:schemeClr val="tx1"/>
                </a:solidFill>
              </a:rPr>
              <a:t>20</a:t>
            </a:fld>
            <a:endParaRPr lang="en-IN" dirty="0">
              <a:solidFill>
                <a:schemeClr val="tx1"/>
              </a:solidFill>
            </a:endParaRPr>
          </a:p>
        </p:txBody>
      </p:sp>
    </p:spTree>
    <p:extLst>
      <p:ext uri="{BB962C8B-B14F-4D97-AF65-F5344CB8AC3E}">
        <p14:creationId xmlns:p14="http://schemas.microsoft.com/office/powerpoint/2010/main" val="8470164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latin typeface="Bookman Old Style" panose="02050604050505020204" pitchFamily="18" charset="0"/>
              </a:rPr>
              <a:t>Future Proposed</a:t>
            </a:r>
            <a:endParaRPr lang="en-IN" dirty="0">
              <a:solidFill>
                <a:srgbClr val="0070C0"/>
              </a:solidFill>
              <a:latin typeface="Bookman Old Style" panose="02050604050505020204" pitchFamily="18" charset="0"/>
            </a:endParaRPr>
          </a:p>
        </p:txBody>
      </p:sp>
      <p:sp>
        <p:nvSpPr>
          <p:cNvPr id="4" name="Content Placeholder 3"/>
          <p:cNvSpPr>
            <a:spLocks noGrp="1"/>
          </p:cNvSpPr>
          <p:nvPr>
            <p:ph idx="1"/>
          </p:nvPr>
        </p:nvSpPr>
        <p:spPr>
          <a:xfrm>
            <a:off x="677334" y="1930400"/>
            <a:ext cx="8596668" cy="3880773"/>
          </a:xfrm>
        </p:spPr>
        <p:txBody>
          <a:bodyPr>
            <a:normAutofit/>
          </a:bodyPr>
          <a:lstStyle/>
          <a:p>
            <a:pPr algn="just"/>
            <a:r>
              <a:rPr lang="en-US" dirty="0" smtClean="0">
                <a:latin typeface="Bookman Old Style" panose="02050604050505020204" pitchFamily="18" charset="0"/>
              </a:rPr>
              <a:t>Create </a:t>
            </a:r>
            <a:r>
              <a:rPr lang="en-US" dirty="0">
                <a:latin typeface="Bookman Old Style" panose="02050604050505020204" pitchFamily="18" charset="0"/>
              </a:rPr>
              <a:t>a statistics activity that will display a graph of the income and expense curve</a:t>
            </a:r>
            <a:r>
              <a:rPr lang="en-US" dirty="0" smtClean="0">
                <a:latin typeface="Bookman Old Style" panose="02050604050505020204" pitchFamily="18" charset="0"/>
              </a:rPr>
              <a:t>.</a:t>
            </a:r>
            <a:endParaRPr lang="en-IN" dirty="0" smtClean="0">
              <a:latin typeface="Bookman Old Style" panose="02050604050505020204" pitchFamily="18" charset="0"/>
            </a:endParaRPr>
          </a:p>
          <a:p>
            <a:pPr algn="just"/>
            <a:r>
              <a:rPr lang="en-US" dirty="0" smtClean="0">
                <a:latin typeface="Bookman Old Style" panose="02050604050505020204" pitchFamily="18" charset="0"/>
              </a:rPr>
              <a:t>Upgrade </a:t>
            </a:r>
            <a:r>
              <a:rPr lang="en-US" dirty="0">
                <a:latin typeface="Bookman Old Style" panose="02050604050505020204" pitchFamily="18" charset="0"/>
              </a:rPr>
              <a:t>the app's user interface </a:t>
            </a:r>
            <a:r>
              <a:rPr lang="en-US" dirty="0" smtClean="0">
                <a:latin typeface="Bookman Old Style" panose="02050604050505020204" pitchFamily="18" charset="0"/>
              </a:rPr>
              <a:t>design.</a:t>
            </a:r>
          </a:p>
          <a:p>
            <a:pPr algn="just"/>
            <a:r>
              <a:rPr lang="en-US" dirty="0">
                <a:latin typeface="Bookman Old Style" panose="02050604050505020204" pitchFamily="18" charset="0"/>
              </a:rPr>
              <a:t>Generate the alert feature if expense is </a:t>
            </a:r>
            <a:r>
              <a:rPr lang="en-US" dirty="0" smtClean="0">
                <a:latin typeface="Bookman Old Style" panose="02050604050505020204" pitchFamily="18" charset="0"/>
              </a:rPr>
              <a:t>increasing.</a:t>
            </a:r>
          </a:p>
          <a:p>
            <a:pPr algn="just"/>
            <a:r>
              <a:rPr lang="en-US" dirty="0" smtClean="0">
                <a:latin typeface="Bookman Old Style" panose="02050604050505020204" pitchFamily="18" charset="0"/>
              </a:rPr>
              <a:t>User details will be backed up on cloud.</a:t>
            </a:r>
            <a:endParaRPr lang="en-IN" dirty="0">
              <a:latin typeface="Bookman Old Style" panose="02050604050505020204" pitchFamily="18" charset="0"/>
            </a:endParaRPr>
          </a:p>
        </p:txBody>
      </p:sp>
      <p:sp>
        <p:nvSpPr>
          <p:cNvPr id="3" name="Slide Number Placeholder 2"/>
          <p:cNvSpPr>
            <a:spLocks noGrp="1"/>
          </p:cNvSpPr>
          <p:nvPr>
            <p:ph type="sldNum" sz="quarter" idx="12"/>
          </p:nvPr>
        </p:nvSpPr>
        <p:spPr/>
        <p:txBody>
          <a:bodyPr/>
          <a:lstStyle/>
          <a:p>
            <a:fld id="{4C9864BC-1F0B-4052-8F92-EAEDD5542BB9}" type="slidenum">
              <a:rPr lang="en-IN" sz="1600" smtClean="0">
                <a:solidFill>
                  <a:schemeClr val="tx1"/>
                </a:solidFill>
              </a:rPr>
              <a:t>21</a:t>
            </a:fld>
            <a:endParaRPr lang="en-IN" dirty="0">
              <a:solidFill>
                <a:schemeClr val="tx1"/>
              </a:solidFill>
            </a:endParaRPr>
          </a:p>
        </p:txBody>
      </p:sp>
    </p:spTree>
    <p:extLst>
      <p:ext uri="{BB962C8B-B14F-4D97-AF65-F5344CB8AC3E}">
        <p14:creationId xmlns:p14="http://schemas.microsoft.com/office/powerpoint/2010/main" val="28383053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latin typeface="Bookman Old Style" panose="02050604050505020204" pitchFamily="18" charset="0"/>
              </a:rPr>
              <a:t>References</a:t>
            </a:r>
            <a:endParaRPr lang="en-IN" dirty="0">
              <a:solidFill>
                <a:srgbClr val="0070C0"/>
              </a:solidFill>
              <a:latin typeface="Bookman Old Style" panose="02050604050505020204" pitchFamily="18" charset="0"/>
            </a:endParaRPr>
          </a:p>
        </p:txBody>
      </p:sp>
      <p:sp>
        <p:nvSpPr>
          <p:cNvPr id="3" name="Content Placeholder 2"/>
          <p:cNvSpPr>
            <a:spLocks noGrp="1"/>
          </p:cNvSpPr>
          <p:nvPr>
            <p:ph idx="1"/>
          </p:nvPr>
        </p:nvSpPr>
        <p:spPr>
          <a:xfrm>
            <a:off x="677334" y="1463040"/>
            <a:ext cx="8883916" cy="4992623"/>
          </a:xfrm>
        </p:spPr>
        <p:txBody>
          <a:bodyPr>
            <a:normAutofit/>
          </a:bodyPr>
          <a:lstStyle/>
          <a:p>
            <a:pPr algn="just"/>
            <a:r>
              <a:rPr lang="en-US" dirty="0" smtClean="0">
                <a:latin typeface="Bookman Old Style" panose="02050604050505020204" pitchFamily="18" charset="0"/>
              </a:rPr>
              <a:t>Introduction to Android: </a:t>
            </a:r>
            <a:r>
              <a:rPr lang="en-US" dirty="0" smtClean="0">
                <a:solidFill>
                  <a:srgbClr val="0070C0"/>
                </a:solidFill>
                <a:latin typeface="Bookman Old Style" panose="02050604050505020204" pitchFamily="18" charset="0"/>
              </a:rPr>
              <a:t>https://google-developer-training.github.io/android-developer-fundamentals-course-concepts-v2/unit-1-get-started/lesson-1-build-your-first-app/1-0-c-introduction-to-android/1-0-c-introduction-to-android.html</a:t>
            </a:r>
          </a:p>
          <a:p>
            <a:pPr algn="just"/>
            <a:r>
              <a:rPr lang="en-US" dirty="0" smtClean="0">
                <a:latin typeface="Bookman Old Style" panose="02050604050505020204" pitchFamily="18" charset="0"/>
              </a:rPr>
              <a:t>Android for developers:</a:t>
            </a:r>
            <a:r>
              <a:rPr lang="en-US" dirty="0">
                <a:latin typeface="Bookman Old Style" panose="02050604050505020204" pitchFamily="18" charset="0"/>
              </a:rPr>
              <a:t> </a:t>
            </a:r>
            <a:r>
              <a:rPr lang="en-US" dirty="0" smtClean="0">
                <a:solidFill>
                  <a:srgbClr val="0070C0"/>
                </a:solidFill>
                <a:latin typeface="Bookman Old Style" panose="02050604050505020204" pitchFamily="18" charset="0"/>
              </a:rPr>
              <a:t>https://developer.android.com/</a:t>
            </a:r>
          </a:p>
          <a:p>
            <a:pPr algn="just"/>
            <a:r>
              <a:rPr lang="en-US" dirty="0" smtClean="0">
                <a:latin typeface="Bookman Old Style" panose="02050604050505020204" pitchFamily="18" charset="0"/>
              </a:rPr>
              <a:t>Android software development:</a:t>
            </a:r>
            <a:r>
              <a:rPr lang="en-US" dirty="0">
                <a:latin typeface="Bookman Old Style" panose="02050604050505020204" pitchFamily="18" charset="0"/>
              </a:rPr>
              <a:t> </a:t>
            </a:r>
            <a:r>
              <a:rPr lang="en-US" dirty="0" smtClean="0">
                <a:solidFill>
                  <a:srgbClr val="0070C0"/>
                </a:solidFill>
                <a:latin typeface="Bookman Old Style" panose="02050604050505020204" pitchFamily="18" charset="0"/>
              </a:rPr>
              <a:t>https://en.m.wikipedia.org/wiki/Android_software_development</a:t>
            </a:r>
          </a:p>
          <a:p>
            <a:pPr algn="just"/>
            <a:r>
              <a:rPr lang="en-US" dirty="0" smtClean="0">
                <a:solidFill>
                  <a:schemeClr val="tx1"/>
                </a:solidFill>
                <a:latin typeface="Bookman Old Style" panose="02050604050505020204" pitchFamily="18" charset="0"/>
              </a:rPr>
              <a:t>En.wikipedia.org </a:t>
            </a:r>
            <a:r>
              <a:rPr lang="en-US" dirty="0">
                <a:solidFill>
                  <a:schemeClr val="tx1"/>
                </a:solidFill>
                <a:latin typeface="Bookman Old Style" panose="02050604050505020204" pitchFamily="18" charset="0"/>
              </a:rPr>
              <a:t>(</a:t>
            </a:r>
            <a:r>
              <a:rPr lang="en-US" dirty="0" smtClean="0">
                <a:solidFill>
                  <a:schemeClr val="tx1"/>
                </a:solidFill>
                <a:latin typeface="Bookman Old Style" panose="02050604050505020204" pitchFamily="18" charset="0"/>
              </a:rPr>
              <a:t>2018</a:t>
            </a:r>
            <a:r>
              <a:rPr lang="en-US" dirty="0">
                <a:solidFill>
                  <a:schemeClr val="tx1"/>
                </a:solidFill>
                <a:latin typeface="Bookman Old Style" panose="02050604050505020204" pitchFamily="18" charset="0"/>
              </a:rPr>
              <a:t>)</a:t>
            </a:r>
            <a:r>
              <a:rPr lang="en-US" dirty="0" smtClean="0">
                <a:solidFill>
                  <a:schemeClr val="tx1"/>
                </a:solidFill>
                <a:latin typeface="Bookman Old Style" panose="02050604050505020204" pitchFamily="18" charset="0"/>
              </a:rPr>
              <a:t>:</a:t>
            </a:r>
            <a:r>
              <a:rPr lang="en-US" dirty="0" smtClean="0">
                <a:solidFill>
                  <a:srgbClr val="0070C0"/>
                </a:solidFill>
                <a:latin typeface="Bookman Old Style" panose="02050604050505020204" pitchFamily="18" charset="0"/>
              </a:rPr>
              <a:t> </a:t>
            </a:r>
            <a:r>
              <a:rPr lang="en-US" dirty="0">
                <a:solidFill>
                  <a:srgbClr val="0070C0"/>
                </a:solidFill>
                <a:latin typeface="Bookman Old Style" panose="02050604050505020204" pitchFamily="18" charset="0"/>
              </a:rPr>
              <a:t>https://en.wikipedia.org/wiki/Systems design [Accessed 2 May. 2018]</a:t>
            </a:r>
            <a:endParaRPr lang="en-IN" dirty="0">
              <a:solidFill>
                <a:srgbClr val="0070C0"/>
              </a:solidFill>
              <a:latin typeface="Bookman Old Style" panose="02050604050505020204" pitchFamily="18" charset="0"/>
            </a:endParaRPr>
          </a:p>
        </p:txBody>
      </p:sp>
      <p:sp>
        <p:nvSpPr>
          <p:cNvPr id="4" name="Slide Number Placeholder 3"/>
          <p:cNvSpPr>
            <a:spLocks noGrp="1"/>
          </p:cNvSpPr>
          <p:nvPr>
            <p:ph type="sldNum" sz="quarter" idx="12"/>
          </p:nvPr>
        </p:nvSpPr>
        <p:spPr/>
        <p:txBody>
          <a:bodyPr/>
          <a:lstStyle/>
          <a:p>
            <a:fld id="{4C9864BC-1F0B-4052-8F92-EAEDD5542BB9}" type="slidenum">
              <a:rPr lang="en-IN" sz="1600" smtClean="0">
                <a:solidFill>
                  <a:schemeClr val="tx1"/>
                </a:solidFill>
              </a:rPr>
              <a:t>22</a:t>
            </a:fld>
            <a:endParaRPr lang="en-IN" dirty="0">
              <a:solidFill>
                <a:schemeClr val="tx1"/>
              </a:solidFill>
            </a:endParaRPr>
          </a:p>
        </p:txBody>
      </p:sp>
    </p:spTree>
    <p:extLst>
      <p:ext uri="{BB962C8B-B14F-4D97-AF65-F5344CB8AC3E}">
        <p14:creationId xmlns:p14="http://schemas.microsoft.com/office/powerpoint/2010/main" val="33790019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73351"/>
            <a:ext cx="10515600" cy="2141636"/>
          </a:xfrm>
        </p:spPr>
        <p:txBody>
          <a:bodyPr>
            <a:normAutofit fontScale="90000"/>
          </a:bodyPr>
          <a:lstStyle/>
          <a:p>
            <a:pPr algn="ctr"/>
            <a:r>
              <a:rPr lang="en-US" sz="7200" dirty="0" smtClean="0">
                <a:latin typeface="+mn-lt"/>
              </a:rPr>
              <a:t/>
            </a:r>
            <a:br>
              <a:rPr lang="en-US" sz="7200" dirty="0" smtClean="0">
                <a:latin typeface="+mn-lt"/>
              </a:rPr>
            </a:br>
            <a:r>
              <a:rPr lang="en-US" sz="7300" dirty="0" smtClean="0">
                <a:solidFill>
                  <a:srgbClr val="0070C0"/>
                </a:solidFill>
                <a:latin typeface="Bookman Old Style" panose="02050604050505020204" pitchFamily="18" charset="0"/>
              </a:rPr>
              <a:t>Thank</a:t>
            </a:r>
            <a:endParaRPr lang="en-IN" sz="7200" dirty="0">
              <a:solidFill>
                <a:srgbClr val="0070C0"/>
              </a:solidFill>
              <a:latin typeface="Bookman Old Style" panose="02050604050505020204" pitchFamily="18" charset="0"/>
            </a:endParaRPr>
          </a:p>
        </p:txBody>
      </p:sp>
      <p:sp>
        <p:nvSpPr>
          <p:cNvPr id="3" name="Content Placeholder 2"/>
          <p:cNvSpPr>
            <a:spLocks noGrp="1"/>
          </p:cNvSpPr>
          <p:nvPr>
            <p:ph idx="1"/>
          </p:nvPr>
        </p:nvSpPr>
        <p:spPr>
          <a:xfrm>
            <a:off x="838200" y="3514987"/>
            <a:ext cx="10515600" cy="1349976"/>
          </a:xfrm>
        </p:spPr>
        <p:txBody>
          <a:bodyPr>
            <a:normAutofit/>
          </a:bodyPr>
          <a:lstStyle/>
          <a:p>
            <a:pPr marL="0" indent="0" algn="ctr">
              <a:buNone/>
            </a:pPr>
            <a:r>
              <a:rPr lang="en-US" sz="6600" dirty="0" smtClean="0">
                <a:solidFill>
                  <a:srgbClr val="0070C0"/>
                </a:solidFill>
                <a:latin typeface="Bookman Old Style" panose="02050604050505020204" pitchFamily="18" charset="0"/>
              </a:rPr>
              <a:t>You</a:t>
            </a:r>
            <a:endParaRPr lang="en-IN" sz="6600" dirty="0">
              <a:solidFill>
                <a:srgbClr val="0070C0"/>
              </a:solidFill>
              <a:latin typeface="Bookman Old Style" panose="02050604050505020204" pitchFamily="18" charset="0"/>
            </a:endParaRPr>
          </a:p>
        </p:txBody>
      </p:sp>
      <p:sp>
        <p:nvSpPr>
          <p:cNvPr id="4" name="Slide Number Placeholder 3"/>
          <p:cNvSpPr>
            <a:spLocks noGrp="1"/>
          </p:cNvSpPr>
          <p:nvPr>
            <p:ph type="sldNum" sz="quarter" idx="12"/>
          </p:nvPr>
        </p:nvSpPr>
        <p:spPr/>
        <p:txBody>
          <a:bodyPr/>
          <a:lstStyle/>
          <a:p>
            <a:fld id="{4C9864BC-1F0B-4052-8F92-EAEDD5542BB9}" type="slidenum">
              <a:rPr lang="en-IN" sz="1600" smtClean="0">
                <a:solidFill>
                  <a:schemeClr val="tx1"/>
                </a:solidFill>
              </a:rPr>
              <a:t>23</a:t>
            </a:fld>
            <a:endParaRPr lang="en-IN" dirty="0">
              <a:solidFill>
                <a:schemeClr val="tx1"/>
              </a:solidFill>
            </a:endParaRPr>
          </a:p>
        </p:txBody>
      </p:sp>
    </p:spTree>
    <p:extLst>
      <p:ext uri="{BB962C8B-B14F-4D97-AF65-F5344CB8AC3E}">
        <p14:creationId xmlns:p14="http://schemas.microsoft.com/office/powerpoint/2010/main" val="11029687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52213"/>
            <a:ext cx="8596668" cy="1320800"/>
          </a:xfrm>
        </p:spPr>
        <p:txBody>
          <a:bodyPr/>
          <a:lstStyle/>
          <a:p>
            <a:r>
              <a:rPr lang="en-US" dirty="0" smtClean="0">
                <a:solidFill>
                  <a:srgbClr val="0070C0"/>
                </a:solidFill>
                <a:latin typeface="Bookman Old Style" panose="02050604050505020204" pitchFamily="18" charset="0"/>
              </a:rPr>
              <a:t>Objective</a:t>
            </a:r>
            <a:endParaRPr lang="en-IN" dirty="0">
              <a:solidFill>
                <a:srgbClr val="0070C0"/>
              </a:solidFill>
              <a:latin typeface="Bookman Old Style" panose="02050604050505020204" pitchFamily="18" charset="0"/>
            </a:endParaRPr>
          </a:p>
        </p:txBody>
      </p:sp>
      <p:sp>
        <p:nvSpPr>
          <p:cNvPr id="3" name="Content Placeholder 2"/>
          <p:cNvSpPr>
            <a:spLocks noGrp="1"/>
          </p:cNvSpPr>
          <p:nvPr>
            <p:ph idx="1"/>
          </p:nvPr>
        </p:nvSpPr>
        <p:spPr>
          <a:xfrm>
            <a:off x="677334" y="2073945"/>
            <a:ext cx="8596668" cy="3880773"/>
          </a:xfrm>
        </p:spPr>
        <p:txBody>
          <a:bodyPr>
            <a:normAutofit/>
          </a:bodyPr>
          <a:lstStyle/>
          <a:p>
            <a:pPr marL="0" indent="0" algn="ctr">
              <a:buNone/>
            </a:pPr>
            <a:endParaRPr lang="en-US" sz="2400" dirty="0" smtClean="0">
              <a:latin typeface="Bookman Old Style" panose="02050604050505020204" pitchFamily="18" charset="0"/>
            </a:endParaRPr>
          </a:p>
          <a:p>
            <a:pPr marL="0" indent="0" algn="ctr">
              <a:buNone/>
            </a:pPr>
            <a:endParaRPr lang="en-US" sz="2400" dirty="0">
              <a:latin typeface="Bookman Old Style" panose="02050604050505020204" pitchFamily="18" charset="0"/>
            </a:endParaRPr>
          </a:p>
          <a:p>
            <a:pPr marL="0" indent="0" algn="ctr">
              <a:buNone/>
            </a:pPr>
            <a:endParaRPr lang="en-US" sz="2400" dirty="0" smtClean="0">
              <a:latin typeface="Bookman Old Style" panose="02050604050505020204" pitchFamily="18" charset="0"/>
            </a:endParaRPr>
          </a:p>
          <a:p>
            <a:pPr marL="0" indent="0" algn="ctr">
              <a:buNone/>
            </a:pPr>
            <a:r>
              <a:rPr lang="en-US" sz="2400" dirty="0" smtClean="0">
                <a:latin typeface="Bookman Old Style" panose="02050604050505020204" pitchFamily="18" charset="0"/>
              </a:rPr>
              <a:t>To develop android application for </a:t>
            </a:r>
            <a:r>
              <a:rPr lang="en-US" sz="2400" dirty="0">
                <a:latin typeface="Bookman Old Style" panose="02050604050505020204" pitchFamily="18" charset="0"/>
              </a:rPr>
              <a:t>expense tracking </a:t>
            </a:r>
            <a:r>
              <a:rPr lang="en-US" sz="2400" dirty="0" smtClean="0">
                <a:latin typeface="Bookman Old Style" panose="02050604050505020204" pitchFamily="18" charset="0"/>
              </a:rPr>
              <a:t>and financial management of the user.</a:t>
            </a:r>
            <a:endParaRPr lang="en-IN" sz="2400" dirty="0">
              <a:latin typeface="Bookman Old Style" panose="02050604050505020204" pitchFamily="18" charset="0"/>
            </a:endParaRPr>
          </a:p>
        </p:txBody>
      </p:sp>
      <p:sp>
        <p:nvSpPr>
          <p:cNvPr id="4" name="Slide Number Placeholder 3"/>
          <p:cNvSpPr>
            <a:spLocks noGrp="1"/>
          </p:cNvSpPr>
          <p:nvPr>
            <p:ph type="sldNum" sz="quarter" idx="12"/>
          </p:nvPr>
        </p:nvSpPr>
        <p:spPr/>
        <p:txBody>
          <a:bodyPr/>
          <a:lstStyle/>
          <a:p>
            <a:fld id="{4C9864BC-1F0B-4052-8F92-EAEDD5542BB9}" type="slidenum">
              <a:rPr lang="en-IN" sz="1600" smtClean="0">
                <a:solidFill>
                  <a:schemeClr val="tx1"/>
                </a:solidFill>
              </a:rPr>
              <a:t>3</a:t>
            </a:fld>
            <a:endParaRPr lang="en-IN" sz="1600" dirty="0">
              <a:solidFill>
                <a:schemeClr val="tx1"/>
              </a:solidFill>
            </a:endParaRPr>
          </a:p>
        </p:txBody>
      </p:sp>
    </p:spTree>
    <p:extLst>
      <p:ext uri="{BB962C8B-B14F-4D97-AF65-F5344CB8AC3E}">
        <p14:creationId xmlns:p14="http://schemas.microsoft.com/office/powerpoint/2010/main" val="35825478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02906"/>
            <a:ext cx="8596668" cy="1320800"/>
          </a:xfrm>
        </p:spPr>
        <p:txBody>
          <a:bodyPr/>
          <a:lstStyle/>
          <a:p>
            <a:r>
              <a:rPr lang="en-US" dirty="0" smtClean="0">
                <a:solidFill>
                  <a:srgbClr val="0070C0"/>
                </a:solidFill>
                <a:latin typeface="Bookman Old Style" panose="02050604050505020204" pitchFamily="18" charset="0"/>
              </a:rPr>
              <a:t>Introduction</a:t>
            </a:r>
            <a:endParaRPr lang="en-IN" dirty="0">
              <a:solidFill>
                <a:srgbClr val="0070C0"/>
              </a:solidFill>
              <a:latin typeface="Bookman Old Style" panose="02050604050505020204" pitchFamily="18" charset="0"/>
            </a:endParaRPr>
          </a:p>
        </p:txBody>
      </p:sp>
      <p:sp>
        <p:nvSpPr>
          <p:cNvPr id="3" name="Content Placeholder 2"/>
          <p:cNvSpPr>
            <a:spLocks noGrp="1"/>
          </p:cNvSpPr>
          <p:nvPr>
            <p:ph idx="1"/>
          </p:nvPr>
        </p:nvSpPr>
        <p:spPr/>
        <p:txBody>
          <a:bodyPr/>
          <a:lstStyle/>
          <a:p>
            <a:pPr algn="just"/>
            <a:r>
              <a:rPr lang="en-US" dirty="0">
                <a:latin typeface="Bookman Old Style" panose="02050604050505020204" pitchFamily="18" charset="0"/>
              </a:rPr>
              <a:t>Every earning people are mostly confused at the end of the month as they cannot remember where all of their money have gone, where they have spent and ultimately have to sustain in little money minimizing their essential </a:t>
            </a:r>
            <a:r>
              <a:rPr lang="en-US" dirty="0" smtClean="0">
                <a:latin typeface="Bookman Old Style" panose="02050604050505020204" pitchFamily="18" charset="0"/>
              </a:rPr>
              <a:t>needs.</a:t>
            </a:r>
          </a:p>
          <a:p>
            <a:pPr algn="just"/>
            <a:r>
              <a:rPr lang="en-US" dirty="0">
                <a:latin typeface="Bookman Old Style" panose="02050604050505020204" pitchFamily="18" charset="0"/>
              </a:rPr>
              <a:t>There is no as such complete solution present easily or we should say free of cost which enables a person to keep track of its daily expenditure easily and notify them if they are making high expenditures</a:t>
            </a:r>
            <a:r>
              <a:rPr lang="en-US" dirty="0" smtClean="0">
                <a:latin typeface="Bookman Old Style" panose="02050604050505020204" pitchFamily="18" charset="0"/>
              </a:rPr>
              <a:t>.</a:t>
            </a:r>
            <a:endParaRPr lang="en-US" dirty="0">
              <a:latin typeface="Bookman Old Style" panose="02050604050505020204" pitchFamily="18" charset="0"/>
            </a:endParaRPr>
          </a:p>
        </p:txBody>
      </p:sp>
      <p:sp>
        <p:nvSpPr>
          <p:cNvPr id="4" name="Slide Number Placeholder 3"/>
          <p:cNvSpPr>
            <a:spLocks noGrp="1"/>
          </p:cNvSpPr>
          <p:nvPr>
            <p:ph type="sldNum" sz="quarter" idx="12"/>
          </p:nvPr>
        </p:nvSpPr>
        <p:spPr/>
        <p:txBody>
          <a:bodyPr/>
          <a:lstStyle/>
          <a:p>
            <a:fld id="{4C9864BC-1F0B-4052-8F92-EAEDD5542BB9}" type="slidenum">
              <a:rPr lang="en-IN" sz="1600" smtClean="0">
                <a:solidFill>
                  <a:schemeClr val="tx1"/>
                </a:solidFill>
              </a:rPr>
              <a:t>4</a:t>
            </a:fld>
            <a:endParaRPr lang="en-IN" sz="1600" dirty="0">
              <a:solidFill>
                <a:schemeClr val="tx1"/>
              </a:solidFill>
            </a:endParaRPr>
          </a:p>
        </p:txBody>
      </p:sp>
    </p:spTree>
    <p:extLst>
      <p:ext uri="{BB962C8B-B14F-4D97-AF65-F5344CB8AC3E}">
        <p14:creationId xmlns:p14="http://schemas.microsoft.com/office/powerpoint/2010/main" val="25134441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46483"/>
            <a:ext cx="8596668" cy="1320800"/>
          </a:xfrm>
        </p:spPr>
        <p:txBody>
          <a:bodyPr/>
          <a:lstStyle/>
          <a:p>
            <a:r>
              <a:rPr lang="en-US" dirty="0" smtClean="0">
                <a:solidFill>
                  <a:srgbClr val="0070C0"/>
                </a:solidFill>
                <a:latin typeface="Bookman Old Style" panose="02050604050505020204" pitchFamily="18" charset="0"/>
              </a:rPr>
              <a:t>Background</a:t>
            </a:r>
            <a:endParaRPr lang="en-IN" dirty="0">
              <a:solidFill>
                <a:srgbClr val="0070C0"/>
              </a:solidFill>
              <a:latin typeface="Bookman Old Style" panose="02050604050505020204" pitchFamily="18" charset="0"/>
            </a:endParaRPr>
          </a:p>
        </p:txBody>
      </p:sp>
      <p:sp>
        <p:nvSpPr>
          <p:cNvPr id="3" name="Content Placeholder 2"/>
          <p:cNvSpPr>
            <a:spLocks noGrp="1"/>
          </p:cNvSpPr>
          <p:nvPr>
            <p:ph idx="1"/>
          </p:nvPr>
        </p:nvSpPr>
        <p:spPr>
          <a:xfrm>
            <a:off x="677334" y="2160589"/>
            <a:ext cx="8596668" cy="3880774"/>
          </a:xfrm>
        </p:spPr>
        <p:txBody>
          <a:bodyPr/>
          <a:lstStyle/>
          <a:p>
            <a:pPr algn="just"/>
            <a:r>
              <a:rPr lang="en-US" dirty="0">
                <a:latin typeface="Bookman Old Style" panose="02050604050505020204" pitchFamily="18" charset="0"/>
              </a:rPr>
              <a:t>Expense tracker is a refined system which allows user to efficiently manage his/her expenses with ease. Tracking expenses daily can really help us save lot of money</a:t>
            </a:r>
            <a:r>
              <a:rPr lang="en-US" dirty="0" smtClean="0">
                <a:latin typeface="Bookman Old Style" panose="02050604050505020204" pitchFamily="18" charset="0"/>
              </a:rPr>
              <a:t>.</a:t>
            </a:r>
          </a:p>
          <a:p>
            <a:pPr algn="just"/>
            <a:r>
              <a:rPr lang="en-US" dirty="0">
                <a:latin typeface="Bookman Old Style" panose="02050604050505020204" pitchFamily="18" charset="0"/>
              </a:rPr>
              <a:t>Once we start off by tracking our expenses each day, we will be able to get a better idea where you are spending your money, so you stay in control and achieve your goal. It will be a reminder to save money for the expenses</a:t>
            </a:r>
            <a:r>
              <a:rPr lang="en-US" dirty="0" smtClean="0">
                <a:latin typeface="Bookman Old Style" panose="02050604050505020204" pitchFamily="18" charset="0"/>
              </a:rPr>
              <a:t>.</a:t>
            </a:r>
            <a:endParaRPr lang="en-IN" dirty="0">
              <a:latin typeface="Bookman Old Style" panose="02050604050505020204" pitchFamily="18" charset="0"/>
            </a:endParaRPr>
          </a:p>
        </p:txBody>
      </p:sp>
      <p:sp>
        <p:nvSpPr>
          <p:cNvPr id="4" name="Slide Number Placeholder 3"/>
          <p:cNvSpPr>
            <a:spLocks noGrp="1"/>
          </p:cNvSpPr>
          <p:nvPr>
            <p:ph type="sldNum" sz="quarter" idx="12"/>
          </p:nvPr>
        </p:nvSpPr>
        <p:spPr/>
        <p:txBody>
          <a:bodyPr/>
          <a:lstStyle/>
          <a:p>
            <a:fld id="{4C9864BC-1F0B-4052-8F92-EAEDD5542BB9}" type="slidenum">
              <a:rPr lang="en-IN" sz="1600" smtClean="0">
                <a:solidFill>
                  <a:schemeClr val="tx1"/>
                </a:solidFill>
              </a:rPr>
              <a:t>5</a:t>
            </a:fld>
            <a:endParaRPr lang="en-IN" sz="1600" dirty="0">
              <a:solidFill>
                <a:schemeClr val="tx1"/>
              </a:solidFill>
            </a:endParaRPr>
          </a:p>
        </p:txBody>
      </p:sp>
    </p:spTree>
    <p:extLst>
      <p:ext uri="{BB962C8B-B14F-4D97-AF65-F5344CB8AC3E}">
        <p14:creationId xmlns:p14="http://schemas.microsoft.com/office/powerpoint/2010/main" val="39825726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58431"/>
            <a:ext cx="7506810" cy="1052614"/>
          </a:xfrm>
        </p:spPr>
        <p:txBody>
          <a:bodyPr/>
          <a:lstStyle/>
          <a:p>
            <a:r>
              <a:rPr lang="en-US" dirty="0" smtClean="0">
                <a:solidFill>
                  <a:srgbClr val="0070C0"/>
                </a:solidFill>
                <a:latin typeface="Bookman Old Style" panose="02050604050505020204" pitchFamily="18" charset="0"/>
              </a:rPr>
              <a:t>Motivation</a:t>
            </a:r>
            <a:endParaRPr lang="en-IN" dirty="0">
              <a:solidFill>
                <a:srgbClr val="0070C0"/>
              </a:solidFill>
              <a:latin typeface="Bookman Old Style" panose="02050604050505020204" pitchFamily="18" charset="0"/>
            </a:endParaRPr>
          </a:p>
        </p:txBody>
      </p:sp>
      <p:sp>
        <p:nvSpPr>
          <p:cNvPr id="3" name="Content Placeholder 2"/>
          <p:cNvSpPr>
            <a:spLocks noGrp="1"/>
          </p:cNvSpPr>
          <p:nvPr>
            <p:ph idx="1"/>
          </p:nvPr>
        </p:nvSpPr>
        <p:spPr>
          <a:xfrm>
            <a:off x="838200" y="1811045"/>
            <a:ext cx="8565859" cy="4287914"/>
          </a:xfrm>
        </p:spPr>
        <p:txBody>
          <a:bodyPr>
            <a:normAutofit/>
          </a:bodyPr>
          <a:lstStyle/>
          <a:p>
            <a:pPr algn="just"/>
            <a:r>
              <a:rPr lang="en-US" dirty="0" smtClean="0">
                <a:latin typeface="Bookman Old Style" panose="02050604050505020204" pitchFamily="18" charset="0"/>
              </a:rPr>
              <a:t>As a student who has to depend on his guardians for pocket-money, I can say money management is hard. We need something to track our expenditure process, but it’s a “24 x 7” job.</a:t>
            </a:r>
          </a:p>
          <a:p>
            <a:pPr algn="just"/>
            <a:r>
              <a:rPr lang="en-US" dirty="0" smtClean="0">
                <a:latin typeface="Bookman Old Style" panose="02050604050505020204" pitchFamily="18" charset="0"/>
              </a:rPr>
              <a:t>As </a:t>
            </a:r>
            <a:r>
              <a:rPr lang="en-US" dirty="0">
                <a:latin typeface="Bookman Old Style" panose="02050604050505020204" pitchFamily="18" charset="0"/>
              </a:rPr>
              <a:t>we need something that sticks with us and we can look up to daily, nothing comes to our mind other than having an application right on our phone. </a:t>
            </a:r>
          </a:p>
        </p:txBody>
      </p:sp>
      <p:sp>
        <p:nvSpPr>
          <p:cNvPr id="4" name="Slide Number Placeholder 3"/>
          <p:cNvSpPr>
            <a:spLocks noGrp="1"/>
          </p:cNvSpPr>
          <p:nvPr>
            <p:ph type="sldNum" sz="quarter" idx="12"/>
          </p:nvPr>
        </p:nvSpPr>
        <p:spPr/>
        <p:txBody>
          <a:bodyPr/>
          <a:lstStyle/>
          <a:p>
            <a:fld id="{4C9864BC-1F0B-4052-8F92-EAEDD5542BB9}" type="slidenum">
              <a:rPr lang="en-IN" sz="1600" smtClean="0">
                <a:solidFill>
                  <a:schemeClr val="tx1"/>
                </a:solidFill>
              </a:rPr>
              <a:t>6</a:t>
            </a:fld>
            <a:endParaRPr lang="en-IN" dirty="0">
              <a:solidFill>
                <a:schemeClr val="tx1"/>
              </a:solidFill>
            </a:endParaRPr>
          </a:p>
        </p:txBody>
      </p:sp>
    </p:spTree>
    <p:extLst>
      <p:ext uri="{BB962C8B-B14F-4D97-AF65-F5344CB8AC3E}">
        <p14:creationId xmlns:p14="http://schemas.microsoft.com/office/powerpoint/2010/main" val="19470542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70C0"/>
                </a:solidFill>
                <a:latin typeface="Bookman Old Style" panose="02050604050505020204" pitchFamily="18" charset="0"/>
              </a:rPr>
              <a:t>Proposed Method</a:t>
            </a:r>
            <a:endParaRPr lang="en-IN" dirty="0">
              <a:solidFill>
                <a:srgbClr val="0070C0"/>
              </a:solidFill>
              <a:latin typeface="Bookman Old Style" panose="02050604050505020204" pitchFamily="18" charset="0"/>
            </a:endParaRPr>
          </a:p>
        </p:txBody>
      </p:sp>
      <p:sp>
        <p:nvSpPr>
          <p:cNvPr id="3" name="Content Placeholder 2"/>
          <p:cNvSpPr>
            <a:spLocks noGrp="1"/>
          </p:cNvSpPr>
          <p:nvPr>
            <p:ph idx="1"/>
          </p:nvPr>
        </p:nvSpPr>
        <p:spPr>
          <a:xfrm>
            <a:off x="677334" y="1930400"/>
            <a:ext cx="8709947" cy="4035394"/>
          </a:xfrm>
        </p:spPr>
        <p:txBody>
          <a:bodyPr>
            <a:normAutofit/>
          </a:bodyPr>
          <a:lstStyle/>
          <a:p>
            <a:pPr algn="just"/>
            <a:r>
              <a:rPr lang="en-US" dirty="0" smtClean="0">
                <a:latin typeface="Bookman Old Style" panose="02050604050505020204" pitchFamily="18" charset="0"/>
              </a:rPr>
              <a:t>As part of personal financial journal, users enter the amount and the item they are spending money on, the software automatically adjusts the balance as necessary.</a:t>
            </a:r>
          </a:p>
          <a:p>
            <a:pPr algn="just"/>
            <a:r>
              <a:rPr lang="en-US" dirty="0" smtClean="0">
                <a:latin typeface="Bookman Old Style" panose="02050604050505020204" pitchFamily="18" charset="0"/>
              </a:rPr>
              <a:t>The app can provide whole history of transactions by monitoring and managing </a:t>
            </a:r>
            <a:r>
              <a:rPr lang="en-US" dirty="0">
                <a:latin typeface="Bookman Old Style" panose="02050604050505020204" pitchFamily="18" charset="0"/>
              </a:rPr>
              <a:t>the expenditures that includes basic needs (i.e. grocery items, medical bills etc.) and other extra items</a:t>
            </a:r>
            <a:r>
              <a:rPr lang="en-US" dirty="0" smtClean="0">
                <a:latin typeface="Bookman Old Style" panose="02050604050505020204" pitchFamily="18" charset="0"/>
              </a:rPr>
              <a:t>.</a:t>
            </a:r>
            <a:endParaRPr lang="en-US" dirty="0">
              <a:latin typeface="Bookman Old Style" panose="02050604050505020204" pitchFamily="18" charset="0"/>
            </a:endParaRPr>
          </a:p>
        </p:txBody>
      </p:sp>
      <p:sp>
        <p:nvSpPr>
          <p:cNvPr id="4" name="Slide Number Placeholder 3"/>
          <p:cNvSpPr>
            <a:spLocks noGrp="1"/>
          </p:cNvSpPr>
          <p:nvPr>
            <p:ph type="sldNum" sz="quarter" idx="12"/>
          </p:nvPr>
        </p:nvSpPr>
        <p:spPr/>
        <p:txBody>
          <a:bodyPr/>
          <a:lstStyle/>
          <a:p>
            <a:fld id="{4C9864BC-1F0B-4052-8F92-EAEDD5542BB9}" type="slidenum">
              <a:rPr lang="en-IN" sz="1600" smtClean="0">
                <a:solidFill>
                  <a:schemeClr val="tx1"/>
                </a:solidFill>
              </a:rPr>
              <a:t>7</a:t>
            </a:fld>
            <a:endParaRPr lang="en-IN" dirty="0">
              <a:solidFill>
                <a:schemeClr val="tx1"/>
              </a:solidFill>
            </a:endParaRPr>
          </a:p>
        </p:txBody>
      </p:sp>
    </p:spTree>
    <p:extLst>
      <p:ext uri="{BB962C8B-B14F-4D97-AF65-F5344CB8AC3E}">
        <p14:creationId xmlns:p14="http://schemas.microsoft.com/office/powerpoint/2010/main" val="33435000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83550"/>
            <a:ext cx="8596668" cy="1320800"/>
          </a:xfrm>
        </p:spPr>
        <p:txBody>
          <a:bodyPr/>
          <a:lstStyle/>
          <a:p>
            <a:r>
              <a:rPr lang="en-US" dirty="0" smtClean="0">
                <a:solidFill>
                  <a:srgbClr val="0070C0"/>
                </a:solidFill>
                <a:latin typeface="Bookman Old Style" panose="02050604050505020204" pitchFamily="18" charset="0"/>
              </a:rPr>
              <a:t>Software Architecture</a:t>
            </a:r>
            <a:endParaRPr lang="en-IN" dirty="0">
              <a:solidFill>
                <a:srgbClr val="0070C0"/>
              </a:solidFill>
              <a:latin typeface="Bookman Old Style" panose="02050604050505020204" pitchFamily="18" charset="0"/>
            </a:endParaRPr>
          </a:p>
        </p:txBody>
      </p:sp>
      <p:sp>
        <p:nvSpPr>
          <p:cNvPr id="5" name="Content Placeholder 4"/>
          <p:cNvSpPr>
            <a:spLocks noGrp="1"/>
          </p:cNvSpPr>
          <p:nvPr>
            <p:ph idx="1"/>
          </p:nvPr>
        </p:nvSpPr>
        <p:spPr/>
        <p:txBody>
          <a:bodyPr/>
          <a:lstStyle/>
          <a:p>
            <a:pPr marL="0" indent="0">
              <a:buNone/>
            </a:pPr>
            <a:r>
              <a:rPr lang="en-US" dirty="0" smtClean="0"/>
              <a:t>.</a:t>
            </a:r>
            <a:endParaRPr lang="en-IN" dirty="0"/>
          </a:p>
        </p:txBody>
      </p:sp>
      <p:sp>
        <p:nvSpPr>
          <p:cNvPr id="3" name="Slide Number Placeholder 2"/>
          <p:cNvSpPr>
            <a:spLocks noGrp="1"/>
          </p:cNvSpPr>
          <p:nvPr>
            <p:ph type="sldNum" sz="quarter" idx="12"/>
          </p:nvPr>
        </p:nvSpPr>
        <p:spPr/>
        <p:txBody>
          <a:bodyPr/>
          <a:lstStyle/>
          <a:p>
            <a:fld id="{4C9864BC-1F0B-4052-8F92-EAEDD5542BB9}" type="slidenum">
              <a:rPr lang="en-IN" sz="1600" smtClean="0">
                <a:solidFill>
                  <a:schemeClr val="tx1"/>
                </a:solidFill>
              </a:rPr>
              <a:t>8</a:t>
            </a:fld>
            <a:endParaRPr lang="en-IN" sz="1600" dirty="0">
              <a:solidFill>
                <a:schemeClr val="tx1"/>
              </a:solidFill>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62357" y="1415642"/>
            <a:ext cx="5026622" cy="5442358"/>
          </a:xfrm>
          <a:prstGeom prst="rect">
            <a:avLst/>
          </a:prstGeom>
        </p:spPr>
      </p:pic>
    </p:spTree>
    <p:extLst>
      <p:ext uri="{BB962C8B-B14F-4D97-AF65-F5344CB8AC3E}">
        <p14:creationId xmlns:p14="http://schemas.microsoft.com/office/powerpoint/2010/main" val="21937876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83550"/>
            <a:ext cx="8596668" cy="1320800"/>
          </a:xfrm>
        </p:spPr>
        <p:txBody>
          <a:bodyPr/>
          <a:lstStyle/>
          <a:p>
            <a:r>
              <a:rPr lang="en-US" dirty="0" smtClean="0">
                <a:solidFill>
                  <a:srgbClr val="0070C0"/>
                </a:solidFill>
                <a:latin typeface="Bookman Old Style" panose="02050604050505020204" pitchFamily="18" charset="0"/>
              </a:rPr>
              <a:t>Software Architecture (cont.)</a:t>
            </a:r>
            <a:endParaRPr lang="en-IN" dirty="0">
              <a:solidFill>
                <a:srgbClr val="0070C0"/>
              </a:solidFill>
              <a:latin typeface="Bookman Old Style" panose="02050604050505020204" pitchFamily="18" charset="0"/>
            </a:endParaRPr>
          </a:p>
        </p:txBody>
      </p:sp>
      <p:sp>
        <p:nvSpPr>
          <p:cNvPr id="5" name="Content Placeholder 4"/>
          <p:cNvSpPr>
            <a:spLocks noGrp="1"/>
          </p:cNvSpPr>
          <p:nvPr>
            <p:ph idx="1"/>
          </p:nvPr>
        </p:nvSpPr>
        <p:spPr/>
        <p:txBody>
          <a:bodyPr/>
          <a:lstStyle/>
          <a:p>
            <a:pPr marL="0" indent="0">
              <a:buNone/>
            </a:pPr>
            <a:r>
              <a:rPr lang="en-US" dirty="0" smtClean="0"/>
              <a:t>.</a:t>
            </a:r>
            <a:endParaRPr lang="en-IN" dirty="0"/>
          </a:p>
        </p:txBody>
      </p:sp>
      <p:sp>
        <p:nvSpPr>
          <p:cNvPr id="3" name="Slide Number Placeholder 2"/>
          <p:cNvSpPr>
            <a:spLocks noGrp="1"/>
          </p:cNvSpPr>
          <p:nvPr>
            <p:ph type="sldNum" sz="quarter" idx="12"/>
          </p:nvPr>
        </p:nvSpPr>
        <p:spPr/>
        <p:txBody>
          <a:bodyPr/>
          <a:lstStyle/>
          <a:p>
            <a:fld id="{4C9864BC-1F0B-4052-8F92-EAEDD5542BB9}" type="slidenum">
              <a:rPr lang="en-IN" sz="1600" smtClean="0">
                <a:solidFill>
                  <a:schemeClr val="tx1"/>
                </a:solidFill>
              </a:rPr>
              <a:t>9</a:t>
            </a:fld>
            <a:endParaRPr lang="en-IN" dirty="0">
              <a:solidFill>
                <a:schemeClr val="tx1"/>
              </a:solidFill>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7334" y="1437862"/>
            <a:ext cx="10169631" cy="5420138"/>
          </a:xfrm>
          <a:prstGeom prst="rect">
            <a:avLst/>
          </a:prstGeom>
        </p:spPr>
      </p:pic>
    </p:spTree>
    <p:extLst>
      <p:ext uri="{BB962C8B-B14F-4D97-AF65-F5344CB8AC3E}">
        <p14:creationId xmlns:p14="http://schemas.microsoft.com/office/powerpoint/2010/main" val="4127326237"/>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974</TotalTime>
  <Words>663</Words>
  <Application>Microsoft Office PowerPoint</Application>
  <PresentationFormat>Widescreen</PresentationFormat>
  <Paragraphs>114</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Bookman Old Style</vt:lpstr>
      <vt:lpstr>Calibri</vt:lpstr>
      <vt:lpstr>Trebuchet MS</vt:lpstr>
      <vt:lpstr>Wingdings 3</vt:lpstr>
      <vt:lpstr>Facet</vt:lpstr>
      <vt:lpstr>B.Tech (IT) Minor Project Presentation 2022  Expense Tracker System</vt:lpstr>
      <vt:lpstr>Outline</vt:lpstr>
      <vt:lpstr>Objective</vt:lpstr>
      <vt:lpstr>Introduction</vt:lpstr>
      <vt:lpstr>Background</vt:lpstr>
      <vt:lpstr>Motivation</vt:lpstr>
      <vt:lpstr>Proposed Method</vt:lpstr>
      <vt:lpstr>Software Architecture</vt:lpstr>
      <vt:lpstr>Software Architecture (cont.)</vt:lpstr>
      <vt:lpstr>ER Diagram</vt:lpstr>
      <vt:lpstr>Data Flow Diagram</vt:lpstr>
      <vt:lpstr>Data Flow Diagram (cont.)</vt:lpstr>
      <vt:lpstr>Results</vt:lpstr>
      <vt:lpstr>Results (cont.)</vt:lpstr>
      <vt:lpstr>Results (cont.)</vt:lpstr>
      <vt:lpstr>Results (cont.)</vt:lpstr>
      <vt:lpstr>Results (cont.)</vt:lpstr>
      <vt:lpstr>Results (cont.)</vt:lpstr>
      <vt:lpstr>Results (cont.)</vt:lpstr>
      <vt:lpstr>Conclusion</vt:lpstr>
      <vt:lpstr>Future Proposed</vt:lpstr>
      <vt:lpstr>References</vt:lpstr>
      <vt:lpstr> Thank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B.Tech (IT) Minor Project Presentation (Progress Report) Financial Management System</dc:title>
  <dc:creator>Piyush Katyayan</dc:creator>
  <cp:lastModifiedBy>Piyush Katyayan</cp:lastModifiedBy>
  <cp:revision>77</cp:revision>
  <dcterms:created xsi:type="dcterms:W3CDTF">2022-10-30T08:20:30Z</dcterms:created>
  <dcterms:modified xsi:type="dcterms:W3CDTF">2022-12-14T19:04:01Z</dcterms:modified>
</cp:coreProperties>
</file>