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C557C-D0A8-4BC6-8C65-2541EC3915E3}" v="3" dt="2021-07-12T07:59:3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, B" userId="fb191a3e-c888-4e11-820d-954c5a09ddeb" providerId="ADAL" clId="{EA0C557C-D0A8-4BC6-8C65-2541EC3915E3}"/>
    <pc:docChg chg="custSel modSld">
      <pc:chgData name="Kaushik, B" userId="fb191a3e-c888-4e11-820d-954c5a09ddeb" providerId="ADAL" clId="{EA0C557C-D0A8-4BC6-8C65-2541EC3915E3}" dt="2021-07-12T07:59:33.079" v="27" actId="207"/>
      <pc:docMkLst>
        <pc:docMk/>
      </pc:docMkLst>
      <pc:sldChg chg="modSp mod">
        <pc:chgData name="Kaushik, B" userId="fb191a3e-c888-4e11-820d-954c5a09ddeb" providerId="ADAL" clId="{EA0C557C-D0A8-4BC6-8C65-2541EC3915E3}" dt="2021-07-12T07:59:16.704" v="24"/>
        <pc:sldMkLst>
          <pc:docMk/>
          <pc:sldMk cId="2779784458" sldId="256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779784458" sldId="256"/>
            <ac:spMk id="2" creationId="{614B22B5-A235-4FF9-9A25-215607BCEBE1}"/>
          </ac:spMkLst>
        </pc:spChg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779784458" sldId="256"/>
            <ac:spMk id="3" creationId="{1889D217-FA68-435C-B2E2-469320246A44}"/>
          </ac:spMkLst>
        </pc:spChg>
      </pc:sldChg>
      <pc:sldChg chg="modSp">
        <pc:chgData name="Kaushik, B" userId="fb191a3e-c888-4e11-820d-954c5a09ddeb" providerId="ADAL" clId="{EA0C557C-D0A8-4BC6-8C65-2541EC3915E3}" dt="2021-07-12T07:59:16.704" v="24"/>
        <pc:sldMkLst>
          <pc:docMk/>
          <pc:sldMk cId="2816243196" sldId="257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816243196" sldId="257"/>
            <ac:spMk id="2" creationId="{38597627-7279-49F0-A299-8A960EC52172}"/>
          </ac:spMkLst>
        </pc:spChg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816243196" sldId="257"/>
            <ac:spMk id="3" creationId="{024FD6F4-D7C2-4B38-97EC-EAA9EF8040CB}"/>
          </ac:spMkLst>
        </pc:spChg>
      </pc:sldChg>
      <pc:sldChg chg="delSp modSp delDesignElem">
        <pc:chgData name="Kaushik, B" userId="fb191a3e-c888-4e11-820d-954c5a09ddeb" providerId="ADAL" clId="{EA0C557C-D0A8-4BC6-8C65-2541EC3915E3}" dt="2021-07-12T07:59:33.079" v="27" actId="207"/>
        <pc:sldMkLst>
          <pc:docMk/>
          <pc:sldMk cId="3738719570" sldId="258"/>
        </pc:sldMkLst>
        <pc:spChg chg="mod">
          <ac:chgData name="Kaushik, B" userId="fb191a3e-c888-4e11-820d-954c5a09ddeb" providerId="ADAL" clId="{EA0C557C-D0A8-4BC6-8C65-2541EC3915E3}" dt="2021-07-12T07:59:33.079" v="27" actId="207"/>
          <ac:spMkLst>
            <pc:docMk/>
            <pc:sldMk cId="3738719570" sldId="258"/>
            <ac:spMk id="2" creationId="{200A3930-B99F-43B0-AB68-84AD358068C6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8" creationId="{09588DA8-065E-4F6F-8EFD-43104AB2E0CF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10" creationId="{C4285719-470E-454C-AF62-8323075F1F5B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12" creationId="{CD9FE4EF-C4D8-49A0-B2FF-81D8DB7D8A24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14" creationId="{4300840D-0A0B-4512-BACA-B439D5B9C57C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16" creationId="{D2B78728-A580-49A7-84F9-6EF6F583ADE0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18" creationId="{38FAA1A1-D861-433F-88FA-1E9D6FD31D11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3738719570" sldId="258"/>
            <ac:spMk id="20" creationId="{8D71EDA1-87BF-4D5D-AB79-F346FD19278A}"/>
          </ac:spMkLst>
        </pc:spChg>
      </pc:sldChg>
      <pc:sldChg chg="delSp modSp mod delDesignElem">
        <pc:chgData name="Kaushik, B" userId="fb191a3e-c888-4e11-820d-954c5a09ddeb" providerId="ADAL" clId="{EA0C557C-D0A8-4BC6-8C65-2541EC3915E3}" dt="2021-07-12T07:59:16.935" v="25" actId="27636"/>
        <pc:sldMkLst>
          <pc:docMk/>
          <pc:sldMk cId="428637355" sldId="259"/>
        </pc:sldMkLst>
        <pc:spChg chg="mod">
          <ac:chgData name="Kaushik, B" userId="fb191a3e-c888-4e11-820d-954c5a09ddeb" providerId="ADAL" clId="{EA0C557C-D0A8-4BC6-8C65-2541EC3915E3}" dt="2021-07-12T07:59:16.935" v="25" actId="27636"/>
          <ac:spMkLst>
            <pc:docMk/>
            <pc:sldMk cId="428637355" sldId="259"/>
            <ac:spMk id="3" creationId="{D0DBE6CE-BE99-4198-A23C-1D0E968E0501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428637355" sldId="259"/>
            <ac:spMk id="8" creationId="{1B15ED52-F352-441B-82BF-E0EA34836D08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428637355" sldId="259"/>
            <ac:spMk id="10" creationId="{3B2E3793-BFE6-45A2-9B7B-E18844431C99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428637355" sldId="259"/>
            <ac:spMk id="12" creationId="{BC4C4868-CB8F-4AF9-9CDB-8108F2C19B67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428637355" sldId="259"/>
            <ac:spMk id="14" creationId="{375E0459-6403-40CD-989D-56A4407CA12E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428637355" sldId="259"/>
            <ac:spMk id="16" creationId="{53E5B1A8-3AC9-4BD1-9BBC-78CA94F2D1BA}"/>
          </ac:spMkLst>
        </pc:spChg>
      </pc:sldChg>
      <pc:sldChg chg="delSp delDesignElem">
        <pc:chgData name="Kaushik, B" userId="fb191a3e-c888-4e11-820d-954c5a09ddeb" providerId="ADAL" clId="{EA0C557C-D0A8-4BC6-8C65-2541EC3915E3}" dt="2021-07-12T07:59:08.856" v="23"/>
        <pc:sldMkLst>
          <pc:docMk/>
          <pc:sldMk cId="2346603625" sldId="260"/>
        </pc:sldMkLst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2346603625" sldId="260"/>
            <ac:spMk id="8" creationId="{1B15ED52-F352-441B-82BF-E0EA34836D08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2346603625" sldId="260"/>
            <ac:spMk id="10" creationId="{3B2E3793-BFE6-45A2-9B7B-E18844431C99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2346603625" sldId="260"/>
            <ac:spMk id="12" creationId="{BC4C4868-CB8F-4AF9-9CDB-8108F2C19B67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2346603625" sldId="260"/>
            <ac:spMk id="14" creationId="{375E0459-6403-40CD-989D-56A4407CA12E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2346603625" sldId="260"/>
            <ac:spMk id="16" creationId="{53E5B1A8-3AC9-4BD1-9BBC-78CA94F2D1BA}"/>
          </ac:spMkLst>
        </pc:spChg>
      </pc:sldChg>
      <pc:sldChg chg="delSp delDesignElem">
        <pc:chgData name="Kaushik, B" userId="fb191a3e-c888-4e11-820d-954c5a09ddeb" providerId="ADAL" clId="{EA0C557C-D0A8-4BC6-8C65-2541EC3915E3}" dt="2021-07-12T07:59:08.856" v="23"/>
        <pc:sldMkLst>
          <pc:docMk/>
          <pc:sldMk cId="179947001" sldId="261"/>
        </pc:sldMkLst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179947001" sldId="261"/>
            <ac:spMk id="8" creationId="{1B15ED52-F352-441B-82BF-E0EA34836D08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179947001" sldId="261"/>
            <ac:spMk id="10" creationId="{3B2E3793-BFE6-45A2-9B7B-E18844431C99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179947001" sldId="261"/>
            <ac:spMk id="12" creationId="{BC4C4868-CB8F-4AF9-9CDB-8108F2C19B67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179947001" sldId="261"/>
            <ac:spMk id="14" creationId="{375E0459-6403-40CD-989D-56A4407CA12E}"/>
          </ac:spMkLst>
        </pc:spChg>
        <pc:spChg chg="del">
          <ac:chgData name="Kaushik, B" userId="fb191a3e-c888-4e11-820d-954c5a09ddeb" providerId="ADAL" clId="{EA0C557C-D0A8-4BC6-8C65-2541EC3915E3}" dt="2021-07-12T07:59:08.856" v="23"/>
          <ac:spMkLst>
            <pc:docMk/>
            <pc:sldMk cId="179947001" sldId="261"/>
            <ac:spMk id="16" creationId="{53E5B1A8-3AC9-4BD1-9BBC-78CA94F2D1BA}"/>
          </ac:spMkLst>
        </pc:spChg>
      </pc:sldChg>
      <pc:sldChg chg="modSp">
        <pc:chgData name="Kaushik, B" userId="fb191a3e-c888-4e11-820d-954c5a09ddeb" providerId="ADAL" clId="{EA0C557C-D0A8-4BC6-8C65-2541EC3915E3}" dt="2021-07-12T07:59:16.704" v="24"/>
        <pc:sldMkLst>
          <pc:docMk/>
          <pc:sldMk cId="2542175343" sldId="262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542175343" sldId="262"/>
            <ac:spMk id="2" creationId="{A1227424-91AB-41AA-9919-42486A5A837B}"/>
          </ac:spMkLst>
        </pc:spChg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2542175343" sldId="262"/>
            <ac:spMk id="3" creationId="{DBEF5BBA-0F6C-4282-996C-68FB5B8A9690}"/>
          </ac:spMkLst>
        </pc:spChg>
      </pc:sldChg>
      <pc:sldChg chg="modSp">
        <pc:chgData name="Kaushik, B" userId="fb191a3e-c888-4e11-820d-954c5a09ddeb" providerId="ADAL" clId="{EA0C557C-D0A8-4BC6-8C65-2541EC3915E3}" dt="2021-07-12T07:59:16.704" v="24"/>
        <pc:sldMkLst>
          <pc:docMk/>
          <pc:sldMk cId="1660357178" sldId="263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1660357178" sldId="263"/>
            <ac:spMk id="2" creationId="{CFC06EB1-32FC-4E3E-B4A7-463E32944C1C}"/>
          </ac:spMkLst>
        </pc:spChg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1660357178" sldId="263"/>
            <ac:spMk id="3" creationId="{35AFF732-B692-43A3-B281-E92C2121162C}"/>
          </ac:spMkLst>
        </pc:spChg>
      </pc:sldChg>
      <pc:sldChg chg="modSp">
        <pc:chgData name="Kaushik, B" userId="fb191a3e-c888-4e11-820d-954c5a09ddeb" providerId="ADAL" clId="{EA0C557C-D0A8-4BC6-8C65-2541EC3915E3}" dt="2021-07-12T07:59:16.704" v="24"/>
        <pc:sldMkLst>
          <pc:docMk/>
          <pc:sldMk cId="795243954" sldId="264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795243954" sldId="264"/>
            <ac:spMk id="2" creationId="{F497E235-7EC3-4A13-A180-D1C9988E7FC6}"/>
          </ac:spMkLst>
        </pc:spChg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795243954" sldId="264"/>
            <ac:spMk id="3" creationId="{246328D7-2596-424B-8A3D-C279CC1488CF}"/>
          </ac:spMkLst>
        </pc:spChg>
      </pc:sldChg>
      <pc:sldChg chg="modSp mod">
        <pc:chgData name="Kaushik, B" userId="fb191a3e-c888-4e11-820d-954c5a09ddeb" providerId="ADAL" clId="{EA0C557C-D0A8-4BC6-8C65-2541EC3915E3}" dt="2021-07-12T07:59:16.995" v="26" actId="27636"/>
        <pc:sldMkLst>
          <pc:docMk/>
          <pc:sldMk cId="3605260607" sldId="265"/>
        </pc:sldMkLst>
        <pc:spChg chg="mod">
          <ac:chgData name="Kaushik, B" userId="fb191a3e-c888-4e11-820d-954c5a09ddeb" providerId="ADAL" clId="{EA0C557C-D0A8-4BC6-8C65-2541EC3915E3}" dt="2021-07-12T07:59:16.704" v="24"/>
          <ac:spMkLst>
            <pc:docMk/>
            <pc:sldMk cId="3605260607" sldId="265"/>
            <ac:spMk id="2" creationId="{F98FF216-F318-4C84-B99A-6FA16F50603E}"/>
          </ac:spMkLst>
        </pc:spChg>
        <pc:spChg chg="mod">
          <ac:chgData name="Kaushik, B" userId="fb191a3e-c888-4e11-820d-954c5a09ddeb" providerId="ADAL" clId="{EA0C557C-D0A8-4BC6-8C65-2541EC3915E3}" dt="2021-07-12T07:59:16.995" v="26" actId="27636"/>
          <ac:spMkLst>
            <pc:docMk/>
            <pc:sldMk cId="3605260607" sldId="265"/>
            <ac:spMk id="3" creationId="{E721B48C-1267-4926-8197-A77CB4492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9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5AE6-2756-4337-BBCC-EE347656CB68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8B18C2-7A1B-45B3-AA31-786490E883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22B5-A235-4FF9-9A25-215607BCE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KAUSHIK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D217-FA68-435C-B2E2-469320246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ADS Batch -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F216-F318-4C84-B99A-6FA16F5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B48C-1267-4926-8197-A77CB449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X=Set of people in clinical trial</a:t>
            </a:r>
          </a:p>
          <a:p>
            <a:pPr marL="0" indent="0">
              <a:buNone/>
            </a:pPr>
            <a:r>
              <a:rPr lang="en-US" dirty="0"/>
              <a:t>HO={</a:t>
            </a:r>
            <a:r>
              <a:rPr lang="en-US" dirty="0" err="1"/>
              <a:t>xɛX</a:t>
            </a:r>
            <a:r>
              <a:rPr lang="en-US" dirty="0"/>
              <a:t>: x has Cancer}</a:t>
            </a:r>
          </a:p>
          <a:p>
            <a:pPr marL="0" indent="0">
              <a:buNone/>
            </a:pPr>
            <a:r>
              <a:rPr lang="en-US" dirty="0"/>
              <a:t>H1={</a:t>
            </a:r>
            <a:r>
              <a:rPr lang="en-US" dirty="0" err="1"/>
              <a:t>xɛ</a:t>
            </a:r>
            <a:r>
              <a:rPr lang="en-US" dirty="0"/>
              <a:t>: X doesn’t have Cancer}</a:t>
            </a:r>
          </a:p>
          <a:p>
            <a:pPr marL="0" indent="0">
              <a:buNone/>
            </a:pPr>
            <a:r>
              <a:rPr lang="en-US" dirty="0"/>
              <a:t>P={</a:t>
            </a:r>
            <a:r>
              <a:rPr lang="en-US" dirty="0" err="1"/>
              <a:t>xɛX</a:t>
            </a:r>
            <a:r>
              <a:rPr lang="en-US" dirty="0"/>
              <a:t>: x tests positive}</a:t>
            </a:r>
          </a:p>
          <a:p>
            <a:pPr marL="0" indent="0">
              <a:buNone/>
            </a:pPr>
            <a:r>
              <a:rPr lang="en-US" dirty="0"/>
              <a:t>N={</a:t>
            </a:r>
            <a:r>
              <a:rPr lang="en-US" dirty="0" err="1"/>
              <a:t>xɛX</a:t>
            </a:r>
            <a:r>
              <a:rPr lang="en-US" dirty="0"/>
              <a:t>: x tests negative}</a:t>
            </a:r>
          </a:p>
          <a:p>
            <a:pPr marL="0" indent="0">
              <a:buNone/>
            </a:pPr>
            <a:r>
              <a:rPr lang="en-US" dirty="0"/>
              <a:t>Here, PՍN=X, P</a:t>
            </a:r>
            <a:r>
              <a:rPr lang="he-IL" dirty="0"/>
              <a:t>ח</a:t>
            </a:r>
            <a:r>
              <a:rPr lang="en-US" dirty="0"/>
              <a:t>N=</a:t>
            </a:r>
            <a:r>
              <a:rPr lang="az-Cyrl-AZ" dirty="0"/>
              <a:t>ф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H1</a:t>
            </a:r>
            <a:r>
              <a:rPr lang="az-Cyrl-AZ" dirty="0"/>
              <a:t>ח</a:t>
            </a:r>
            <a:r>
              <a:rPr lang="en-US" dirty="0"/>
              <a:t>N=Type 1-error</a:t>
            </a:r>
          </a:p>
          <a:p>
            <a:pPr marL="0" indent="0">
              <a:buNone/>
            </a:pPr>
            <a:r>
              <a:rPr lang="en-US" dirty="0"/>
              <a:t>HO</a:t>
            </a:r>
            <a:r>
              <a:rPr lang="he-IL" dirty="0"/>
              <a:t>ח</a:t>
            </a:r>
            <a:r>
              <a:rPr lang="en-US" dirty="0"/>
              <a:t>P=Type 2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627-7279-49F0-A299-8A960EC5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D6F4-D7C2-4B38-97EC-EAA9EF80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statistical inference</a:t>
            </a:r>
          </a:p>
          <a:p>
            <a:r>
              <a:rPr lang="en-US" dirty="0"/>
              <a:t>Based on statistical significance.</a:t>
            </a:r>
          </a:p>
          <a:p>
            <a:r>
              <a:rPr lang="en-US" dirty="0"/>
              <a:t>The data is not enough</a:t>
            </a:r>
          </a:p>
          <a:p>
            <a:r>
              <a:rPr lang="en-US" dirty="0"/>
              <a:t>Interpretation from data is very important</a:t>
            </a:r>
          </a:p>
          <a:p>
            <a:r>
              <a:rPr lang="en-US" dirty="0"/>
              <a:t>The process of distinguishing between the null hypothesis and the alternative hypothesis.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3930-B99F-43B0-AB68-84AD3580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/>
              <a:t>Hypothesis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BC8D-6A44-4DC6-AB59-57CAD79C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hypothesis test we evaluate 2 mutual exclusive statements on population using the sample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87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F9BE-8182-498D-8EEA-64C803D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Steps of Hypothesis Testing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E6CE-BE99-4198-A23C-1D0E968E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Step1: Making initial guesses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r>
              <a:rPr lang="en-US" sz="2000" dirty="0"/>
              <a:t>HO(Null Hypothesis) – There is equal number of males and females in Bihar</a:t>
            </a:r>
          </a:p>
          <a:p>
            <a:r>
              <a:rPr lang="en-US" sz="2000" dirty="0"/>
              <a:t>H1(Alternate hypothesis)- The ratio of male and female is not same</a:t>
            </a:r>
          </a:p>
          <a:p>
            <a:r>
              <a:rPr lang="en-US" sz="2000" dirty="0"/>
              <a:t>Step2: Collect the data(evidences)</a:t>
            </a:r>
          </a:p>
          <a:p>
            <a:r>
              <a:rPr lang="en-US" sz="2000" dirty="0"/>
              <a:t>Step3: Collect evidences to prove the guess/assumption. To reject the null hypothesis or accept the null hypothesis</a:t>
            </a:r>
          </a:p>
          <a:p>
            <a:r>
              <a:rPr lang="en-US" sz="2000" dirty="0"/>
              <a:t>Step4: If NULL is proven to be false, we go for ALTERNATE.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6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0FFE-76E8-40CC-B6B1-A776131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 perform Hypothesis Testing: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9A22-D42A-4841-AE22-769520C5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When the data is large, it is not possible to analyze on those kind of dataset. In that case, we consider a sample data of the population and we perform analysis as well as some testing to get important information about the data and the population data.</a:t>
            </a:r>
          </a:p>
          <a:p>
            <a:r>
              <a:rPr lang="en-US" sz="2000" dirty="0"/>
              <a:t>And then check for the Null as well as Alternate Hypothesis.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660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D4B9-E9BA-4263-957E-031F65C9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6245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Methods of testing: 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C9FC-0303-4A0E-8788-1D9E8942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Chi square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Anova test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94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424-91AB-41AA-9919-42486A5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Value- Significant value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5BBA-0F6C-4282-996C-68FB5B8A9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value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≤0.05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Then reject the NULL</a:t>
                </a:r>
              </a:p>
              <a:p>
                <a:pPr marL="0" indent="0">
                  <a:buNone/>
                </a:pPr>
                <a:r>
                  <a:rPr lang="en-US" b="0" dirty="0"/>
                  <a:t>P value can be obtained from: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Chi Square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T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Anova test</a:t>
                </a:r>
                <a:endParaRPr lang="en-US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5BBA-0F6C-4282-996C-68FB5B8A9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6EB1-32FC-4E3E-B4A7-463E329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test is needed?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F732-B692-43A3-B281-E92C2121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2 categorical features then Chi Square test</a:t>
            </a:r>
          </a:p>
          <a:p>
            <a:r>
              <a:rPr lang="en-US" dirty="0"/>
              <a:t>If 1 categorical feature and 1 continuous feature then T Test</a:t>
            </a:r>
          </a:p>
          <a:p>
            <a:r>
              <a:rPr lang="en-US" dirty="0"/>
              <a:t>If categorical data having more than 3 unique values then Anova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3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E235-7EC3-4A13-A180-D1C9988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28D7-2596-424B-8A3D-C279CC14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Type 1 error: </a:t>
            </a:r>
            <a:r>
              <a:rPr lang="en-US" dirty="0"/>
              <a:t>If HO  was rejected by analysis but it is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Type 2 error: </a:t>
            </a:r>
            <a:r>
              <a:rPr lang="en-US" dirty="0"/>
              <a:t>If HO is not true but analyzed as true.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43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382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B KAUSHIK</vt:lpstr>
      <vt:lpstr>Hypothesis testing</vt:lpstr>
      <vt:lpstr>Hypothesis</vt:lpstr>
      <vt:lpstr>Steps of Hypothesis Testing</vt:lpstr>
      <vt:lpstr>To perform Hypothesis Testing:</vt:lpstr>
      <vt:lpstr>Methods of testing: </vt:lpstr>
      <vt:lpstr>P Value- Significant value</vt:lpstr>
      <vt:lpstr>Which test is needed?</vt:lpstr>
      <vt:lpstr>Errors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Sainee Sen Gupta</dc:title>
  <dc:creator>Sainee Sen Gupta</dc:creator>
  <cp:lastModifiedBy>Kaushik, B</cp:lastModifiedBy>
  <cp:revision>8</cp:revision>
  <dcterms:created xsi:type="dcterms:W3CDTF">2021-07-10T04:38:29Z</dcterms:created>
  <dcterms:modified xsi:type="dcterms:W3CDTF">2021-07-12T07:59:33Z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2021-07-12T07:57:28Z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f84277e1-752a-4841-9781-8fb8ab1e037c</vt:lpwstr>
  </property>
  <property fmtid="{D5CDD505-2E9C-101B-9397-08002B2CF9AE}" pid="8" name="MSIP_Label_0d111c4b-49e3-4225-99d5-171502db0107_ContentBits">
    <vt:lpwstr>0</vt:lpwstr>
  </property>
</Properties>
</file>