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50681-EB60-4C2B-B9F6-CCB64CBCDFC6}" v="1" dt="2021-07-12T08:00:28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, B" userId="fb191a3e-c888-4e11-820d-954c5a09ddeb" providerId="ADAL" clId="{0E650681-EB60-4C2B-B9F6-CCB64CBCDFC6}"/>
    <pc:docChg chg="modSld">
      <pc:chgData name="Kaushik, B" userId="fb191a3e-c888-4e11-820d-954c5a09ddeb" providerId="ADAL" clId="{0E650681-EB60-4C2B-B9F6-CCB64CBCDFC6}" dt="2021-07-12T08:01:16.672" v="20" actId="1036"/>
      <pc:docMkLst>
        <pc:docMk/>
      </pc:docMkLst>
      <pc:sldChg chg="modSp mod">
        <pc:chgData name="Kaushik, B" userId="fb191a3e-c888-4e11-820d-954c5a09ddeb" providerId="ADAL" clId="{0E650681-EB60-4C2B-B9F6-CCB64CBCDFC6}" dt="2021-07-12T08:00:28.301" v="15"/>
        <pc:sldMkLst>
          <pc:docMk/>
          <pc:sldMk cId="0" sldId="256"/>
        </pc:sldMkLst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56"/>
            <ac:spMk id="2" creationId="{00000000-0000-0000-0000-000000000000}"/>
          </ac:spMkLst>
        </pc:spChg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aushik, B" userId="fb191a3e-c888-4e11-820d-954c5a09ddeb" providerId="ADAL" clId="{0E650681-EB60-4C2B-B9F6-CCB64CBCDFC6}" dt="2021-07-12T08:00:28.301" v="15"/>
        <pc:sldMkLst>
          <pc:docMk/>
          <pc:sldMk cId="0" sldId="257"/>
        </pc:sldMkLst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57"/>
            <ac:spMk id="2" creationId="{00000000-0000-0000-0000-000000000000}"/>
          </ac:spMkLst>
        </pc:spChg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aushik, B" userId="fb191a3e-c888-4e11-820d-954c5a09ddeb" providerId="ADAL" clId="{0E650681-EB60-4C2B-B9F6-CCB64CBCDFC6}" dt="2021-07-12T08:00:28.301" v="15"/>
        <pc:sldMkLst>
          <pc:docMk/>
          <pc:sldMk cId="0" sldId="258"/>
        </pc:sldMkLst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58"/>
            <ac:spMk id="2" creationId="{00000000-0000-0000-0000-000000000000}"/>
          </ac:spMkLst>
        </pc:spChg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Kaushik, B" userId="fb191a3e-c888-4e11-820d-954c5a09ddeb" providerId="ADAL" clId="{0E650681-EB60-4C2B-B9F6-CCB64CBCDFC6}" dt="2021-07-12T08:00:28.301" v="15"/>
        <pc:sldMkLst>
          <pc:docMk/>
          <pc:sldMk cId="0" sldId="259"/>
        </pc:sldMkLst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59"/>
            <ac:spMk id="2" creationId="{00000000-0000-0000-0000-000000000000}"/>
          </ac:spMkLst>
        </pc:spChg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Kaushik, B" userId="fb191a3e-c888-4e11-820d-954c5a09ddeb" providerId="ADAL" clId="{0E650681-EB60-4C2B-B9F6-CCB64CBCDFC6}" dt="2021-07-12T08:00:28.301" v="15"/>
        <pc:sldMkLst>
          <pc:docMk/>
          <pc:sldMk cId="0" sldId="260"/>
        </pc:sldMkLst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60"/>
            <ac:spMk id="2" creationId="{00000000-0000-0000-0000-000000000000}"/>
          </ac:spMkLst>
        </pc:spChg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Kaushik, B" userId="fb191a3e-c888-4e11-820d-954c5a09ddeb" providerId="ADAL" clId="{0E650681-EB60-4C2B-B9F6-CCB64CBCDFC6}" dt="2021-07-12T08:00:46.712" v="16" actId="14100"/>
        <pc:sldMkLst>
          <pc:docMk/>
          <pc:sldMk cId="0" sldId="262"/>
        </pc:sldMkLst>
        <pc:picChg chg="mod">
          <ac:chgData name="Kaushik, B" userId="fb191a3e-c888-4e11-820d-954c5a09ddeb" providerId="ADAL" clId="{0E650681-EB60-4C2B-B9F6-CCB64CBCDFC6}" dt="2021-07-12T08:00:46.712" v="16" actId="14100"/>
          <ac:picMkLst>
            <pc:docMk/>
            <pc:sldMk cId="0" sldId="262"/>
            <ac:picMk id="4" creationId="{00000000-0000-0000-0000-000000000000}"/>
          </ac:picMkLst>
        </pc:picChg>
      </pc:sldChg>
      <pc:sldChg chg="modSp">
        <pc:chgData name="Kaushik, B" userId="fb191a3e-c888-4e11-820d-954c5a09ddeb" providerId="ADAL" clId="{0E650681-EB60-4C2B-B9F6-CCB64CBCDFC6}" dt="2021-07-12T08:00:28.301" v="15"/>
        <pc:sldMkLst>
          <pc:docMk/>
          <pc:sldMk cId="0" sldId="263"/>
        </pc:sldMkLst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63"/>
            <ac:spMk id="2" creationId="{00000000-0000-0000-0000-000000000000}"/>
          </ac:spMkLst>
        </pc:spChg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Kaushik, B" userId="fb191a3e-c888-4e11-820d-954c5a09ddeb" providerId="ADAL" clId="{0E650681-EB60-4C2B-B9F6-CCB64CBCDFC6}" dt="2021-07-12T08:00:59.677" v="17" actId="14100"/>
        <pc:sldMkLst>
          <pc:docMk/>
          <pc:sldMk cId="0" sldId="264"/>
        </pc:sldMkLst>
        <pc:picChg chg="mod">
          <ac:chgData name="Kaushik, B" userId="fb191a3e-c888-4e11-820d-954c5a09ddeb" providerId="ADAL" clId="{0E650681-EB60-4C2B-B9F6-CCB64CBCDFC6}" dt="2021-07-12T08:00:59.677" v="17" actId="14100"/>
          <ac:picMkLst>
            <pc:docMk/>
            <pc:sldMk cId="0" sldId="264"/>
            <ac:picMk id="4" creationId="{00000000-0000-0000-0000-000000000000}"/>
          </ac:picMkLst>
        </pc:picChg>
      </pc:sldChg>
      <pc:sldChg chg="modSp">
        <pc:chgData name="Kaushik, B" userId="fb191a3e-c888-4e11-820d-954c5a09ddeb" providerId="ADAL" clId="{0E650681-EB60-4C2B-B9F6-CCB64CBCDFC6}" dt="2021-07-12T08:00:28.301" v="15"/>
        <pc:sldMkLst>
          <pc:docMk/>
          <pc:sldMk cId="0" sldId="266"/>
        </pc:sldMkLst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66"/>
            <ac:spMk id="5" creationId="{00000000-0000-0000-0000-000000000000}"/>
          </ac:spMkLst>
        </pc:spChg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66"/>
            <ac:spMk id="6" creationId="{00000000-0000-0000-0000-000000000000}"/>
          </ac:spMkLst>
        </pc:spChg>
      </pc:sldChg>
      <pc:sldChg chg="modSp mod">
        <pc:chgData name="Kaushik, B" userId="fb191a3e-c888-4e11-820d-954c5a09ddeb" providerId="ADAL" clId="{0E650681-EB60-4C2B-B9F6-CCB64CBCDFC6}" dt="2021-07-12T08:01:07.222" v="18" actId="14100"/>
        <pc:sldMkLst>
          <pc:docMk/>
          <pc:sldMk cId="0" sldId="267"/>
        </pc:sldMkLst>
        <pc:picChg chg="mod">
          <ac:chgData name="Kaushik, B" userId="fb191a3e-c888-4e11-820d-954c5a09ddeb" providerId="ADAL" clId="{0E650681-EB60-4C2B-B9F6-CCB64CBCDFC6}" dt="2021-07-12T08:01:07.222" v="18" actId="14100"/>
          <ac:picMkLst>
            <pc:docMk/>
            <pc:sldMk cId="0" sldId="267"/>
            <ac:picMk id="4" creationId="{00000000-0000-0000-0000-000000000000}"/>
          </ac:picMkLst>
        </pc:picChg>
      </pc:sldChg>
      <pc:sldChg chg="modSp">
        <pc:chgData name="Kaushik, B" userId="fb191a3e-c888-4e11-820d-954c5a09ddeb" providerId="ADAL" clId="{0E650681-EB60-4C2B-B9F6-CCB64CBCDFC6}" dt="2021-07-12T08:00:28.301" v="15"/>
        <pc:sldMkLst>
          <pc:docMk/>
          <pc:sldMk cId="0" sldId="268"/>
        </pc:sldMkLst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68"/>
            <ac:spMk id="5" creationId="{00000000-0000-0000-0000-000000000000}"/>
          </ac:spMkLst>
        </pc:spChg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Kaushik, B" userId="fb191a3e-c888-4e11-820d-954c5a09ddeb" providerId="ADAL" clId="{0E650681-EB60-4C2B-B9F6-CCB64CBCDFC6}" dt="2021-07-12T08:01:16.672" v="20" actId="1036"/>
        <pc:sldMkLst>
          <pc:docMk/>
          <pc:sldMk cId="0" sldId="269"/>
        </pc:sldMkLst>
        <pc:spChg chg="mod">
          <ac:chgData name="Kaushik, B" userId="fb191a3e-c888-4e11-820d-954c5a09ddeb" providerId="ADAL" clId="{0E650681-EB60-4C2B-B9F6-CCB64CBCDFC6}" dt="2021-07-12T08:00:28.301" v="15"/>
          <ac:spMkLst>
            <pc:docMk/>
            <pc:sldMk cId="0" sldId="269"/>
            <ac:spMk id="2" creationId="{00000000-0000-0000-0000-000000000000}"/>
          </ac:spMkLst>
        </pc:spChg>
        <pc:spChg chg="mod">
          <ac:chgData name="Kaushik, B" userId="fb191a3e-c888-4e11-820d-954c5a09ddeb" providerId="ADAL" clId="{0E650681-EB60-4C2B-B9F6-CCB64CBCDFC6}" dt="2021-07-12T08:01:16.672" v="20" actId="1036"/>
          <ac:spMkLst>
            <pc:docMk/>
            <pc:sldMk cId="0" sldId="269"/>
            <ac:spMk id="3" creationId="{00000000-0000-0000-0000-000000000000}"/>
          </ac:spMkLst>
        </pc:spChg>
        <pc:picChg chg="mod">
          <ac:chgData name="Kaushik, B" userId="fb191a3e-c888-4e11-820d-954c5a09ddeb" providerId="ADAL" clId="{0E650681-EB60-4C2B-B9F6-CCB64CBCDFC6}" dt="2021-07-12T08:01:15.010" v="19" actId="14100"/>
          <ac:picMkLst>
            <pc:docMk/>
            <pc:sldMk cId="0" sldId="269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0AD8-524D-4AF8-A9A6-7032B74BA3B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613DB-107C-4603-AF65-95562CB421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59E678A-5B04-44D3-BC81-334E5686F1B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87164BF-BC72-42ED-B6E6-E48907570A4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089A88-524F-4716-A5BD-23A7A44FE61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6190831-EA5B-4FE1-8412-4CDC8D6F028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F73C6A0-7DF5-4EB2-85EB-0A96E41F64D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A5129B5-A260-4339-BAD1-020ADE710D1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D41B408-2174-4E31-95E1-7780AF6A16C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8C728BE-7049-4397-A129-83BB0D8D203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663CAC5-1F99-4EAD-B1C1-924B89A99B3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1E7B8BB-B755-4EE8-A951-FFDAEC32803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396F63-28EC-44D8-990C-70DED49846A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0209FDE-3E15-4756-BFC6-231BFDCD6F2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2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5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0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6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6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6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2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 KAUSHIK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ADS Batch - May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15056" y="565251"/>
            <a:ext cx="6044361" cy="47066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Questions: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Let X and Y are two independent events such that P(X)=0.3 and P(Y)=0.7. Find P(X and Y), P(X or Y).</a:t>
            </a:r>
          </a:p>
          <a:p>
            <a:r>
              <a:rPr lang="en-IN"/>
              <a:t>P(X and Y)=P(X)*P(Y)</a:t>
            </a:r>
          </a:p>
          <a:p>
            <a:pPr marL="0" indent="0">
              <a:buNone/>
            </a:pPr>
            <a:r>
              <a:rPr lang="en-IN"/>
              <a:t>                     =0.3*0.7</a:t>
            </a:r>
          </a:p>
          <a:p>
            <a:pPr marL="0" indent="0">
              <a:buNone/>
            </a:pPr>
            <a:r>
              <a:rPr lang="en-IN"/>
              <a:t>                     =0.21</a:t>
            </a:r>
          </a:p>
          <a:p>
            <a:pPr marL="0" indent="0">
              <a:buNone/>
            </a:pPr>
            <a:r>
              <a:rPr lang="en-IN"/>
              <a:t>P(X or B)=P(X)+P(Y)</a:t>
            </a:r>
          </a:p>
          <a:p>
            <a:pPr marL="0" indent="0">
              <a:buNone/>
            </a:pPr>
            <a:r>
              <a:rPr lang="en-IN"/>
              <a:t>                =0.3+0.7=1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Questions: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451579" y="2025671"/>
            <a:ext cx="9603275" cy="3450613"/>
          </a:xfrm>
          <a:prstGeom prst="rect">
            <a:avLst/>
          </a:prstGeom>
        </p:spPr>
        <p:txBody>
          <a:bodyPr/>
          <a:lstStyle/>
          <a:p>
            <a:r>
              <a:rPr lang="en-IN"/>
              <a:t>A bag contains red and blue marbles. Two marbles are drawn without replacement. The probability of selecting a red marble and then a blue marble is 0.28. The probability of selecting a red marble on the first draw is 0.5. What is the probability of selecting a blue marble on the second draw, given that the first marble drawn was red?</a:t>
            </a:r>
          </a:p>
          <a:p>
            <a:pPr marL="0" indent="0">
              <a:buNone/>
            </a:pPr>
            <a:r>
              <a:rPr lang="en-IN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34867" y="4001294"/>
            <a:ext cx="3924350" cy="18931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Definitions: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Probability: Probability is a number that reflects the chance or likelihood that a particular event will occur.</a:t>
            </a:r>
          </a:p>
          <a:p>
            <a:r>
              <a:rPr lang="en-IN"/>
              <a:t>Probability ranges between 0 to 1.</a:t>
            </a:r>
          </a:p>
          <a:p>
            <a:r>
              <a:rPr lang="en-IN"/>
              <a:t>0 probability means the event will not happen.</a:t>
            </a:r>
          </a:p>
          <a:p>
            <a:r>
              <a:rPr lang="en-IN"/>
              <a:t>1 probability means the certainty.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Definitions: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Mutual exclusive: Two events are mutually exclusive or disjoint if they cannot both occur at the same time.</a:t>
            </a:r>
          </a:p>
          <a:p>
            <a:r>
              <a:rPr lang="en-IN"/>
              <a:t>Mutual inclusive: When two events cannot happen independently then it is called mutual inclusive.</a:t>
            </a:r>
          </a:p>
          <a:p>
            <a:r>
              <a:rPr lang="en-IN"/>
              <a:t>Independent events: Two events are independent if the outcome or occurrence of the first does not affects the outcome or occurrence of the second. </a:t>
            </a:r>
          </a:p>
          <a:p>
            <a:r>
              <a:rPr lang="en-IN"/>
              <a:t>Dependent events: Two events are dependent if the outcome or occurrence of the first affects the outcome or occurrence of the second so the probability is changed.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Definitions: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Conditional probability: Conditional probability is a measure of the probability of an event occurring, given that another event has already occurred.</a:t>
            </a:r>
          </a:p>
          <a:p>
            <a:r>
              <a:rPr lang="en-IN"/>
              <a:t>The formula for conditional probability for two events A and B is:</a:t>
            </a:r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52144" y="4068379"/>
            <a:ext cx="6489226" cy="2108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Bayes Theorem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Bayes theorem can be used to determine the conditional probability of event A, given that event B has occurred,by knowing the conditional probability of event B, given that event A has already occurred, also the probabilities of events A and 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6562" y="188055"/>
            <a:ext cx="8655969" cy="5069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Questions: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What is the probability of spinning a prime number or an odd number on a spinner numbered 1 to 8?</a:t>
            </a:r>
          </a:p>
          <a:p>
            <a:pPr marL="0" indent="0">
              <a:buNone/>
            </a:pPr>
            <a:r>
              <a:rPr lang="en-IN"/>
              <a:t>Sample space={1,2,3,4,5,6,7,8}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1457" y="0"/>
            <a:ext cx="6519401" cy="4562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Question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For numbers, one to  nine, get the probability of getting a number less than 4 or 2?</a:t>
            </a:r>
          </a:p>
          <a:p>
            <a:r>
              <a:rPr lang="en-IN"/>
              <a:t>Sample space={1,2,3,4,5,6,7,8,9}</a:t>
            </a:r>
          </a:p>
          <a:p>
            <a:pPr marL="0" indent="0">
              <a:buNone/>
            </a:pPr>
            <a:r>
              <a:rPr lang="en-IN"/>
              <a:t>Let P(A)=Probability of less than 4</a:t>
            </a:r>
          </a:p>
          <a:p>
            <a:pPr marL="0" indent="0">
              <a:buNone/>
            </a:pPr>
            <a:r>
              <a:rPr lang="en-IN"/>
              <a:t>P(B)=Probability of less than 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460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B KAUSHIK</vt:lpstr>
      <vt:lpstr>Definitions:</vt:lpstr>
      <vt:lpstr>Definitions:</vt:lpstr>
      <vt:lpstr>Definitions:</vt:lpstr>
      <vt:lpstr>Bayes Theorem</vt:lpstr>
      <vt:lpstr>PowerPoint Presentation</vt:lpstr>
      <vt:lpstr>Questions:</vt:lpstr>
      <vt:lpstr>PowerPoint Presentation</vt:lpstr>
      <vt:lpstr>Question</vt:lpstr>
      <vt:lpstr>PowerPoint Presentation</vt:lpstr>
      <vt:lpstr>Questions:</vt:lpstr>
      <vt:lpstr>Questions: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lappy</dc:creator>
  <cp:lastModifiedBy>Kaushik, B</cp:lastModifiedBy>
  <cp:revision>1</cp:revision>
  <dcterms:created xsi:type="dcterms:W3CDTF">2021-07-01T11:48:42Z</dcterms:created>
  <dcterms:modified xsi:type="dcterms:W3CDTF">2021-07-12T08:01:16Z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111c4b-49e3-4225-99d5-171502db0107_Enabled">
    <vt:lpwstr>true</vt:lpwstr>
  </property>
  <property fmtid="{D5CDD505-2E9C-101B-9397-08002B2CF9AE}" pid="3" name="MSIP_Label_0d111c4b-49e3-4225-99d5-171502db0107_SetDate">
    <vt:lpwstr>2021-07-12T08:00:06Z</vt:lpwstr>
  </property>
  <property fmtid="{D5CDD505-2E9C-101B-9397-08002B2CF9AE}" pid="4" name="MSIP_Label_0d111c4b-49e3-4225-99d5-171502db0107_Method">
    <vt:lpwstr>Standard</vt:lpwstr>
  </property>
  <property fmtid="{D5CDD505-2E9C-101B-9397-08002B2CF9AE}" pid="5" name="MSIP_Label_0d111c4b-49e3-4225-99d5-171502db0107_Name">
    <vt:lpwstr>Authorized Use</vt:lpwstr>
  </property>
  <property fmtid="{D5CDD505-2E9C-101B-9397-08002B2CF9AE}" pid="6" name="MSIP_Label_0d111c4b-49e3-4225-99d5-171502db0107_SiteId">
    <vt:lpwstr>bcfa3e87-841e-48c7-983b-584159dd1a69</vt:lpwstr>
  </property>
  <property fmtid="{D5CDD505-2E9C-101B-9397-08002B2CF9AE}" pid="7" name="MSIP_Label_0d111c4b-49e3-4225-99d5-171502db0107_ActionId">
    <vt:lpwstr>fd8fc3c3-25a7-43ec-bc4f-7a8a333f5a43</vt:lpwstr>
  </property>
  <property fmtid="{D5CDD505-2E9C-101B-9397-08002B2CF9AE}" pid="8" name="MSIP_Label_0d111c4b-49e3-4225-99d5-171502db0107_ContentBits">
    <vt:lpwstr>0</vt:lpwstr>
  </property>
</Properties>
</file>