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7"/>
  </p:notesMasterIdLst>
  <p:handoutMasterIdLst>
    <p:handoutMasterId r:id="rId8"/>
  </p:handoutMasterIdLst>
  <p:sldIdLst>
    <p:sldId id="601" r:id="rId3"/>
    <p:sldId id="661" r:id="rId4"/>
    <p:sldId id="660" r:id="rId5"/>
    <p:sldId id="63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  <p14:sldId id="661"/>
            <p14:sldId id="660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600" y="-80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Security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Review Spring Data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Data REST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Goal is to provide a solid foundation on which to expose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CRUD</a:t>
            </a:r>
            <a:r>
              <a:rPr lang="en-US" sz="2400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repositories to your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repository managed entities </a:t>
            </a:r>
            <a:r>
              <a:rPr lang="en-US" sz="2400" dirty="0" smtClean="0">
                <a:sym typeface="Arial"/>
              </a:rPr>
              <a:t>using plain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HTTP REST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40</Words>
  <Application>Microsoft Macintosh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Pivotal Main</vt:lpstr>
      <vt:lpstr>1_Pivotal Main</vt:lpstr>
      <vt:lpstr>PowerPoint Presentation</vt:lpstr>
      <vt:lpstr>Topics in this Session</vt:lpstr>
      <vt:lpstr>Spring Data REST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1076</cp:revision>
  <cp:lastPrinted>2015-08-14T15:58:30Z</cp:lastPrinted>
  <dcterms:created xsi:type="dcterms:W3CDTF">2015-05-27T14:59:12Z</dcterms:created>
  <dcterms:modified xsi:type="dcterms:W3CDTF">2016-09-20T00:10:48Z</dcterms:modified>
</cp:coreProperties>
</file>