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84" autoAdjust="0"/>
  </p:normalViewPr>
  <p:slideViewPr>
    <p:cSldViewPr snapToGrid="0" snapToObjects="1">
      <p:cViewPr>
        <p:scale>
          <a:sx n="103" d="100"/>
          <a:sy n="103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95F55-9B03-734D-B82F-128F3C528169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18647-A73E-084A-8933-A508B79F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5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I wanted to go over some of these emerging development models and </a:t>
            </a:r>
          </a:p>
          <a:p>
            <a:r>
              <a:rPr lang="en-US" dirty="0" smtClean="0"/>
              <a:t>how tech companies have been successful in moving to these highly </a:t>
            </a:r>
            <a:r>
              <a:rPr lang="en-US" baseline="0" dirty="0" err="1" smtClean="0"/>
              <a:t>composable</a:t>
            </a:r>
            <a:r>
              <a:rPr lang="en-US" baseline="0" dirty="0" smtClean="0"/>
              <a:t>, resilient application architectures that we’re referring to as cloud native applications.</a:t>
            </a:r>
          </a:p>
          <a:p>
            <a:r>
              <a:rPr lang="en-US" baseline="0" dirty="0" smtClean="0"/>
              <a:t>I want to show you what kind of platform tools the leading tech companies had to build.</a:t>
            </a:r>
          </a:p>
          <a:p>
            <a:r>
              <a:rPr lang="en-US" baseline="0" dirty="0" smtClean="0"/>
              <a:t>And how these new designs are really hitting a lot of enterprises, companies that don’t depend on software directly.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want to showcase how these projects work together with a demo of a microservice-based Java app, built with Spring Boot and Netflix OSS projects</a:t>
            </a:r>
          </a:p>
          <a:p>
            <a:r>
              <a:rPr lang="en-US" baseline="0" dirty="0" smtClean="0"/>
              <a:t>Before we turn it over to discussion</a:t>
            </a:r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685800"/>
            <a:ext cx="2778125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I wanted to go over some of these emerging development models and </a:t>
            </a:r>
          </a:p>
          <a:p>
            <a:r>
              <a:rPr lang="en-US" dirty="0" smtClean="0"/>
              <a:t>how tech companies have been successful in moving to these highly </a:t>
            </a:r>
            <a:r>
              <a:rPr lang="en-US" baseline="0" dirty="0" err="1" smtClean="0"/>
              <a:t>composable</a:t>
            </a:r>
            <a:r>
              <a:rPr lang="en-US" baseline="0" dirty="0" smtClean="0"/>
              <a:t>, resilient application architectures that we’re referring to as cloud native applications.</a:t>
            </a:r>
          </a:p>
          <a:p>
            <a:r>
              <a:rPr lang="en-US" baseline="0" dirty="0" smtClean="0"/>
              <a:t>I want to show you what kind of platform tools the leading tech companies had to build.</a:t>
            </a:r>
          </a:p>
          <a:p>
            <a:r>
              <a:rPr lang="en-US" baseline="0" dirty="0" smtClean="0"/>
              <a:t>And how these new designs are really hitting a lot of enterprises, companies that don’t depend on software directly.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want to showcase how these projects work together with a demo of a microservice-based Java app, built with Spring Boot and Netflix OSS projects</a:t>
            </a:r>
          </a:p>
          <a:p>
            <a:r>
              <a:rPr lang="en-US" baseline="0" dirty="0" smtClean="0"/>
              <a:t>Before we turn it over to discussion</a:t>
            </a:r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685800"/>
            <a:ext cx="2778125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6481951"/>
            <a:ext cx="373338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2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9DD6-18AE-614B-B385-27C1B335D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332C-0C79-3247-8699-9AC9BDB4FB74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9DD6-18AE-614B-B385-27C1B335DF1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pivotal_teal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6356350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74330"/>
            <a:ext cx="9170334" cy="7206659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74330"/>
            <a:ext cx="9144000" cy="7206659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2531232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Boot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 Introduction &amp; Agenda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6473435"/>
            <a:ext cx="731520" cy="228397"/>
          </a:xfrm>
          <a:prstGeom prst="rect">
            <a:avLst/>
          </a:prstGeom>
        </p:spPr>
      </p:pic>
      <p:pic>
        <p:nvPicPr>
          <p:cNvPr id="11" name="Picture 10" descr="pivotal_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1779826"/>
            <a:ext cx="1368554" cy="3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526" y="721385"/>
            <a:ext cx="4572000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Paul Hopper</a:t>
            </a:r>
          </a:p>
          <a:p>
            <a:r>
              <a:rPr lang="en-US" sz="3600" dirty="0"/>
              <a:t>Platform Architect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2000" dirty="0"/>
              <a:t>@</a:t>
            </a:r>
            <a:r>
              <a:rPr lang="en-US" sz="2000" dirty="0" err="1"/>
              <a:t>PaulReeseHopper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139896" y="311766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Rob </a:t>
            </a:r>
            <a:r>
              <a:rPr lang="en-US" sz="6000" dirty="0" err="1" smtClean="0">
                <a:solidFill>
                  <a:schemeClr val="tx2"/>
                </a:solidFill>
              </a:rPr>
              <a:t>Hardt</a:t>
            </a:r>
            <a:endParaRPr lang="en-US" sz="6000" dirty="0">
              <a:solidFill>
                <a:schemeClr val="tx2"/>
              </a:solidFill>
            </a:endParaRPr>
          </a:p>
          <a:p>
            <a:r>
              <a:rPr lang="en-US" sz="3600" dirty="0"/>
              <a:t>Platform </a:t>
            </a:r>
            <a:r>
              <a:rPr lang="en-US" sz="3600" dirty="0" smtClean="0"/>
              <a:t>Architect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96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sz="4000" dirty="0" smtClean="0">
                <a:solidFill>
                  <a:srgbClr val="008000"/>
                </a:solidFill>
                <a:sym typeface="Arial"/>
              </a:rPr>
              <a:t>Agenda</a:t>
            </a:r>
            <a:endParaRPr lang="en-US" sz="4000" dirty="0">
              <a:solidFill>
                <a:srgbClr val="008000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801428" y="1417638"/>
            <a:ext cx="8181779" cy="45463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800" dirty="0" smtClean="0">
                <a:sym typeface="Arial"/>
              </a:rPr>
              <a:t>Spring Boot</a:t>
            </a: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800" dirty="0" smtClean="0">
                <a:sym typeface="Arial"/>
              </a:rPr>
              <a:t>Spring Actuator</a:t>
            </a:r>
            <a:endParaRPr lang="en-US" sz="2800" dirty="0" smtClean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800" dirty="0" smtClean="0">
                <a:sym typeface="Arial"/>
              </a:rPr>
              <a:t>Spring Boot Going Further</a:t>
            </a: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800" dirty="0" smtClean="0">
                <a:sym typeface="Arial"/>
              </a:rPr>
              <a:t>Spring </a:t>
            </a:r>
            <a:r>
              <a:rPr lang="en-US" sz="2800" dirty="0" smtClean="0">
                <a:sym typeface="Arial"/>
              </a:rPr>
              <a:t>Data</a:t>
            </a: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800" dirty="0" smtClean="0">
                <a:sym typeface="Arial"/>
              </a:rPr>
              <a:t>Spring Data REST</a:t>
            </a:r>
            <a:endParaRPr lang="en-US" sz="2800" dirty="0">
              <a:sym typeface="Arial"/>
            </a:endParaRPr>
          </a:p>
          <a:p>
            <a:pPr marL="0" lvl="0" indent="0">
              <a:spcAft>
                <a:spcPts val="1800"/>
              </a:spcAft>
              <a:buClr>
                <a:srgbClr val="008774"/>
              </a:buClr>
              <a:buNone/>
            </a:pPr>
            <a:r>
              <a:rPr lang="en-US" sz="2800" dirty="0" smtClean="0">
                <a:sym typeface="Arial"/>
              </a:rPr>
              <a:t>Spring Security</a:t>
            </a:r>
            <a:endParaRPr lang="en-US" sz="2800" dirty="0" smtClean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50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277</Words>
  <Application>Microsoft Macintosh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Agenda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Hopper</dc:creator>
  <cp:lastModifiedBy>Paul Hopper</cp:lastModifiedBy>
  <cp:revision>6</cp:revision>
  <dcterms:created xsi:type="dcterms:W3CDTF">2016-02-28T21:39:39Z</dcterms:created>
  <dcterms:modified xsi:type="dcterms:W3CDTF">2016-09-19T23:13:35Z</dcterms:modified>
</cp:coreProperties>
</file>