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50" rIns="90550" tIns="45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just one option. You can also use Gradle or Ant/Ivy</a:t>
            </a: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606550" y="685800"/>
            <a:ext cx="3702049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Blank log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rtl="0" algn="l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rtl="0" algn="l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rtl="0" algn="l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rtl="0" algn="l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rtl="0" algn="l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rtl="0" algn="l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rtl="0" algn="l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8774"/>
              </a:buClr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pli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484076" y="0"/>
            <a:ext cx="4659922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5795" l="0" r="0" t="5794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37" name="Shape 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623454" y="1898424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200" u="none" cap="none" strike="noStrik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Spring Boot - Actuator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Production-Ready Features in Spring Applications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teal.png" id="39" name="Shape 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exposes every piece of data you could ever want about your app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Available out of the box with a starter in your pom.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Spring’s opinionated, DRY philosophy in action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No additional requirements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sy_txp157cab05rEJ000_Medium_423382.jpg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Shape 121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2" name="Shape 122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4500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1" lang="en-US" sz="2400"/>
              <a:t>Overview - Software Day-2 Concerns</a:t>
            </a:r>
          </a:p>
          <a:p>
            <a:pPr indent="0" lvl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Endpoints/Features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 Boot Actuator - Complex Install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Your greeting app was a rousing success.  People are generating custom ‘Hellos’ and you’re the hero of the IT department.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" name="Shape 53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62" y="2153224"/>
            <a:ext cx="3420274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Then…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There’s a visit from the pointy-headed boss.</a:t>
            </a:r>
            <a:r>
              <a:rPr lang="en-US" sz="24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" name="Shape 6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482575"/>
            <a:ext cx="1428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The app works great but...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Shape 69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31800" y="1675912"/>
            <a:ext cx="1955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Network: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Health check endpoint for F5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29075" y="1675912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Enterprise Architects: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Every configuration property exposed to your app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976750" y="1675925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Production Support</a:t>
            </a:r>
            <a:r>
              <a:rPr b="1" lang="en-US"/>
              <a:t>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metrics: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Uptime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Heap user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GC Mark Sweep count/time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Thread dump/Heap dump on demand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31800" y="2768225"/>
            <a:ext cx="2578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Security: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every exposed app context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List of every bean in Spring context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Full trace of last 5 minutes of requests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063375"/>
            <a:ext cx="46863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Overview - Software Day-2 Concerns</a:t>
            </a:r>
          </a:p>
          <a:p>
            <a:pPr indent="0" lvl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b="1" lang="en-US" sz="2400"/>
              <a:t>Actuator Endpoints/Features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Spring Boot Actuator - Installation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Presenting...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/>
              <a:t>ctuator</a:t>
            </a:r>
          </a:p>
          <a:p>
            <a:pPr indent="431800" lvl="1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health</a:t>
            </a:r>
          </a:p>
          <a:p>
            <a:pPr indent="431800" lvl="1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metrics</a:t>
            </a:r>
          </a:p>
          <a:p>
            <a:pPr indent="431800" lvl="1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endpoints</a:t>
            </a:r>
          </a:p>
          <a:p>
            <a:pPr indent="431800" lvl="1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configuration</a:t>
            </a:r>
          </a:p>
          <a:p>
            <a:pPr indent="431800" lvl="1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400"/>
              <a:t>much much more</a:t>
            </a:r>
          </a:p>
          <a:p>
            <a:pPr indent="0" lvl="0" marL="0" marR="0" rtl="0" algn="l">
              <a:spcBef>
                <a:spcPts val="28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912" y="-23087"/>
            <a:ext cx="3699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Overview - Software Day-2 Concerns</a:t>
            </a:r>
          </a:p>
          <a:p>
            <a:pPr indent="0" lvl="0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Actuator Endpoints/Features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b="1" lang="en-US" sz="2400"/>
              <a:t>Spring Boot Actuator - Installation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29925" y="2170828"/>
            <a:ext cx="7263300" cy="289589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/>
              <a:t>&lt;dependencies&gt;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/>
              <a:t>  &lt;dependency&gt;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/>
              <a:t>    &lt;groupId&gt;org.springframework.boot&lt;/groupId&gt;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/>
              <a:t>    &lt;artifactId&gt;spring-boot-starter-web&lt;/artifactId&gt;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/>
              <a:t>  &lt;/dependency&gt;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/>
              <a:t>&lt;/dependencies&gt;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Highly Complex Actuator Install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358362"/>
            <a:ext cx="85515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This is your pom.xml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… on actuator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9925" y="3263175"/>
            <a:ext cx="7263300" cy="1476300"/>
          </a:xfrm>
          <a:prstGeom prst="rect">
            <a:avLst/>
          </a:prstGeom>
          <a:noFill/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&lt;dependency&gt;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  &lt;groupId&gt;org.springframework.boot&lt;/groupId&gt;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  &lt;artifactId&gt;spring-boot-starter-actuator&lt;/artifactId&gt;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&lt;/dependency&gt;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&lt;dependency&gt;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  &lt;groupId&gt;org.springframework.hateoas&lt;/groupId&gt;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  &lt;artifactId&gt;spring-hateoas&lt;/artifactId&gt;</a:t>
            </a:r>
          </a:p>
          <a:p>
            <a:pPr indent="-69850" lvl="0" marL="0" marR="0" rtl="0" algn="l">
              <a:spcBef>
                <a:spcPts val="0"/>
              </a:spcBef>
              <a:buSzPct val="91666"/>
              <a:buNone/>
            </a:pPr>
            <a:r>
              <a:rPr lang="en-US" sz="1200"/>
              <a:t>  &lt;/dependency&gt;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59823"/>
            <a:ext cx="8551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/>
              <a:t>This is Spring Boot.  What did you expect?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