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6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5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488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9/23/16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</a:t>
            </a: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pom.xml</a:t>
            </a:r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27355</TotalTime>
  <Words>285</Words>
  <Application>Microsoft Macintosh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Pivotal Main</vt:lpstr>
      <vt:lpstr>1_Pivotal Main</vt:lpstr>
      <vt:lpstr>PowerPoint Presentation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279</cp:revision>
  <dcterms:created xsi:type="dcterms:W3CDTF">2015-10-05T21:15:00Z</dcterms:created>
  <dcterms:modified xsi:type="dcterms:W3CDTF">2016-09-23T14:42:42Z</dcterms:modified>
  <cp:category/>
</cp:coreProperties>
</file>