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12"/>
  </p:notesMasterIdLst>
  <p:handoutMasterIdLst>
    <p:handoutMasterId r:id="rId13"/>
  </p:handoutMasterIdLst>
  <p:sldIdLst>
    <p:sldId id="601" r:id="rId3"/>
    <p:sldId id="652" r:id="rId4"/>
    <p:sldId id="641" r:id="rId5"/>
    <p:sldId id="643" r:id="rId6"/>
    <p:sldId id="644" r:id="rId7"/>
    <p:sldId id="651" r:id="rId8"/>
    <p:sldId id="645" r:id="rId9"/>
    <p:sldId id="665" r:id="rId10"/>
    <p:sldId id="6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</p14:sldIdLst>
        </p14:section>
        <p14:section name="Spring Data" id="{CC8E7D27-8B1B-2A4B-A194-C8512DD3DCE5}">
          <p14:sldIdLst>
            <p14:sldId id="652"/>
            <p14:sldId id="641"/>
            <p14:sldId id="643"/>
            <p14:sldId id="644"/>
            <p14:sldId id="651"/>
            <p14:sldId id="645"/>
            <p14:sldId id="665"/>
            <p14:sldId id="6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408000"/>
    <a:srgbClr val="800000"/>
    <a:srgbClr val="FFFFCC"/>
    <a:srgbClr val="AA0000"/>
    <a:srgbClr val="000000"/>
    <a:srgbClr val="008774"/>
    <a:srgbClr val="4C4C4C"/>
    <a:srgbClr val="01A38F"/>
    <a:srgbClr val="1F2E38"/>
    <a:srgbClr val="5C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416" y="-264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4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0" r:id="rId4"/>
    <p:sldLayoutId id="21474841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53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Data REST</a:t>
            </a: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Review Spring </a:t>
            </a:r>
            <a:r>
              <a:rPr lang="en-US" sz="2400" b="1" dirty="0" smtClean="0">
                <a:sym typeface="Arial"/>
              </a:rPr>
              <a:t>Data</a:t>
            </a:r>
            <a:endParaRPr lang="en-US" sz="2000" b="1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Types of Data Stores?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2656840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Data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JPA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MongoDB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Redis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Solr</a:t>
            </a: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GemFire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KeyValue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REST</a:t>
            </a:r>
          </a:p>
        </p:txBody>
      </p:sp>
      <p:sp>
        <p:nvSpPr>
          <p:cNvPr id="9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587240" y="624362"/>
            <a:ext cx="2656840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Community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Aerospike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Cassandra</a:t>
            </a: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Couchbase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DynamoDB</a:t>
            </a: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err="1" smtClean="0">
                <a:sym typeface="Arial"/>
              </a:rPr>
              <a:t>Elasticsearch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&gt;spring-boot-starter-data-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jpa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rgbClr val="7F7F7F"/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JPA starter to the </a:t>
            </a:r>
            <a:r>
              <a:rPr lang="en-US" sz="2400" dirty="0" err="1" smtClean="0">
                <a:sym typeface="Arial"/>
              </a:rPr>
              <a:t>pom.xml</a:t>
            </a:r>
            <a:endParaRPr lang="en-US" sz="1600" dirty="0" smtClean="0">
              <a:sym typeface="Arial"/>
            </a:endParaRPr>
          </a:p>
          <a:p>
            <a:pPr marL="457200" lvl="1" indent="0">
              <a:buClr>
                <a:srgbClr val="008774"/>
              </a:buClr>
              <a:buNone/>
            </a:pPr>
            <a:endParaRPr lang="en-US" sz="16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11002"/>
            <a:ext cx="8551408" cy="195627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Tired of creating / maintaining Boilerplate Code?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Use Spring Repositories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CRUD support added with no implementation required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160" y="2235200"/>
            <a:ext cx="6380480" cy="280416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public interface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CrudRepository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&lt;T, ID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Serializable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&gt; extends Repository&lt;T, ID&gt;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Saves the given entity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&lt;S extends T&gt; S save(S entity);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returns the entity identified by the given id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T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findOne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(ID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primaryKey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returns all entities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Iterable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&lt;T&gt;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findAll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// deletes the given entity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void delete(T entity);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// .. more functionality omitted.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Add Required Methods As Needed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2160" y="1063379"/>
            <a:ext cx="6380480" cy="280416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PersonRepository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JpaRepository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&lt;User,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findByEmailAddressAndLastName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408000"/>
                </a:solidFill>
                <a:sym typeface="Arial"/>
              </a:rPr>
              <a:t>// enables the distinct flag for the query</a:t>
            </a:r>
            <a:endParaRPr lang="en-US" sz="11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findDistinctPeopleByLastnameorFirstname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findPeopleDistinctByLastnamefOrFirstname</a:t>
            </a:r>
            <a:r>
              <a:rPr lang="en-US" sz="1100" b="1" dirty="0">
                <a:solidFill>
                  <a:srgbClr val="7F7F7F"/>
                </a:solidFill>
                <a:sym typeface="Arial"/>
              </a:rPr>
              <a:t> </a:t>
            </a: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, 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firstname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408000"/>
                </a:solidFill>
                <a:sym typeface="Arial"/>
              </a:rPr>
              <a:t>// enabling ignoring case for individual property</a:t>
            </a:r>
            <a:endParaRPr lang="en-US" sz="11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List&lt;Person&gt;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findByLastnameIgnoreCase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lastname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@Query as an Alternative to Keywords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 JPA based repository using the @Query annotation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2160" y="1675550"/>
            <a:ext cx="6380480" cy="13724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UserRepository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extends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JpaRepository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&lt;User, Long&gt; {</a:t>
            </a: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@Query(“select u from User u where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u.emailAddress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= ?1)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User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findByEmailAddress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(String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emailAddress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Other Repositories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160" y="1063379"/>
            <a:ext cx="7914640" cy="1435981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@Repository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800000"/>
                </a:solidFill>
                <a:sym typeface="Arial"/>
              </a:rPr>
              <a:t>p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ublic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interface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MongoAlbumRepository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smtClean="0">
                <a:solidFill>
                  <a:srgbClr val="800000"/>
                </a:solidFill>
                <a:sym typeface="Arial"/>
              </a:rPr>
              <a:t>extends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MongoRepository</a:t>
            </a: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&lt;Album, String&gt;, </a:t>
            </a:r>
            <a:r>
              <a:rPr lang="en-US" sz="1100" b="1" dirty="0" err="1" smtClean="0">
                <a:solidFill>
                  <a:srgbClr val="7F7F7F"/>
                </a:solidFill>
                <a:sym typeface="Arial"/>
              </a:rPr>
              <a:t>AlbumRepository</a:t>
            </a:r>
            <a:r>
              <a:rPr lang="en-US" sz="1100" b="1" smtClean="0">
                <a:solidFill>
                  <a:srgbClr val="7F7F7F"/>
                </a:solidFill>
                <a:sym typeface="Arial"/>
              </a:rPr>
              <a:t> {</a:t>
            </a: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100" b="1" dirty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 smtClean="0">
                <a:solidFill>
                  <a:srgbClr val="7F7F7F"/>
                </a:solidFill>
                <a:sym typeface="Arial"/>
              </a:rPr>
              <a:t>	…</a:t>
            </a:r>
          </a:p>
          <a:p>
            <a:pPr>
              <a:buClr>
                <a:srgbClr val="008774"/>
              </a:buClr>
            </a:pPr>
            <a:endParaRPr lang="en-US" sz="11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rgbClr val="7F7F7F"/>
                </a:solidFill>
                <a:sym typeface="Arial"/>
              </a:rPr>
              <a:t>}</a:t>
            </a:r>
            <a:endParaRPr lang="en-US" sz="1100" b="1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11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4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27016</TotalTime>
  <Words>160</Words>
  <Application>Microsoft Macintosh PowerPoint</Application>
  <PresentationFormat>On-screen Show (16:9)</PresentationFormat>
  <Paragraphs>82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Pivotal Main</vt:lpstr>
      <vt:lpstr>1_Pivotal Main</vt:lpstr>
      <vt:lpstr>PowerPoint Presentation</vt:lpstr>
      <vt:lpstr>Topics in this Session</vt:lpstr>
      <vt:lpstr>What Types of Data Stores?</vt:lpstr>
      <vt:lpstr>Import the Required Dependency</vt:lpstr>
      <vt:lpstr>Repositories</vt:lpstr>
      <vt:lpstr>Add Required Methods As Needed</vt:lpstr>
      <vt:lpstr>@Query as an Alternative to Keywords</vt:lpstr>
      <vt:lpstr>Other Repositories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1076</cp:revision>
  <cp:lastPrinted>2015-08-14T15:58:30Z</cp:lastPrinted>
  <dcterms:created xsi:type="dcterms:W3CDTF">2015-05-27T14:59:12Z</dcterms:created>
  <dcterms:modified xsi:type="dcterms:W3CDTF">2016-09-20T00:07:49Z</dcterms:modified>
</cp:coreProperties>
</file>