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1"/>
  </p:notesMasterIdLst>
  <p:handoutMasterIdLst>
    <p:handoutMasterId r:id="rId12"/>
  </p:handoutMasterIdLst>
  <p:sldIdLst>
    <p:sldId id="601" r:id="rId3"/>
    <p:sldId id="661" r:id="rId4"/>
    <p:sldId id="660" r:id="rId5"/>
    <p:sldId id="662" r:id="rId6"/>
    <p:sldId id="649" r:id="rId7"/>
    <p:sldId id="650" r:id="rId8"/>
    <p:sldId id="663" r:id="rId9"/>
    <p:sldId id="63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61"/>
            <p14:sldId id="660"/>
            <p14:sldId id="662"/>
            <p14:sldId id="649"/>
            <p14:sldId id="650"/>
            <p14:sldId id="663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376" y="-80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Spring Data REST started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0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Exporting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9920"/>
            <a:ext cx="8551408" cy="384305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For this repository, Spring Data REST exposes a collection resource at /orders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The path is derived from the </a:t>
            </a:r>
            <a:r>
              <a:rPr lang="en-US" sz="2000" dirty="0" err="1" smtClean="0">
                <a:sym typeface="Arial"/>
              </a:rPr>
              <a:t>uncapitalized</a:t>
            </a:r>
            <a:r>
              <a:rPr lang="en-US" sz="2000" dirty="0" smtClean="0">
                <a:sym typeface="Arial"/>
              </a:rPr>
              <a:t>, pluralized, simple class name of the domain class being managed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It also exposes an item resource for each of the items managed by the repository under the URI template </a:t>
            </a:r>
            <a:r>
              <a:rPr lang="en-US" sz="2000" dirty="0" smtClean="0">
                <a:solidFill>
                  <a:srgbClr val="800000"/>
                </a:solidFill>
                <a:sym typeface="Arial"/>
              </a:rPr>
              <a:t>/orders/{id}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Custom queries are exported to /search, e.g. /search/</a:t>
            </a:r>
            <a:r>
              <a:rPr lang="en-US" sz="2000" dirty="0" err="1" smtClean="0">
                <a:sym typeface="Arial"/>
              </a:rPr>
              <a:t>findByDate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920" y="913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OrderRepository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&lt;Order,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List&lt;Order&gt;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findByDate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(@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Param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RESTful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API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977900"/>
            <a:ext cx="57505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HATEOAS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2000" dirty="0" smtClean="0">
                <a:solidFill>
                  <a:schemeClr val="accent1"/>
                </a:solidFill>
                <a:sym typeface="Arial"/>
              </a:rPr>
              <a:t>(Hypermedia as the engine of application state)</a:t>
            </a:r>
            <a:endParaRPr lang="en-US" sz="2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361440"/>
            <a:ext cx="8551408" cy="31115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information to navigate the REST interface dynamically by including hypermedia links with responses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Differs from SOA based systems and WSDL-driven interfaces, in that a separate fixed specification is distributed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HAL – Hypertext Application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198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Pivotal Main</vt:lpstr>
      <vt:lpstr>1_Pivotal Main</vt:lpstr>
      <vt:lpstr>PowerPoint Presentation</vt:lpstr>
      <vt:lpstr>Topics in this Session</vt:lpstr>
      <vt:lpstr>Spring Data REST</vt:lpstr>
      <vt:lpstr>Import the Required Dependency</vt:lpstr>
      <vt:lpstr>Exporting Repositories</vt:lpstr>
      <vt:lpstr>RESTful API</vt:lpstr>
      <vt:lpstr>HATEOAS (Hypermedia as the engine of application state)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1075</cp:revision>
  <cp:lastPrinted>2015-08-14T15:58:30Z</cp:lastPrinted>
  <dcterms:created xsi:type="dcterms:W3CDTF">2015-05-27T14:59:12Z</dcterms:created>
  <dcterms:modified xsi:type="dcterms:W3CDTF">2016-09-20T00:08:35Z</dcterms:modified>
</cp:coreProperties>
</file>