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8" r:id="rId2"/>
    <p:sldId id="279" r:id="rId3"/>
    <p:sldId id="257" r:id="rId4"/>
    <p:sldId id="259" r:id="rId5"/>
    <p:sldId id="277" r:id="rId6"/>
    <p:sldId id="264" r:id="rId7"/>
    <p:sldId id="261" r:id="rId8"/>
    <p:sldId id="267" r:id="rId9"/>
    <p:sldId id="271" r:id="rId10"/>
    <p:sldId id="262" r:id="rId11"/>
    <p:sldId id="268" r:id="rId12"/>
    <p:sldId id="263" r:id="rId13"/>
    <p:sldId id="269" r:id="rId14"/>
    <p:sldId id="265" r:id="rId15"/>
    <p:sldId id="266" r:id="rId16"/>
    <p:sldId id="270" r:id="rId17"/>
    <p:sldId id="272" r:id="rId18"/>
    <p:sldId id="274" r:id="rId19"/>
    <p:sldId id="275" r:id="rId20"/>
    <p:sldId id="273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626"/>
    <a:srgbClr val="87EDEB"/>
    <a:srgbClr val="1AAEAA"/>
    <a:srgbClr val="E763C1"/>
    <a:srgbClr val="FF19C3"/>
    <a:srgbClr val="FFB3D5"/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agarajan" userId="44c5304a5b2e4bf6" providerId="LiveId" clId="{6434D747-0486-4408-9A0B-0E919B5D08DC}"/>
    <pc:docChg chg="undo custSel mod addSld delSld modSld sldOrd">
      <pc:chgData name="Kaushik Nagarajan" userId="44c5304a5b2e4bf6" providerId="LiveId" clId="{6434D747-0486-4408-9A0B-0E919B5D08DC}" dt="2020-07-05T14:21:14.268" v="2047" actId="6549"/>
      <pc:docMkLst>
        <pc:docMk/>
      </pc:docMkLst>
      <pc:sldChg chg="addSp modSp del mod setBg">
        <pc:chgData name="Kaushik Nagarajan" userId="44c5304a5b2e4bf6" providerId="LiveId" clId="{6434D747-0486-4408-9A0B-0E919B5D08DC}" dt="2020-07-05T05:48:49.340" v="1291" actId="47"/>
        <pc:sldMkLst>
          <pc:docMk/>
          <pc:sldMk cId="4013662957" sldId="256"/>
        </pc:sldMkLst>
        <pc:spChg chg="mod">
          <ac:chgData name="Kaushik Nagarajan" userId="44c5304a5b2e4bf6" providerId="LiveId" clId="{6434D747-0486-4408-9A0B-0E919B5D08DC}" dt="2020-07-05T05:47:54.120" v="1280" actId="1076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6434D747-0486-4408-9A0B-0E919B5D08DC}" dt="2020-07-04T15:47:39.173" v="1163" actId="1076"/>
          <ac:spMkLst>
            <pc:docMk/>
            <pc:sldMk cId="4013662957" sldId="256"/>
            <ac:spMk id="3" creationId="{C8899AE6-39B8-4C03-B0EF-6D42E070D495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1" creationId="{35555856-9970-4BC3-9AA9-6A917F53AFBD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5" creationId="{13722DD7-BA73-4776-93A3-94491FEF7260}"/>
          </ac:spMkLst>
        </pc:spChg>
        <pc:picChg chg="ad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73" creationId="{7F487851-BFAF-46D8-A1ED-50CAD6E46F59}"/>
          </ac:picMkLst>
        </pc:picChg>
        <pc:picChg chg="add mo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1026" creationId="{325EDAA1-24E1-4CAA-B171-F4110548CD1B}"/>
          </ac:picMkLst>
        </pc:picChg>
      </pc:sldChg>
      <pc:sldChg chg="addSp delSp modSp mod ord setBg delDesignElem">
        <pc:chgData name="Kaushik Nagarajan" userId="44c5304a5b2e4bf6" providerId="LiveId" clId="{6434D747-0486-4408-9A0B-0E919B5D08DC}" dt="2020-07-05T14:20:14.162" v="1946" actId="20577"/>
        <pc:sldMkLst>
          <pc:docMk/>
          <pc:sldMk cId="2123170272" sldId="257"/>
        </pc:sldMkLst>
        <pc:spChg chg="mod">
          <ac:chgData name="Kaushik Nagarajan" userId="44c5304a5b2e4bf6" providerId="LiveId" clId="{6434D747-0486-4408-9A0B-0E919B5D08DC}" dt="2020-07-04T15:58:59.426" v="1194" actId="255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6434D747-0486-4408-9A0B-0E919B5D08DC}" dt="2020-07-05T14:20:14.162" v="1946" actId="20577"/>
          <ac:spMkLst>
            <pc:docMk/>
            <pc:sldMk cId="2123170272" sldId="257"/>
            <ac:spMk id="3" creationId="{C2CB5C19-C632-4662-BEFB-9BB0CECD9600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0" creationId="{D1942232-83D0-49E2-AF9B-1F97E3C1EF8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2" creationId="{E9E70D72-6E23-4015-A4A6-85C120C19167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26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2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9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41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14" creationId="{C28A977F-B603-4D81-B0FC-C8DE048A7931}"/>
          </ac:grpSpMkLst>
        </pc:gr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20" creationId="{C78D9229-E61D-4FEE-8321-2F8B64A8CADF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123170272" sldId="257"/>
            <ac:grpSpMk id="34" creationId="{032D8612-31EB-44CF-A1D0-14FD4C705424}"/>
          </ac:grpSpMkLst>
        </pc:grpChg>
        <pc:picChg chg="add del">
          <ac:chgData name="Kaushik Nagarajan" userId="44c5304a5b2e4bf6" providerId="LiveId" clId="{6434D747-0486-4408-9A0B-0E919B5D08DC}" dt="2020-07-04T15:50:51.651" v="1165" actId="26606"/>
          <ac:picMkLst>
            <pc:docMk/>
            <pc:sldMk cId="2123170272" sldId="257"/>
            <ac:picMk id="7" creationId="{EB378EA9-B8B0-446E-BDD1-E52ACB170060}"/>
          </ac:picMkLst>
        </pc:picChg>
        <pc:picChg chg="add del">
          <ac:chgData name="Kaushik Nagarajan" userId="44c5304a5b2e4bf6" providerId="LiveId" clId="{6434D747-0486-4408-9A0B-0E919B5D08DC}" dt="2020-07-04T15:51:48.917" v="1167" actId="26606"/>
          <ac:picMkLst>
            <pc:docMk/>
            <pc:sldMk cId="2123170272" sldId="257"/>
            <ac:picMk id="27" creationId="{2897127E-6CEF-446C-BE87-93B7C46E49D1}"/>
          </ac:picMkLst>
        </pc:picChg>
      </pc:sldChg>
      <pc:sldChg chg="addSp delSp modSp mod setBg setFolMasterObjs delDesignElem">
        <pc:chgData name="Kaushik Nagarajan" userId="44c5304a5b2e4bf6" providerId="LiveId" clId="{6434D747-0486-4408-9A0B-0E919B5D08DC}" dt="2020-07-05T14:21:14.268" v="2047" actId="6549"/>
        <pc:sldMkLst>
          <pc:docMk/>
          <pc:sldMk cId="3188450022" sldId="259"/>
        </pc:sldMkLst>
        <pc:spChg chg="mod">
          <ac:chgData name="Kaushik Nagarajan" userId="44c5304a5b2e4bf6" providerId="LiveId" clId="{6434D747-0486-4408-9A0B-0E919B5D08DC}" dt="2020-07-04T15:52:06.965" v="1168" actId="26606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6434D747-0486-4408-9A0B-0E919B5D08DC}" dt="2020-07-05T14:21:14.268" v="2047" actId="6549"/>
          <ac:spMkLst>
            <pc:docMk/>
            <pc:sldMk cId="3188450022" sldId="259"/>
            <ac:spMk id="3" creationId="{91030D9B-EF59-43E5-8545-FE8E886D8BE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15" creationId="{D5B0017B-2ECA-49AF-B397-DC140825DF8D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188450022" sldId="259"/>
            <ac:grpSpMk id="10" creationId="{AE1C45F0-260A-458C-96ED-C1F6D2151219}"/>
          </ac:grpSpMkLst>
        </pc:grpChg>
        <pc:cxnChg chg="add del">
          <ac:chgData name="Kaushik Nagarajan" userId="44c5304a5b2e4bf6" providerId="LiveId" clId="{6434D747-0486-4408-9A0B-0E919B5D08DC}" dt="2020-07-05T14:16:00.644" v="1875"/>
          <ac:cxnSpMkLst>
            <pc:docMk/>
            <pc:sldMk cId="3188450022" sldId="259"/>
            <ac:cxnSpMk id="17" creationId="{6CF1BAF6-AD41-4082-B212-8A1F9A2E8779}"/>
          </ac:cxnSpMkLst>
        </pc:cxn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024780618" sldId="261"/>
        </pc:sldMkLst>
        <pc:spChg chg="mod">
          <ac:chgData name="Kaushik Nagarajan" userId="44c5304a5b2e4bf6" providerId="LiveId" clId="{6434D747-0486-4408-9A0B-0E919B5D08DC}" dt="2020-07-04T15:59:54.661" v="1210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6434D747-0486-4408-9A0B-0E919B5D08DC}" dt="2020-07-04T16:00:03.686" v="1212" actId="27636"/>
          <ac:spMkLst>
            <pc:docMk/>
            <pc:sldMk cId="2024780618" sldId="261"/>
            <ac:spMk id="3" creationId="{43B9C93C-E1E9-426B-96AD-398D84448A17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15" creationId="{D5B0017B-2ECA-49AF-B397-DC140825DF8D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9" creationId="{4DA718D0-4865-4629-8134-44F68D41D574}"/>
          </ac:spMkLst>
        </pc:spChg>
        <pc:grpChg chg="add del">
          <ac:chgData name="Kaushik Nagarajan" userId="44c5304a5b2e4bf6" providerId="LiveId" clId="{6434D747-0486-4408-9A0B-0E919B5D08DC}" dt="2020-07-04T15:53:41.997" v="1174" actId="26606"/>
          <ac:grpSpMkLst>
            <pc:docMk/>
            <pc:sldMk cId="2024780618" sldId="261"/>
            <ac:grpSpMk id="10" creationId="{AE1C45F0-260A-458C-96ED-C1F6D2151219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024780618" sldId="261"/>
            <ac:grpSpMk id="20" creationId="{65167ED7-6315-43AB-B1B6-C326D5FD8F84}"/>
          </ac:grpSpMkLst>
        </pc:grpChg>
        <pc:cxnChg chg="add del">
          <ac:chgData name="Kaushik Nagarajan" userId="44c5304a5b2e4bf6" providerId="LiveId" clId="{6434D747-0486-4408-9A0B-0E919B5D08DC}" dt="2020-07-04T15:53:41.997" v="1174" actId="26606"/>
          <ac:cxnSpMkLst>
            <pc:docMk/>
            <pc:sldMk cId="2024780618" sldId="261"/>
            <ac:cxnSpMk id="17" creationId="{6CF1BAF6-AD41-4082-B212-8A1F9A2E8779}"/>
          </ac:cxnSpMkLst>
        </pc:cxnChg>
      </pc:sldChg>
      <pc:sldChg chg="modSp setBg">
        <pc:chgData name="Kaushik Nagarajan" userId="44c5304a5b2e4bf6" providerId="LiveId" clId="{6434D747-0486-4408-9A0B-0E919B5D08DC}" dt="2020-07-04T15:24:42.317" v="1063" actId="2711"/>
        <pc:sldMkLst>
          <pc:docMk/>
          <pc:sldMk cId="2273023507" sldId="262"/>
        </pc:sldMkLst>
        <pc:graphicFrameChg chg="mod">
          <ac:chgData name="Kaushik Nagarajan" userId="44c5304a5b2e4bf6" providerId="LiveId" clId="{6434D747-0486-4408-9A0B-0E919B5D08DC}" dt="2020-07-04T15:24:42.317" v="1063" actId="2711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modSp">
        <pc:chgData name="Kaushik Nagarajan" userId="44c5304a5b2e4bf6" providerId="LiveId" clId="{6434D747-0486-4408-9A0B-0E919B5D08DC}" dt="2020-07-04T15:34:01.890" v="1112" actId="113"/>
        <pc:sldMkLst>
          <pc:docMk/>
          <pc:sldMk cId="4230040019" sldId="263"/>
        </pc:sldMkLst>
        <pc:graphicFrameChg chg="mod">
          <ac:chgData name="Kaushik Nagarajan" userId="44c5304a5b2e4bf6" providerId="LiveId" clId="{6434D747-0486-4408-9A0B-0E919B5D08DC}" dt="2020-07-04T15:34:01.890" v="1112" actId="113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addSp delSp modSp mod setBg setClrOvrMap delDesignElem">
        <pc:chgData name="Kaushik Nagarajan" userId="44c5304a5b2e4bf6" providerId="LiveId" clId="{6434D747-0486-4408-9A0B-0E919B5D08DC}" dt="2020-07-05T14:16:00.644" v="1875"/>
        <pc:sldMkLst>
          <pc:docMk/>
          <pc:sldMk cId="4065846625" sldId="264"/>
        </pc:sldMkLst>
        <pc:spChg chg="mod">
          <ac:chgData name="Kaushik Nagarajan" userId="44c5304a5b2e4bf6" providerId="LiveId" clId="{6434D747-0486-4408-9A0B-0E919B5D08DC}" dt="2020-07-04T15:59:19.911" v="1195" actId="255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6434D747-0486-4408-9A0B-0E919B5D08DC}" dt="2020-07-04T15:53:17.289" v="1172" actId="20577"/>
          <ac:spMkLst>
            <pc:docMk/>
            <pc:sldMk cId="4065846625" sldId="264"/>
            <ac:spMk id="3" creationId="{A7E92644-4DAC-4A5C-9E92-86D65A88282B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0" creationId="{AFA67CD3-AB4E-4A7A-BEB8-53C445D8C44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4" creationId="{339C8D78-A644-462F-B674-F440635E5353}"/>
          </ac:spMkLst>
        </pc:spChg>
        <pc:picChg chg="add">
          <ac:chgData name="Kaushik Nagarajan" userId="44c5304a5b2e4bf6" providerId="LiveId" clId="{6434D747-0486-4408-9A0B-0E919B5D08DC}" dt="2020-07-04T15:53:03.792" v="1170" actId="26606"/>
          <ac:picMkLst>
            <pc:docMk/>
            <pc:sldMk cId="4065846625" sldId="264"/>
            <ac:picMk id="7" creationId="{2112CB33-E8A8-4449-9E6E-D90FB139EAD0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4065846625" sldId="264"/>
            <ac:picMk id="12" creationId="{07CF545F-9C2E-4446-97CD-AD92990C2B68}"/>
          </ac:picMkLst>
        </pc:pic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41817062" sldId="265"/>
        </pc:sldMkLst>
        <pc:spChg chg="mod">
          <ac:chgData name="Kaushik Nagarajan" userId="44c5304a5b2e4bf6" providerId="LiveId" clId="{6434D747-0486-4408-9A0B-0E919B5D08DC}" dt="2020-07-04T15:35:50.764" v="1123" actId="14100"/>
          <ac:spMkLst>
            <pc:docMk/>
            <pc:sldMk cId="141817062" sldId="265"/>
            <ac:spMk id="4" creationId="{7C2929A1-B0F9-4783-9F0E-06981D71858F}"/>
          </ac:spMkLst>
        </pc:spChg>
        <pc:graphicFrameChg chg="mod">
          <ac:chgData name="Kaushik Nagarajan" userId="44c5304a5b2e4bf6" providerId="LiveId" clId="{6434D747-0486-4408-9A0B-0E919B5D08DC}" dt="2020-07-05T14:16:00.644" v="1875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modSp">
        <pc:chgData name="Kaushik Nagarajan" userId="44c5304a5b2e4bf6" providerId="LiveId" clId="{6434D747-0486-4408-9A0B-0E919B5D08DC}" dt="2020-07-04T15:36:21.299" v="1126"/>
        <pc:sldMkLst>
          <pc:docMk/>
          <pc:sldMk cId="3373558840" sldId="266"/>
        </pc:sldMkLst>
        <pc:graphicFrameChg chg="mod">
          <ac:chgData name="Kaushik Nagarajan" userId="44c5304a5b2e4bf6" providerId="LiveId" clId="{6434D747-0486-4408-9A0B-0E919B5D08DC}" dt="2020-07-04T15:36:21.299" v="1126"/>
          <ac:graphicFrameMkLst>
            <pc:docMk/>
            <pc:sldMk cId="3373558840" sldId="266"/>
            <ac:graphicFrameMk id="7" creationId="{7DFE5365-C87C-442B-B714-71FED0673A22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4044336972" sldId="267"/>
        </pc:sldMkLst>
        <pc:spChg chg="mod">
          <ac:chgData name="Kaushik Nagarajan" userId="44c5304a5b2e4bf6" providerId="LiveId" clId="{6434D747-0486-4408-9A0B-0E919B5D08DC}" dt="2020-07-04T16:00:34.145" v="1214" actId="255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6434D747-0486-4408-9A0B-0E919B5D08DC}" dt="2020-07-04T15:54:00.614" v="1179" actId="26606"/>
          <ac:spMkLst>
            <pc:docMk/>
            <pc:sldMk cId="4044336972" sldId="267"/>
            <ac:spMk id="3" creationId="{8E464AB1-DC94-4DDB-8F19-43884155BA8A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8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14" creationId="{E659831F-0D9A-4C63-9EBB-8435B85A440F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6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4:00.595" v="1178" actId="26606"/>
          <ac:grpSpMkLst>
            <pc:docMk/>
            <pc:sldMk cId="4044336972" sldId="267"/>
            <ac:grpSpMk id="10" creationId="{28FAF094-D087-493F-8DF9-A486C2D6BBAA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4044336972" sldId="267"/>
            <ac:grpSpMk id="18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293720732" sldId="268"/>
        </pc:sldMkLst>
        <pc:spChg chg="mod">
          <ac:chgData name="Kaushik Nagarajan" userId="44c5304a5b2e4bf6" providerId="LiveId" clId="{6434D747-0486-4408-9A0B-0E919B5D08DC}" dt="2020-07-05T14:16:00.644" v="1875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6434D747-0486-4408-9A0B-0E919B5D08DC}" dt="2020-07-04T15:25:00.485" v="1064" actId="2711"/>
          <ac:spMkLst>
            <pc:docMk/>
            <pc:sldMk cId="1293720732" sldId="268"/>
            <ac:spMk id="3" creationId="{4DBF8F91-1BCB-4112-8E7C-396675D53709}"/>
          </ac:spMkLst>
        </pc:spChg>
        <pc:graphicFrameChg chg="mod">
          <ac:chgData name="Kaushik Nagarajan" userId="44c5304a5b2e4bf6" providerId="LiveId" clId="{6434D747-0486-4408-9A0B-0E919B5D08DC}" dt="2020-07-04T15:27:36.081" v="1074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987367390" sldId="269"/>
        </pc:sldMkLst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3" creationId="{A006F503-EE35-40C1-B95E-3A2A6AA2D34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987367390" sldId="269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642729103" sldId="270"/>
        </pc:sldMkLst>
        <pc:spChg chg="mod">
          <ac:chgData name="Kaushik Nagarajan" userId="44c5304a5b2e4bf6" providerId="LiveId" clId="{6434D747-0486-4408-9A0B-0E919B5D08DC}" dt="2020-07-04T16:01:33.242" v="1218" actId="255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6434D747-0486-4408-9A0B-0E919B5D08DC}" dt="2020-07-04T15:54:50.845" v="1181" actId="26606"/>
          <ac:spMkLst>
            <pc:docMk/>
            <pc:sldMk cId="1642729103" sldId="270"/>
            <ac:spMk id="3" creationId="{81EDD5FC-5284-482C-9856-DBE7943459D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642729103" sldId="270"/>
            <ac:grpSpMk id="10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4T16:00:51.489" v="1216" actId="20577"/>
        <pc:sldMkLst>
          <pc:docMk/>
          <pc:sldMk cId="1393845951" sldId="271"/>
        </pc:sldMkLst>
        <pc:spChg chg="mod">
          <ac:chgData name="Kaushik Nagarajan" userId="44c5304a5b2e4bf6" providerId="LiveId" clId="{6434D747-0486-4408-9A0B-0E919B5D08DC}" dt="2020-07-04T16:00:51.489" v="1216" actId="20577"/>
          <ac:spMkLst>
            <pc:docMk/>
            <pc:sldMk cId="1393845951" sldId="271"/>
            <ac:spMk id="2" creationId="{A2BB0C45-F801-4465-B0B3-3DB547C4F9CA}"/>
          </ac:spMkLst>
        </pc:spChg>
        <pc:spChg chg="mod">
          <ac:chgData name="Kaushik Nagarajan" userId="44c5304a5b2e4bf6" providerId="LiveId" clId="{6434D747-0486-4408-9A0B-0E919B5D08DC}" dt="2020-07-04T15:22:19.801" v="1056" actId="113"/>
          <ac:spMkLst>
            <pc:docMk/>
            <pc:sldMk cId="1393845951" sldId="271"/>
            <ac:spMk id="9" creationId="{445E3D91-534E-4572-8327-E062CB9F33DA}"/>
          </ac:spMkLst>
        </pc:spChg>
        <pc:graphicFrameChg chg="mod">
          <ac:chgData name="Kaushik Nagarajan" userId="44c5304a5b2e4bf6" providerId="LiveId" clId="{6434D747-0486-4408-9A0B-0E919B5D08DC}" dt="2020-07-04T14:56:24.002" v="100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3472998099" sldId="272"/>
        </pc:sldMkLst>
        <pc:spChg chg="mod">
          <ac:chgData name="Kaushik Nagarajan" userId="44c5304a5b2e4bf6" providerId="LiveId" clId="{6434D747-0486-4408-9A0B-0E919B5D08DC}" dt="2020-07-04T16:01:50.008" v="1219" actId="255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6434D747-0486-4408-9A0B-0E919B5D08DC}" dt="2020-07-04T15:54:55.227" v="1182" actId="26606"/>
          <ac:spMkLst>
            <pc:docMk/>
            <pc:sldMk cId="3472998099" sldId="272"/>
            <ac:spMk id="3" creationId="{3D20AAE8-BD4E-441B-90D9-B4E17DBDB92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472998099" sldId="272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971598352" sldId="273"/>
        </pc:sldMkLst>
        <pc:spChg chg="mod">
          <ac:chgData name="Kaushik Nagarajan" userId="44c5304a5b2e4bf6" providerId="LiveId" clId="{6434D747-0486-4408-9A0B-0E919B5D08DC}" dt="2020-07-04T16:03:12.415" v="1226" actId="255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6434D747-0486-4408-9A0B-0E919B5D08DC}" dt="2020-07-04T15:56:40.422" v="1186" actId="26606"/>
          <ac:spMkLst>
            <pc:docMk/>
            <pc:sldMk cId="971598352" sldId="273"/>
            <ac:spMk id="3" creationId="{61E34405-E404-479F-A2F0-C140A7B7C3F3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71598352" sldId="273"/>
            <ac:grpSpMk id="10" creationId="{032D8612-31EB-44CF-A1D0-14FD4C705424}"/>
          </ac:grpSpMkLst>
        </pc:grpChg>
      </pc:sldChg>
      <pc:sldChg chg="modSp">
        <pc:chgData name="Kaushik Nagarajan" userId="44c5304a5b2e4bf6" providerId="LiveId" clId="{6434D747-0486-4408-9A0B-0E919B5D08DC}" dt="2020-07-04T15:37:42.475" v="1133" actId="2711"/>
        <pc:sldMkLst>
          <pc:docMk/>
          <pc:sldMk cId="3619185467" sldId="274"/>
        </pc:sldMkLst>
        <pc:graphicFrameChg chg="mod">
          <ac:chgData name="Kaushik Nagarajan" userId="44c5304a5b2e4bf6" providerId="LiveId" clId="{6434D747-0486-4408-9A0B-0E919B5D08DC}" dt="2020-07-04T15:37:42.475" v="1133" actId="2711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modSp mod">
        <pc:chgData name="Kaushik Nagarajan" userId="44c5304a5b2e4bf6" providerId="LiveId" clId="{6434D747-0486-4408-9A0B-0E919B5D08DC}" dt="2020-07-04T16:02:48.908" v="1225" actId="692"/>
        <pc:sldMkLst>
          <pc:docMk/>
          <pc:sldMk cId="2690549099" sldId="275"/>
        </pc:sldMkLst>
        <pc:spChg chg="mod">
          <ac:chgData name="Kaushik Nagarajan" userId="44c5304a5b2e4bf6" providerId="LiveId" clId="{6434D747-0486-4408-9A0B-0E919B5D08DC}" dt="2020-07-04T16:02:10.722" v="1220" actId="255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6434D747-0486-4408-9A0B-0E919B5D08DC}" dt="2020-07-04T15:39:04.450" v="1134" actId="1076"/>
          <ac:spMkLst>
            <pc:docMk/>
            <pc:sldMk cId="2690549099" sldId="275"/>
            <ac:spMk id="3" creationId="{230CD960-DCE6-4247-8525-DEC9225BBAF0}"/>
          </ac:spMkLst>
        </pc:spChg>
        <pc:spChg chg="mod">
          <ac:chgData name="Kaushik Nagarajan" userId="44c5304a5b2e4bf6" providerId="LiveId" clId="{6434D747-0486-4408-9A0B-0E919B5D08DC}" dt="2020-07-04T16:02:43.319" v="1224" actId="692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6434D747-0486-4408-9A0B-0E919B5D08DC}" dt="2020-07-04T15:39:11.042" v="1135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6434D747-0486-4408-9A0B-0E919B5D08DC}" dt="2020-07-04T16:02:48.908" v="1225" actId="692"/>
          <ac:spMkLst>
            <pc:docMk/>
            <pc:sldMk cId="2690549099" sldId="275"/>
            <ac:spMk id="6" creationId="{DA76E92D-061E-4934-B0EE-FD621D1F81AE}"/>
          </ac:spMkLst>
        </pc:s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845449986" sldId="276"/>
        </pc:sldMkLst>
        <pc:spChg chg="mod">
          <ac:chgData name="Kaushik Nagarajan" userId="44c5304a5b2e4bf6" providerId="LiveId" clId="{6434D747-0486-4408-9A0B-0E919B5D08DC}" dt="2020-07-04T16:03:26.604" v="1227" actId="255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6434D747-0486-4408-9A0B-0E919B5D08DC}" dt="2020-07-04T15:56:47.697" v="1187" actId="26606"/>
          <ac:spMkLst>
            <pc:docMk/>
            <pc:sldMk cId="2845449986" sldId="276"/>
            <ac:spMk id="3" creationId="{B51438DB-33DF-4F09-B9B2-50E5D439A83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449986" sldId="276"/>
            <ac:grpSpMk id="10" creationId="{83EAB11A-76F7-48F4-9B4F-5BFDF4BF9670}"/>
          </ac:grpSpMkLst>
        </pc:grpChg>
      </pc:sldChg>
      <pc:sldChg chg="addSp delSp modSp mod ord setBg delDesignElem">
        <pc:chgData name="Kaushik Nagarajan" userId="44c5304a5b2e4bf6" providerId="LiveId" clId="{6434D747-0486-4408-9A0B-0E919B5D08DC}" dt="2020-07-05T14:16:00.644" v="1875"/>
        <pc:sldMkLst>
          <pc:docMk/>
          <pc:sldMk cId="284512663" sldId="277"/>
        </pc:sldMkLst>
        <pc:spChg chg="mod">
          <ac:chgData name="Kaushik Nagarajan" userId="44c5304a5b2e4bf6" providerId="LiveId" clId="{6434D747-0486-4408-9A0B-0E919B5D08DC}" dt="2020-07-05T14:07:40.218" v="1648" actId="20577"/>
          <ac:spMkLst>
            <pc:docMk/>
            <pc:sldMk cId="284512663" sldId="277"/>
            <ac:spMk id="2" creationId="{99B7457D-88BF-4064-AE67-E5ACE5240958}"/>
          </ac:spMkLst>
        </pc:spChg>
        <pc:spChg chg="mod">
          <ac:chgData name="Kaushik Nagarajan" userId="44c5304a5b2e4bf6" providerId="LiveId" clId="{6434D747-0486-4408-9A0B-0E919B5D08DC}" dt="2020-07-05T14:11:14.716" v="1757" actId="20577"/>
          <ac:spMkLst>
            <pc:docMk/>
            <pc:sldMk cId="284512663" sldId="277"/>
            <ac:spMk id="3" creationId="{E263B8DC-53D6-4CA8-AE26-E4A1FD1844DF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8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16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20" creationId="{E659831F-0D9A-4C63-9EBB-8435B85A440F}"/>
          </ac:spMkLst>
        </pc:spChg>
        <pc:grpChg chg="add del">
          <ac:chgData name="Kaushik Nagarajan" userId="44c5304a5b2e4bf6" providerId="LiveId" clId="{6434D747-0486-4408-9A0B-0E919B5D08DC}" dt="2020-07-04T15:57:04.737" v="1189" actId="26606"/>
          <ac:grpSpMkLst>
            <pc:docMk/>
            <pc:sldMk cId="284512663" sldId="277"/>
            <ac:grpSpMk id="10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12663" sldId="277"/>
            <ac:grpSpMk id="17" creationId="{28FAF094-D087-493F-8DF9-A486C2D6BBAA}"/>
          </ac:grpSpMkLst>
        </pc:grpChg>
      </pc:sldChg>
      <pc:sldChg chg="new del">
        <pc:chgData name="Kaushik Nagarajan" userId="44c5304a5b2e4bf6" providerId="LiveId" clId="{6434D747-0486-4408-9A0B-0E919B5D08DC}" dt="2020-07-05T05:40:38.706" v="1232" actId="47"/>
        <pc:sldMkLst>
          <pc:docMk/>
          <pc:sldMk cId="2185665282" sldId="278"/>
        </pc:sldMkLst>
      </pc:sldChg>
      <pc:sldChg chg="addSp delSp modSp new mod ord setBg delDesignElem">
        <pc:chgData name="Kaushik Nagarajan" userId="44c5304a5b2e4bf6" providerId="LiveId" clId="{6434D747-0486-4408-9A0B-0E919B5D08DC}" dt="2020-07-05T14:16:00.644" v="1875"/>
        <pc:sldMkLst>
          <pc:docMk/>
          <pc:sldMk cId="3266432709" sldId="278"/>
        </pc:sldMkLst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2" creationId="{5FF0FF57-369C-4BD3-AB9F-53798F768EA5}"/>
          </ac:spMkLst>
        </pc:spChg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3" creationId="{1631C0C6-7895-46B2-B335-51644426CBD4}"/>
          </ac:spMkLst>
        </pc:spChg>
        <pc:spChg chg="add del mod">
          <ac:chgData name="Kaushik Nagarajan" userId="44c5304a5b2e4bf6" providerId="LiveId" clId="{6434D747-0486-4408-9A0B-0E919B5D08DC}" dt="2020-07-05T09:54:32.966" v="1623" actId="478"/>
          <ac:spMkLst>
            <pc:docMk/>
            <pc:sldMk cId="3266432709" sldId="278"/>
            <ac:spMk id="6" creationId="{6FC2AAC5-994A-4886-97BE-230E27974C83}"/>
          </ac:spMkLst>
        </pc:spChg>
        <pc:spChg chg="add del">
          <ac:chgData name="Kaushik Nagarajan" userId="44c5304a5b2e4bf6" providerId="LiveId" clId="{6434D747-0486-4408-9A0B-0E919B5D08DC}" dt="2020-07-05T05:47:08.785" v="1273" actId="26606"/>
          <ac:spMkLst>
            <pc:docMk/>
            <pc:sldMk cId="3266432709" sldId="278"/>
            <ac:spMk id="11" creationId="{87CC2527-562A-4F69-B487-4371E5B243E7}"/>
          </ac:spMkLst>
        </pc:spChg>
        <pc:spChg chg="add del">
          <ac:chgData name="Kaushik Nagarajan" userId="44c5304a5b2e4bf6" providerId="LiveId" clId="{6434D747-0486-4408-9A0B-0E919B5D08DC}" dt="2020-07-05T05:47:11.925" v="1275" actId="26606"/>
          <ac:spMkLst>
            <pc:docMk/>
            <pc:sldMk cId="3266432709" sldId="278"/>
            <ac:spMk id="16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7" creationId="{90F533E9-6690-41A8-A372-4C6C622D028D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8" creationId="{E45B1D5C-0827-4AF0-8186-11FC5A8B8B9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9" creationId="{99413ED5-9ED4-4772-BCE4-2BCAE6B12E35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20" creationId="{04357C93-F0CB-4A1C-8F77-4E9063789819}"/>
          </ac:spMkLst>
        </pc:spChg>
        <pc:spChg chg="add del">
          <ac:chgData name="Kaushik Nagarajan" userId="44c5304a5b2e4bf6" providerId="LiveId" clId="{6434D747-0486-4408-9A0B-0E919B5D08DC}" dt="2020-07-05T05:47:40.545" v="1279" actId="26606"/>
          <ac:spMkLst>
            <pc:docMk/>
            <pc:sldMk cId="3266432709" sldId="278"/>
            <ac:spMk id="23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28" creationId="{D41CCBED-E4E1-4997-A072-94D325AE38B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32" creationId="{7657922F-06FC-4A81-9EC2-4047535D13D2}"/>
          </ac:spMkLst>
        </pc:spChg>
        <pc:picChg chg="add mod ord">
          <ac:chgData name="Kaushik Nagarajan" userId="44c5304a5b2e4bf6" providerId="LiveId" clId="{6434D747-0486-4408-9A0B-0E919B5D08DC}" dt="2020-07-05T06:08:20.050" v="1620" actId="26606"/>
          <ac:picMkLst>
            <pc:docMk/>
            <pc:sldMk cId="3266432709" sldId="278"/>
            <ac:picMk id="5" creationId="{812C429F-ABC7-4EB6-983C-897A51EFA5C4}"/>
          </ac:picMkLst>
        </pc:picChg>
        <pc:picChg chg="add del">
          <ac:chgData name="Kaushik Nagarajan" userId="44c5304a5b2e4bf6" providerId="LiveId" clId="{6434D747-0486-4408-9A0B-0E919B5D08DC}" dt="2020-07-05T05:47:11.925" v="1275" actId="26606"/>
          <ac:picMkLst>
            <pc:docMk/>
            <pc:sldMk cId="3266432709" sldId="278"/>
            <ac:picMk id="15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05:47:40.545" v="1279" actId="26606"/>
          <ac:picMkLst>
            <pc:docMk/>
            <pc:sldMk cId="3266432709" sldId="278"/>
            <ac:picMk id="22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3266432709" sldId="278"/>
            <ac:picMk id="30" creationId="{227F50A4-96DC-44F7-8805-D1713FA4CA49}"/>
          </ac:picMkLst>
        </pc:picChg>
        <pc:cxnChg chg="add del">
          <ac:chgData name="Kaushik Nagarajan" userId="44c5304a5b2e4bf6" providerId="LiveId" clId="{6434D747-0486-4408-9A0B-0E919B5D08DC}" dt="2020-07-05T05:47:08.785" v="1273" actId="26606"/>
          <ac:cxnSpMkLst>
            <pc:docMk/>
            <pc:sldMk cId="3266432709" sldId="278"/>
            <ac:cxnSpMk id="13" creationId="{BCDAEC91-5BCE-4B55-9CC0-43EF94CB734B}"/>
          </ac:cxnSpMkLst>
        </pc:cxnChg>
      </pc:sldChg>
      <pc:sldChg chg="addSp delSp modSp add del mod">
        <pc:chgData name="Kaushik Nagarajan" userId="44c5304a5b2e4bf6" providerId="LiveId" clId="{6434D747-0486-4408-9A0B-0E919B5D08DC}" dt="2020-07-04T15:42:17.807" v="1142" actId="47"/>
        <pc:sldMkLst>
          <pc:docMk/>
          <pc:sldMk cId="3543287871" sldId="278"/>
        </pc:sldMkLst>
        <pc:spChg chg="del">
          <ac:chgData name="Kaushik Nagarajan" userId="44c5304a5b2e4bf6" providerId="LiveId" clId="{6434D747-0486-4408-9A0B-0E919B5D08DC}" dt="2020-07-04T15:39:43.297" v="1137" actId="478"/>
          <ac:spMkLst>
            <pc:docMk/>
            <pc:sldMk cId="3543287871" sldId="278"/>
            <ac:spMk id="4" creationId="{D2F36CCE-5CE5-403E-A886-81F18042FED3}"/>
          </ac:spMkLst>
        </pc:spChg>
        <pc:spChg chg="del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6" creationId="{DA76E92D-061E-4934-B0EE-FD621D1F81AE}"/>
          </ac:spMkLst>
        </pc:spChg>
        <pc:spChg chg="add del mod">
          <ac:chgData name="Kaushik Nagarajan" userId="44c5304a5b2e4bf6" providerId="LiveId" clId="{6434D747-0486-4408-9A0B-0E919B5D08DC}" dt="2020-07-04T15:41:05.389" v="1139" actId="1032"/>
          <ac:spMkLst>
            <pc:docMk/>
            <pc:sldMk cId="3543287871" sldId="278"/>
            <ac:spMk id="8" creationId="{A7036B6B-0DF4-4CDD-8642-C5B6DE5278F2}"/>
          </ac:spMkLst>
        </pc:spChg>
        <pc:spChg chg="add mod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10" creationId="{DAD445FF-BD9D-45CC-B91E-82538085EE5B}"/>
          </ac:spMkLst>
        </pc:spChg>
        <pc:spChg chg="add mod">
          <ac:chgData name="Kaushik Nagarajan" userId="44c5304a5b2e4bf6" providerId="LiveId" clId="{6434D747-0486-4408-9A0B-0E919B5D08DC}" dt="2020-07-04T15:42:12.064" v="1141" actId="478"/>
          <ac:spMkLst>
            <pc:docMk/>
            <pc:sldMk cId="3543287871" sldId="278"/>
            <ac:spMk id="13" creationId="{BB8B8F04-31B0-4F5E-B320-B150E74305E8}"/>
          </ac:spMkLst>
        </pc:spChg>
        <pc:graphicFrameChg chg="add del mod modGraphic">
          <ac:chgData name="Kaushik Nagarajan" userId="44c5304a5b2e4bf6" providerId="LiveId" clId="{6434D747-0486-4408-9A0B-0E919B5D08DC}" dt="2020-07-04T15:42:12.064" v="1141" actId="478"/>
          <ac:graphicFrameMkLst>
            <pc:docMk/>
            <pc:sldMk cId="3543287871" sldId="278"/>
            <ac:graphicFrameMk id="11" creationId="{116DA72E-C9A1-4752-A45C-9CDF0CBA5A22}"/>
          </ac:graphicFrameMkLst>
        </pc:graphicFrameChg>
      </pc:sldChg>
      <pc:sldChg chg="addSp delSp modSp new del mod setBg">
        <pc:chgData name="Kaushik Nagarajan" userId="44c5304a5b2e4bf6" providerId="LiveId" clId="{6434D747-0486-4408-9A0B-0E919B5D08DC}" dt="2020-07-05T05:45:33.987" v="1267" actId="47"/>
        <pc:sldMkLst>
          <pc:docMk/>
          <pc:sldMk cId="2558342862" sldId="279"/>
        </pc:sldMkLst>
        <pc:spChg chg="del mod">
          <ac:chgData name="Kaushik Nagarajan" userId="44c5304a5b2e4bf6" providerId="LiveId" clId="{6434D747-0486-4408-9A0B-0E919B5D08DC}" dt="2020-07-05T05:43:49.416" v="1237" actId="478"/>
          <ac:spMkLst>
            <pc:docMk/>
            <pc:sldMk cId="2558342862" sldId="279"/>
            <ac:spMk id="2" creationId="{BC63A352-7CDD-46AA-A46E-7E5635074F25}"/>
          </ac:spMkLst>
        </pc:spChg>
        <pc:spChg chg="del">
          <ac:chgData name="Kaushik Nagarajan" userId="44c5304a5b2e4bf6" providerId="LiveId" clId="{6434D747-0486-4408-9A0B-0E919B5D08DC}" dt="2020-07-05T05:43:51.537" v="1238" actId="478"/>
          <ac:spMkLst>
            <pc:docMk/>
            <pc:sldMk cId="2558342862" sldId="279"/>
            <ac:spMk id="3" creationId="{2BD50B11-54DB-4172-82BA-2392C5AADB93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1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3" creationId="{17A7F34E-D418-47E2-9F86-2C45BBC31210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5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1" creationId="{7EBFDB7D-DD97-44CE-AFFB-458781A3DB9B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3" creationId="{50F864A1-23CF-4954-887F-3C4458622A68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5" creationId="{8D313E8C-7457-407E-BDA5-EACA44D38247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7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9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90" creationId="{C37E9D4B-7BFA-4D10-B666-547BAC499469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2" creationId="{1500B4A4-B1F1-41EA-886A-B8A210DBCA3B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4" creationId="{5E55A99C-0BDC-4DBE-8E40-9FA66F629FA1}"/>
          </ac:spMkLst>
        </pc:spChg>
        <pc:graphicFrameChg chg="add del mod">
          <ac:chgData name="Kaushik Nagarajan" userId="44c5304a5b2e4bf6" providerId="LiveId" clId="{6434D747-0486-4408-9A0B-0E919B5D08DC}" dt="2020-07-05T05:45:24.881" v="1261" actId="478"/>
          <ac:graphicFrameMkLst>
            <pc:docMk/>
            <pc:sldMk cId="2558342862" sldId="279"/>
            <ac:graphicFrameMk id="6" creationId="{E70F1336-8458-4494-9AF8-1B48DAACD22A}"/>
          </ac:graphicFrameMkLst>
        </pc:graphicFrameChg>
        <pc:picChg chg="add del mod">
          <ac:chgData name="Kaushik Nagarajan" userId="44c5304a5b2e4bf6" providerId="LiveId" clId="{6434D747-0486-4408-9A0B-0E919B5D08DC}" dt="2020-07-05T05:44:46.251" v="1255" actId="478"/>
          <ac:picMkLst>
            <pc:docMk/>
            <pc:sldMk cId="2558342862" sldId="279"/>
            <ac:picMk id="5" creationId="{895ADD82-7D57-4EF9-B466-DF872875879A}"/>
          </ac:picMkLst>
        </pc:picChg>
        <pc:picChg chg="add del">
          <ac:chgData name="Kaushik Nagarajan" userId="44c5304a5b2e4bf6" providerId="LiveId" clId="{6434D747-0486-4408-9A0B-0E919B5D08DC}" dt="2020-07-05T05:45:28.785" v="1263" actId="26606"/>
          <ac:picMkLst>
            <pc:docMk/>
            <pc:sldMk cId="2558342862" sldId="279"/>
            <ac:picMk id="77" creationId="{C1E801E6-2AFF-4176-BC41-586F47A4F968}"/>
          </ac:picMkLst>
        </pc:picChg>
        <pc:picChg chg="add del">
          <ac:chgData name="Kaushik Nagarajan" userId="44c5304a5b2e4bf6" providerId="LiveId" clId="{6434D747-0486-4408-9A0B-0E919B5D08DC}" dt="2020-07-05T05:45:29.621" v="1265" actId="26606"/>
          <ac:picMkLst>
            <pc:docMk/>
            <pc:sldMk cId="2558342862" sldId="279"/>
            <ac:picMk id="88" creationId="{E8111EDC-9C4B-4F2D-932E-AD205AF7CD76}"/>
          </ac:picMkLst>
        </pc:picChg>
        <pc:picChg chg="add">
          <ac:chgData name="Kaushik Nagarajan" userId="44c5304a5b2e4bf6" providerId="LiveId" clId="{6434D747-0486-4408-9A0B-0E919B5D08DC}" dt="2020-07-05T05:45:29.636" v="1266" actId="26606"/>
          <ac:picMkLst>
            <pc:docMk/>
            <pc:sldMk cId="2558342862" sldId="279"/>
            <ac:picMk id="93" creationId="{3E31ADCD-69BC-4391-B849-2A1DCC4A19D6}"/>
          </ac:picMkLst>
        </pc:picChg>
        <pc:picChg chg="add del mod">
          <ac:chgData name="Kaushik Nagarajan" userId="44c5304a5b2e4bf6" providerId="LiveId" clId="{6434D747-0486-4408-9A0B-0E919B5D08DC}" dt="2020-07-05T05:45:11.522" v="1259" actId="478"/>
          <ac:picMkLst>
            <pc:docMk/>
            <pc:sldMk cId="2558342862" sldId="279"/>
            <ac:picMk id="1026" creationId="{45857D58-A73E-444D-8A81-4DD2CBBED90C}"/>
          </ac:picMkLst>
        </pc:picChg>
      </pc:sldChg>
      <pc:sldChg chg="addSp delSp modSp new mod ord setBg delDesignElem chgLayout">
        <pc:chgData name="Kaushik Nagarajan" userId="44c5304a5b2e4bf6" providerId="LiveId" clId="{6434D747-0486-4408-9A0B-0E919B5D08DC}" dt="2020-07-05T14:19:10.150" v="1933" actId="20577"/>
        <pc:sldMkLst>
          <pc:docMk/>
          <pc:sldMk cId="3112584110" sldId="279"/>
        </pc:sldMkLst>
        <pc:spChg chg="mod ord">
          <ac:chgData name="Kaushik Nagarajan" userId="44c5304a5b2e4bf6" providerId="LiveId" clId="{6434D747-0486-4408-9A0B-0E919B5D08DC}" dt="2020-07-05T06:04:54.253" v="1562" actId="255"/>
          <ac:spMkLst>
            <pc:docMk/>
            <pc:sldMk cId="3112584110" sldId="279"/>
            <ac:spMk id="2" creationId="{C45FAAF5-78C3-4B74-874B-1D34F49D8CF9}"/>
          </ac:spMkLst>
        </pc:spChg>
        <pc:spChg chg="add del">
          <ac:chgData name="Kaushik Nagarajan" userId="44c5304a5b2e4bf6" providerId="LiveId" clId="{6434D747-0486-4408-9A0B-0E919B5D08DC}" dt="2020-07-05T05:50:26.713" v="1329" actId="26606"/>
          <ac:spMkLst>
            <pc:docMk/>
            <pc:sldMk cId="3112584110" sldId="279"/>
            <ac:spMk id="3" creationId="{1839BCD9-EC2B-4257-BB08-2BB59353D90E}"/>
          </ac:spMkLst>
        </pc:spChg>
        <pc:spChg chg="add del mod ord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0:46.254" v="1335" actId="26606"/>
          <ac:spMkLst>
            <pc:docMk/>
            <pc:sldMk cId="3112584110" sldId="279"/>
            <ac:spMk id="8" creationId="{ED49FE6D-E54D-4A15-9572-966ED42F812E}"/>
          </ac:spMkLst>
        </pc:spChg>
        <pc:spChg chg="add del">
          <ac:chgData name="Kaushik Nagarajan" userId="44c5304a5b2e4bf6" providerId="LiveId" clId="{6434D747-0486-4408-9A0B-0E919B5D08DC}" dt="2020-07-05T05:50:35.665" v="1330" actId="700"/>
          <ac:spMkLst>
            <pc:docMk/>
            <pc:sldMk cId="3112584110" sldId="279"/>
            <ac:spMk id="9" creationId="{37C89E4B-3C9F-44B9-8B86-D9E3D112D8EC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0" creationId="{19D32F93-50AC-4C46-A5DB-291C60DDB7BD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2" creationId="{827DC2C4-B485-428A-BF4A-472D2967F47F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4" creationId="{EE04B5EB-F158-4507-90DD-BD23620C7CC9}"/>
          </ac:spMkLst>
        </pc:spChg>
        <pc:spChg chg="add del">
          <ac:chgData name="Kaushik Nagarajan" userId="44c5304a5b2e4bf6" providerId="LiveId" clId="{6434D747-0486-4408-9A0B-0E919B5D08DC}" dt="2020-07-05T05:50:47.307" v="1337" actId="26606"/>
          <ac:spMkLst>
            <pc:docMk/>
            <pc:sldMk cId="3112584110" sldId="279"/>
            <ac:spMk id="21" creationId="{BDD7BED2-CC5E-4866-AC0C-DCF928AF8AEE}"/>
          </ac:spMkLst>
        </pc:spChg>
        <pc:spChg chg="add del">
          <ac:chgData name="Kaushik Nagarajan" userId="44c5304a5b2e4bf6" providerId="LiveId" clId="{6434D747-0486-4408-9A0B-0E919B5D08DC}" dt="2020-07-05T05:51:18.603" v="1344" actId="26606"/>
          <ac:spMkLst>
            <pc:docMk/>
            <pc:sldMk cId="3112584110" sldId="279"/>
            <ac:spMk id="23" creationId="{2B1D4F77-A17C-43D7-B7FA-545148E4E93D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2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30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5" creationId="{4522B21E-B2B9-4C72-9A71-C87EFD137480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6" creationId="{5EB7D2A2-F448-44D4-938C-DC84CBCB3B1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7" creationId="{871AEA07-1E14-44B4-8E55-64EF049CD66F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39" creationId="{8E2CC403-21CD-41DF-BAC4-329D7FF03C5C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2" creationId="{7653717E-6F8C-43E0-9893-C03AE87D18D6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3" creationId="{35BB14B4-EC3F-47C7-9AF3-B0E017B75C42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48" creationId="{488333BA-AE6E-427A-9B16-A39C8073F4EB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50" creationId="{F98ED85F-DCEE-4B50-802E-71A6E3E12B04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2" creationId="{081E4A58-353D-44AE-B2FC-2A74E2E400F7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3" creationId="{1BB867FF-FC45-48F7-8104-F89BE54909F1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4" creationId="{8BB56887-D0D5-4F0C-9E19-7247EB83C8B7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59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5T05:56:03.779" v="1508" actId="26606"/>
          <ac:spMkLst>
            <pc:docMk/>
            <pc:sldMk cId="3112584110" sldId="279"/>
            <ac:spMk id="60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5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05:56:26.182" v="1512" actId="26606"/>
          <ac:spMkLst>
            <pc:docMk/>
            <pc:sldMk cId="3112584110" sldId="279"/>
            <ac:spMk id="67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6:03:00.988" v="1555" actId="26606"/>
          <ac:spMkLst>
            <pc:docMk/>
            <pc:sldMk cId="3112584110" sldId="279"/>
            <ac:spMk id="70" creationId="{42285737-90EE-47DC-AC80-8AE156B11969}"/>
          </ac:spMkLst>
        </pc:spChg>
        <pc:spChg chg="add del">
          <ac:chgData name="Kaushik Nagarajan" userId="44c5304a5b2e4bf6" providerId="LiveId" clId="{6434D747-0486-4408-9A0B-0E919B5D08DC}" dt="2020-07-05T06:04:36.320" v="1560" actId="26606"/>
          <ac:spMkLst>
            <pc:docMk/>
            <pc:sldMk cId="3112584110" sldId="279"/>
            <ac:spMk id="80" creationId="{3A5B4632-C963-4296-86F0-79AA9EA5AE98}"/>
          </ac:spMkLst>
        </pc:spChg>
        <pc:spChg chg="add del">
          <ac:chgData name="Kaushik Nagarajan" userId="44c5304a5b2e4bf6" providerId="LiveId" clId="{6434D747-0486-4408-9A0B-0E919B5D08DC}" dt="2020-07-05T06:04:36.305" v="1559" actId="26606"/>
          <ac:spMkLst>
            <pc:docMk/>
            <pc:sldMk cId="3112584110" sldId="279"/>
            <ac:spMk id="85" creationId="{B670DBD5-770C-4383-9F54-5B86E86BD5BB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1" creationId="{20D5D19D-0789-4518-B5DC-D47ADF69D25A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2" creationId="{B81933D1-5615-42C7-9C0B-4EB7105CCE2D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4" creationId="{19C9EAEA-39D0-4B0E-A0EB-51E7B26740B1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99" creationId="{0D1D8088-559A-46A5-A801-CDF0B9476BED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3" creationId="{B5EF893B-0491-416E-9D33-BADE9600792A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105" creationId="{3776B14B-F2F4-4825-8DA8-8C7A0F2B3960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7" creationId="{3DAD86CA-8235-409B-982B-5E7A033E2392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8" creationId="{9F234FBA-3501-47B4-AE0C-AA4AFBC8F603}"/>
          </ac:spMkLst>
        </pc:spChg>
        <pc:grpChg chg="add del">
          <ac:chgData name="Kaushik Nagarajan" userId="44c5304a5b2e4bf6" providerId="LiveId" clId="{6434D747-0486-4408-9A0B-0E919B5D08DC}" dt="2020-07-05T05:51:44.954" v="1350" actId="26606"/>
          <ac:grpSpMkLst>
            <pc:docMk/>
            <pc:sldMk cId="3112584110" sldId="279"/>
            <ac:grpSpMk id="40" creationId="{B13AA5FE-3FFC-4725-9ADD-E428544EC61B}"/>
          </ac:grpSpMkLst>
        </pc:grpChg>
        <pc:grpChg chg="add del">
          <ac:chgData name="Kaushik Nagarajan" userId="44c5304a5b2e4bf6" providerId="LiveId" clId="{6434D747-0486-4408-9A0B-0E919B5D08DC}" dt="2020-07-05T05:56:08.573" v="1510" actId="26606"/>
          <ac:grpSpMkLst>
            <pc:docMk/>
            <pc:sldMk cId="3112584110" sldId="279"/>
            <ac:grpSpMk id="61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06:03:00.988" v="1555" actId="26606"/>
          <ac:grpSpMkLst>
            <pc:docMk/>
            <pc:sldMk cId="3112584110" sldId="279"/>
            <ac:grpSpMk id="62" creationId="{B57BDC17-F1B3-455F-BBF1-680AA1F25C06}"/>
          </ac:grpSpMkLst>
        </pc:grpChg>
        <pc:grpChg chg="add del">
          <ac:chgData name="Kaushik Nagarajan" userId="44c5304a5b2e4bf6" providerId="LiveId" clId="{6434D747-0486-4408-9A0B-0E919B5D08DC}" dt="2020-07-05T14:16:25.990" v="1881" actId="26606"/>
          <ac:grpSpMkLst>
            <pc:docMk/>
            <pc:sldMk cId="3112584110" sldId="279"/>
            <ac:grpSpMk id="87" creationId="{032D8612-31EB-44CF-A1D0-14FD4C705424}"/>
          </ac:grpSpMkLst>
        </pc:grpChg>
        <pc:grpChg chg="add del">
          <ac:chgData name="Kaushik Nagarajan" userId="44c5304a5b2e4bf6" providerId="LiveId" clId="{6434D747-0486-4408-9A0B-0E919B5D08DC}" dt="2020-07-05T14:16:25.960" v="1880" actId="26606"/>
          <ac:grpSpMkLst>
            <pc:docMk/>
            <pc:sldMk cId="3112584110" sldId="279"/>
            <ac:grpSpMk id="101" creationId="{83E2E96F-17F7-4C8C-BDF1-6BB90A0C1D7F}"/>
          </ac:grpSpMkLst>
        </pc:grpChg>
        <pc:graphicFrameChg chg="add del">
          <ac:chgData name="Kaushik Nagarajan" userId="44c5304a5b2e4bf6" providerId="LiveId" clId="{6434D747-0486-4408-9A0B-0E919B5D08DC}" dt="2020-07-05T05:56:03.779" v="1508" actId="26606"/>
          <ac:graphicFrameMkLst>
            <pc:docMk/>
            <pc:sldMk cId="3112584110" sldId="279"/>
            <ac:graphicFrameMk id="56" creationId="{07207840-013C-4904-862F-CC859944637A}"/>
          </ac:graphicFrameMkLst>
        </pc:graphicFrameChg>
        <pc:graphicFrameChg chg="add del">
          <ac:chgData name="Kaushik Nagarajan" userId="44c5304a5b2e4bf6" providerId="LiveId" clId="{6434D747-0486-4408-9A0B-0E919B5D08DC}" dt="2020-07-05T05:56:26.182" v="1512" actId="26606"/>
          <ac:graphicFrameMkLst>
            <pc:docMk/>
            <pc:sldMk cId="3112584110" sldId="279"/>
            <ac:graphicFrameMk id="68" creationId="{3E952B7A-4B42-40FA-AB11-EB70288FA789}"/>
          </ac:graphicFrameMkLst>
        </pc:graphicFrameChg>
        <pc:graphicFrameChg chg="add mod modGraphic">
          <ac:chgData name="Kaushik Nagarajan" userId="44c5304a5b2e4bf6" providerId="LiveId" clId="{6434D747-0486-4408-9A0B-0E919B5D08DC}" dt="2020-07-05T14:19:10.150" v="1933" actId="20577"/>
          <ac:graphicFrameMkLst>
            <pc:docMk/>
            <pc:sldMk cId="3112584110" sldId="279"/>
            <ac:graphicFrameMk id="75" creationId="{57058BC6-C1AE-445A-860A-B7A8613F0CA2}"/>
          </ac:graphicFrameMkLst>
        </pc:graphicFrameChg>
        <pc:picChg chg="add del mod">
          <ac:chgData name="Kaushik Nagarajan" userId="44c5304a5b2e4bf6" providerId="LiveId" clId="{6434D747-0486-4408-9A0B-0E919B5D08DC}" dt="2020-07-05T05:51:07.765" v="1339" actId="478"/>
          <ac:picMkLst>
            <pc:docMk/>
            <pc:sldMk cId="3112584110" sldId="279"/>
            <ac:picMk id="5" creationId="{D181BF40-ED60-4960-B7DA-8DA1C3101975}"/>
          </ac:picMkLst>
        </pc:picChg>
        <pc:picChg chg="add del">
          <ac:chgData name="Kaushik Nagarajan" userId="44c5304a5b2e4bf6" providerId="LiveId" clId="{6434D747-0486-4408-9A0B-0E919B5D08DC}" dt="2020-07-05T05:50:26.713" v="1328" actId="26606"/>
          <ac:picMkLst>
            <pc:docMk/>
            <pc:sldMk cId="3112584110" sldId="279"/>
            <ac:picMk id="7" creationId="{1382FE73-007B-4AC3-B8A2-6B06B9FD4DD9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19" creationId="{D266A5D8-E184-4E8F-9001-D6F41E3974FE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20" creationId="{4EB1D02B-BBFA-4A97-A021-7816ECC34904}"/>
          </ac:picMkLst>
        </pc:picChg>
        <pc:picChg chg="add del">
          <ac:chgData name="Kaushik Nagarajan" userId="44c5304a5b2e4bf6" providerId="LiveId" clId="{6434D747-0486-4408-9A0B-0E919B5D08DC}" dt="2020-07-05T05:51:16.176" v="1341" actId="26606"/>
          <ac:picMkLst>
            <pc:docMk/>
            <pc:sldMk cId="3112584110" sldId="279"/>
            <ac:picMk id="32" creationId="{2897127E-6CEF-446C-BE87-93B7C46E49D1}"/>
          </ac:picMkLst>
        </pc:pic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1" creationId="{AA2EAA10-076F-46BD-8F0F-B9A2FB77A85C}"/>
          </ac:cxnSpMkLst>
        </pc:cxn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3" creationId="{D891E407-403B-4764-86C9-33A56D3BCAA3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5" creationId="{EAFC8083-BBFA-464C-A805-4E844F66B23B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6" creationId="{CC752BC6-CDD2-4020-8DCF-B5E813CD3A55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7" creationId="{67DF9911-4A37-4096-BE25-0CCCFECBF6DD}"/>
          </ac:cxnSpMkLst>
        </pc:cxnChg>
        <pc:cxnChg chg="add del">
          <ac:chgData name="Kaushik Nagarajan" userId="44c5304a5b2e4bf6" providerId="LiveId" clId="{6434D747-0486-4408-9A0B-0E919B5D08DC}" dt="2020-07-05T05:51:18.287" v="1343" actId="26606"/>
          <ac:cxnSpMkLst>
            <pc:docMk/>
            <pc:sldMk cId="3112584110" sldId="279"/>
            <ac:cxnSpMk id="34" creationId="{F7C8EA93-3210-4C62-99E9-153C275E3A87}"/>
          </ac:cxnSpMkLst>
        </pc:cxnChg>
        <pc:cxnChg chg="add">
          <ac:chgData name="Kaushik Nagarajan" userId="44c5304a5b2e4bf6" providerId="LiveId" clId="{6434D747-0486-4408-9A0B-0E919B5D08DC}" dt="2020-07-05T14:16:25.990" v="1881" actId="26606"/>
          <ac:cxnSpMkLst>
            <pc:docMk/>
            <pc:sldMk cId="3112584110" sldId="279"/>
            <ac:cxnSpMk id="109" creationId="{469F4FF8-F8B0-4630-BA1B-0D8B324CD5FF}"/>
          </ac:cxnSpMkLst>
        </pc:cxnChg>
      </pc:sldChg>
      <pc:sldChg chg="new del">
        <pc:chgData name="Kaushik Nagarajan" userId="44c5304a5b2e4bf6" providerId="LiveId" clId="{6434D747-0486-4408-9A0B-0E919B5D08DC}" dt="2020-07-05T14:11:30.940" v="1759" actId="680"/>
        <pc:sldMkLst>
          <pc:docMk/>
          <pc:sldMk cId="410813454" sldId="280"/>
        </pc:sldMkLst>
      </pc:sldChg>
      <pc:sldChg chg="addSp delSp modSp new mod setBg delDesignElem">
        <pc:chgData name="Kaushik Nagarajan" userId="44c5304a5b2e4bf6" providerId="LiveId" clId="{6434D747-0486-4408-9A0B-0E919B5D08DC}" dt="2020-07-05T14:18:26.778" v="1912" actId="20577"/>
        <pc:sldMkLst>
          <pc:docMk/>
          <pc:sldMk cId="921199770" sldId="280"/>
        </pc:sldMkLst>
        <pc:spChg chg="mod">
          <ac:chgData name="Kaushik Nagarajan" userId="44c5304a5b2e4bf6" providerId="LiveId" clId="{6434D747-0486-4408-9A0B-0E919B5D08DC}" dt="2020-07-05T14:18:26.778" v="1912" actId="20577"/>
          <ac:spMkLst>
            <pc:docMk/>
            <pc:sldMk cId="921199770" sldId="280"/>
            <ac:spMk id="2" creationId="{DD215028-588A-4893-BEF8-8CA882937500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7" creationId="{D5B339F4-93B9-4E04-9721-143AD6782EA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13" creationId="{871AEA07-1E14-44B4-8E55-64EF049CD66F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21199770" sldId="280"/>
            <ac:grpSpMk id="9" creationId="{8734DDD3-F723-4DD3-8ABE-EC0B2AC87D74}"/>
          </ac:grpSpMkLst>
        </pc:grpChg>
      </pc:sldChg>
      <pc:sldChg chg="new add del ord">
        <pc:chgData name="Kaushik Nagarajan" userId="44c5304a5b2e4bf6" providerId="LiveId" clId="{6434D747-0486-4408-9A0B-0E919B5D08DC}" dt="2020-07-05T14:06:10.351" v="1632" actId="47"/>
        <pc:sldMkLst>
          <pc:docMk/>
          <pc:sldMk cId="3350277475" sldId="280"/>
        </pc:sldMkLst>
      </pc:sldChg>
    </pc:docChg>
  </pc:docChgLst>
  <pc:docChgLst>
    <pc:chgData name="Kaushik Nagarajan" userId="44c5304a5b2e4bf6" providerId="LiveId" clId="{C13596F3-5920-47E1-89C9-1D229E6FF425}"/>
    <pc:docChg chg="modSld sldOrd">
      <pc:chgData name="Kaushik Nagarajan" userId="44c5304a5b2e4bf6" providerId="LiveId" clId="{C13596F3-5920-47E1-89C9-1D229E6FF425}" dt="2020-09-09T15:22:27.457" v="5"/>
      <pc:docMkLst>
        <pc:docMk/>
      </pc:docMkLst>
      <pc:sldChg chg="ord">
        <pc:chgData name="Kaushik Nagarajan" userId="44c5304a5b2e4bf6" providerId="LiveId" clId="{C13596F3-5920-47E1-89C9-1D229E6FF425}" dt="2020-09-09T15:22:27.457" v="5"/>
        <pc:sldMkLst>
          <pc:docMk/>
          <pc:sldMk cId="284512663" sldId="277"/>
        </pc:sldMkLst>
      </pc:sldChg>
    </pc:docChg>
  </pc:docChgLst>
  <pc:docChgLst>
    <pc:chgData name="Kaushik Nagarajan" userId="44c5304a5b2e4bf6" providerId="LiveId" clId="{D798FEB1-52F7-4A65-9CF4-F23A98FF7E36}"/>
    <pc:docChg chg="undo custSel addSld delSld modSld sldOrd modMainMaster">
      <pc:chgData name="Kaushik Nagarajan" userId="44c5304a5b2e4bf6" providerId="LiveId" clId="{D798FEB1-52F7-4A65-9CF4-F23A98FF7E36}" dt="2020-07-04T10:22:38.951" v="6249" actId="20577"/>
      <pc:docMkLst>
        <pc:docMk/>
      </pc:docMkLst>
      <pc:sldChg chg="modSp mod setBg">
        <pc:chgData name="Kaushik Nagarajan" userId="44c5304a5b2e4bf6" providerId="LiveId" clId="{D798FEB1-52F7-4A65-9CF4-F23A98FF7E36}" dt="2020-07-04T10:19:53.174" v="6235" actId="20577"/>
        <pc:sldMkLst>
          <pc:docMk/>
          <pc:sldMk cId="4013662957" sldId="256"/>
        </pc:sldMkLst>
        <pc:spChg chg="mod">
          <ac:chgData name="Kaushik Nagarajan" userId="44c5304a5b2e4bf6" providerId="LiveId" clId="{D798FEB1-52F7-4A65-9CF4-F23A98FF7E36}" dt="2020-07-04T10:19:44.970" v="6232" actId="2711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D798FEB1-52F7-4A65-9CF4-F23A98FF7E36}" dt="2020-07-04T10:19:53.174" v="6235" actId="20577"/>
          <ac:spMkLst>
            <pc:docMk/>
            <pc:sldMk cId="4013662957" sldId="256"/>
            <ac:spMk id="3" creationId="{C8899AE6-39B8-4C03-B0EF-6D42E070D495}"/>
          </ac:spMkLst>
        </pc:spChg>
      </pc:sldChg>
      <pc:sldChg chg="modSp new mod setBg">
        <pc:chgData name="Kaushik Nagarajan" userId="44c5304a5b2e4bf6" providerId="LiveId" clId="{D798FEB1-52F7-4A65-9CF4-F23A98FF7E36}" dt="2020-07-04T10:19:37.785" v="6231" actId="2711"/>
        <pc:sldMkLst>
          <pc:docMk/>
          <pc:sldMk cId="2123170272" sldId="257"/>
        </pc:sldMkLst>
        <pc:spChg chg="mod">
          <ac:chgData name="Kaushik Nagarajan" userId="44c5304a5b2e4bf6" providerId="LiveId" clId="{D798FEB1-52F7-4A65-9CF4-F23A98FF7E36}" dt="2020-07-04T10:19:37.785" v="6231" actId="2711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D798FEB1-52F7-4A65-9CF4-F23A98FF7E36}" dt="2020-07-04T10:19:33.034" v="6230" actId="2711"/>
          <ac:spMkLst>
            <pc:docMk/>
            <pc:sldMk cId="2123170272" sldId="257"/>
            <ac:spMk id="3" creationId="{C2CB5C19-C632-4662-BEFB-9BB0CECD9600}"/>
          </ac:spMkLst>
        </pc:spChg>
      </pc:sldChg>
      <pc:sldChg chg="modSp new del mod">
        <pc:chgData name="Kaushik Nagarajan" userId="44c5304a5b2e4bf6" providerId="LiveId" clId="{D798FEB1-52F7-4A65-9CF4-F23A98FF7E36}" dt="2020-07-03T13:19:51.082" v="261" actId="47"/>
        <pc:sldMkLst>
          <pc:docMk/>
          <pc:sldMk cId="2687548536" sldId="258"/>
        </pc:sldMkLst>
        <pc:spChg chg="mod">
          <ac:chgData name="Kaushik Nagarajan" userId="44c5304a5b2e4bf6" providerId="LiveId" clId="{D798FEB1-52F7-4A65-9CF4-F23A98FF7E36}" dt="2020-07-03T13:19:16.087" v="259" actId="20577"/>
          <ac:spMkLst>
            <pc:docMk/>
            <pc:sldMk cId="2687548536" sldId="258"/>
            <ac:spMk id="2" creationId="{F6A3E59F-DECA-424C-A12A-1FE9AB996800}"/>
          </ac:spMkLst>
        </pc:spChg>
      </pc:sldChg>
      <pc:sldChg chg="modSp add mod setBg">
        <pc:chgData name="Kaushik Nagarajan" userId="44c5304a5b2e4bf6" providerId="LiveId" clId="{D798FEB1-52F7-4A65-9CF4-F23A98FF7E36}" dt="2020-07-03T15:51:09.828" v="1021" actId="20577"/>
        <pc:sldMkLst>
          <pc:docMk/>
          <pc:sldMk cId="3188450022" sldId="259"/>
        </pc:sldMkLst>
        <pc:spChg chg="mod">
          <ac:chgData name="Kaushik Nagarajan" userId="44c5304a5b2e4bf6" providerId="LiveId" clId="{D798FEB1-52F7-4A65-9CF4-F23A98FF7E36}" dt="2020-07-03T15:50:59.646" v="1019" actId="255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D798FEB1-52F7-4A65-9CF4-F23A98FF7E36}" dt="2020-07-03T15:51:09.828" v="1021" actId="20577"/>
          <ac:spMkLst>
            <pc:docMk/>
            <pc:sldMk cId="3188450022" sldId="259"/>
            <ac:spMk id="3" creationId="{91030D9B-EF59-43E5-8545-FE8E886D8BE7}"/>
          </ac:spMkLst>
        </pc:spChg>
      </pc:sldChg>
      <pc:sldChg chg="new del">
        <pc:chgData name="Kaushik Nagarajan" userId="44c5304a5b2e4bf6" providerId="LiveId" clId="{D798FEB1-52F7-4A65-9CF4-F23A98FF7E36}" dt="2020-07-04T06:41:59.371" v="4690" actId="47"/>
        <pc:sldMkLst>
          <pc:docMk/>
          <pc:sldMk cId="3817288862" sldId="260"/>
        </pc:sldMkLst>
      </pc:sldChg>
      <pc:sldChg chg="modSp new mod">
        <pc:chgData name="Kaushik Nagarajan" userId="44c5304a5b2e4bf6" providerId="LiveId" clId="{D798FEB1-52F7-4A65-9CF4-F23A98FF7E36}" dt="2020-07-04T06:23:30.386" v="4092" actId="20577"/>
        <pc:sldMkLst>
          <pc:docMk/>
          <pc:sldMk cId="2024780618" sldId="261"/>
        </pc:sldMkLst>
        <pc:spChg chg="mod">
          <ac:chgData name="Kaushik Nagarajan" userId="44c5304a5b2e4bf6" providerId="LiveId" clId="{D798FEB1-52F7-4A65-9CF4-F23A98FF7E36}" dt="2020-07-03T15:40:14.474" v="853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D798FEB1-52F7-4A65-9CF4-F23A98FF7E36}" dt="2020-07-04T06:23:30.386" v="4092" actId="20577"/>
          <ac:spMkLst>
            <pc:docMk/>
            <pc:sldMk cId="2024780618" sldId="261"/>
            <ac:spMk id="3" creationId="{43B9C93C-E1E9-426B-96AD-398D84448A17}"/>
          </ac:spMkLst>
        </pc:spChg>
      </pc:sldChg>
      <pc:sldChg chg="addSp delSp modSp new mod setBg">
        <pc:chgData name="Kaushik Nagarajan" userId="44c5304a5b2e4bf6" providerId="LiveId" clId="{D798FEB1-52F7-4A65-9CF4-F23A98FF7E36}" dt="2020-07-04T05:19:55.175" v="3009"/>
        <pc:sldMkLst>
          <pc:docMk/>
          <pc:sldMk cId="2273023507" sldId="262"/>
        </pc:sldMkLst>
        <pc:spChg chg="del">
          <ac:chgData name="Kaushik Nagarajan" userId="44c5304a5b2e4bf6" providerId="LiveId" clId="{D798FEB1-52F7-4A65-9CF4-F23A98FF7E36}" dt="2020-07-03T13:48:45.392" v="498" actId="478"/>
          <ac:spMkLst>
            <pc:docMk/>
            <pc:sldMk cId="2273023507" sldId="262"/>
            <ac:spMk id="2" creationId="{B21C4B5A-E7A4-4CB8-8F8D-23EF151A69A6}"/>
          </ac:spMkLst>
        </pc:spChg>
        <pc:spChg chg="del">
          <ac:chgData name="Kaushik Nagarajan" userId="44c5304a5b2e4bf6" providerId="LiveId" clId="{D798FEB1-52F7-4A65-9CF4-F23A98FF7E36}" dt="2020-07-03T13:30:31.023" v="419" actId="1957"/>
          <ac:spMkLst>
            <pc:docMk/>
            <pc:sldMk cId="2273023507" sldId="262"/>
            <ac:spMk id="3" creationId="{307ABFA3-BFC4-44A3-8A6A-ADC753377B36}"/>
          </ac:spMkLst>
        </pc:spChg>
        <pc:spChg chg="add del mod">
          <ac:chgData name="Kaushik Nagarajan" userId="44c5304a5b2e4bf6" providerId="LiveId" clId="{D798FEB1-52F7-4A65-9CF4-F23A98FF7E36}" dt="2020-07-04T05:12:25.488" v="2523" actId="478"/>
          <ac:spMkLst>
            <pc:docMk/>
            <pc:sldMk cId="2273023507" sldId="262"/>
            <ac:spMk id="4" creationId="{B357AC11-4C58-4B9B-A902-F275C967AC2C}"/>
          </ac:spMkLst>
        </pc:spChg>
        <pc:spChg chg="add del mod">
          <ac:chgData name="Kaushik Nagarajan" userId="44c5304a5b2e4bf6" providerId="LiveId" clId="{D798FEB1-52F7-4A65-9CF4-F23A98FF7E36}" dt="2020-07-03T13:36:36.875" v="424" actId="1957"/>
          <ac:spMkLst>
            <pc:docMk/>
            <pc:sldMk cId="2273023507" sldId="262"/>
            <ac:spMk id="8" creationId="{D11C4A14-4818-41FD-9C9D-C0C9DDCEC5D8}"/>
          </ac:spMkLst>
        </pc:spChg>
        <pc:spChg chg="add del mod">
          <ac:chgData name="Kaushik Nagarajan" userId="44c5304a5b2e4bf6" providerId="LiveId" clId="{D798FEB1-52F7-4A65-9CF4-F23A98FF7E36}" dt="2020-07-03T13:45:07.332" v="437" actId="21"/>
          <ac:spMkLst>
            <pc:docMk/>
            <pc:sldMk cId="2273023507" sldId="262"/>
            <ac:spMk id="13" creationId="{E7DA6702-4637-4BE9-BB0B-E458563FDA2E}"/>
          </ac:spMkLst>
        </pc:spChg>
        <pc:spChg chg="add del mod">
          <ac:chgData name="Kaushik Nagarajan" userId="44c5304a5b2e4bf6" providerId="LiveId" clId="{D798FEB1-52F7-4A65-9CF4-F23A98FF7E36}" dt="2020-07-03T13:46:24.195" v="442" actId="1957"/>
          <ac:spMkLst>
            <pc:docMk/>
            <pc:sldMk cId="2273023507" sldId="262"/>
            <ac:spMk id="15" creationId="{009ABCA8-F71F-4B22-8318-2F90E7085365}"/>
          </ac:spMkLst>
        </pc:spChg>
        <pc:graphicFrameChg chg="add del modGraphic">
          <ac:chgData name="Kaushik Nagarajan" userId="44c5304a5b2e4bf6" providerId="LiveId" clId="{D798FEB1-52F7-4A65-9CF4-F23A98FF7E36}" dt="2020-07-04T04:50:22.378" v="1839" actId="478"/>
          <ac:graphicFrameMkLst>
            <pc:docMk/>
            <pc:sldMk cId="2273023507" sldId="262"/>
            <ac:graphicFrameMk id="3" creationId="{3D24E5A7-9266-4940-8DF3-7679B9A6E737}"/>
          </ac:graphicFrameMkLst>
        </pc:graphicFrameChg>
        <pc:graphicFrameChg chg="add del mod">
          <ac:chgData name="Kaushik Nagarajan" userId="44c5304a5b2e4bf6" providerId="LiveId" clId="{D798FEB1-52F7-4A65-9CF4-F23A98FF7E36}" dt="2020-07-03T13:30:53.012" v="422" actId="478"/>
          <ac:graphicFrameMkLst>
            <pc:docMk/>
            <pc:sldMk cId="2273023507" sldId="262"/>
            <ac:graphicFrameMk id="6" creationId="{BBD8C040-72C5-44E6-93F5-63FB33FEB868}"/>
          </ac:graphicFrameMkLst>
        </pc:graphicFrameChg>
        <pc:graphicFrameChg chg="add del mod">
          <ac:chgData name="Kaushik Nagarajan" userId="44c5304a5b2e4bf6" providerId="LiveId" clId="{D798FEB1-52F7-4A65-9CF4-F23A98FF7E36}" dt="2020-07-03T13:45:30.938" v="440" actId="478"/>
          <ac:graphicFrameMkLst>
            <pc:docMk/>
            <pc:sldMk cId="2273023507" sldId="262"/>
            <ac:graphicFrameMk id="11" creationId="{A6FA44F9-129B-473E-A781-4FEFB6956311}"/>
          </ac:graphicFrameMkLst>
        </pc:graphicFrameChg>
        <pc:graphicFrameChg chg="add mod">
          <ac:chgData name="Kaushik Nagarajan" userId="44c5304a5b2e4bf6" providerId="LiveId" clId="{D798FEB1-52F7-4A65-9CF4-F23A98FF7E36}" dt="2020-07-04T05:12:33.861" v="2527" actId="14100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5:13:06.902" v="2594" actId="20577"/>
        <pc:sldMkLst>
          <pc:docMk/>
          <pc:sldMk cId="4230040019" sldId="263"/>
        </pc:sldMkLst>
        <pc:spChg chg="del">
          <ac:chgData name="Kaushik Nagarajan" userId="44c5304a5b2e4bf6" providerId="LiveId" clId="{D798FEB1-52F7-4A65-9CF4-F23A98FF7E36}" dt="2020-07-03T16:09:27.845" v="1032" actId="478"/>
          <ac:spMkLst>
            <pc:docMk/>
            <pc:sldMk cId="4230040019" sldId="263"/>
            <ac:spMk id="2" creationId="{E40062CE-BF9F-4ECF-AF6A-AF7E9361D622}"/>
          </ac:spMkLst>
        </pc:spChg>
        <pc:spChg chg="del">
          <ac:chgData name="Kaushik Nagarajan" userId="44c5304a5b2e4bf6" providerId="LiveId" clId="{D798FEB1-52F7-4A65-9CF4-F23A98FF7E36}" dt="2020-07-03T16:07:21.123" v="1024"/>
          <ac:spMkLst>
            <pc:docMk/>
            <pc:sldMk cId="4230040019" sldId="263"/>
            <ac:spMk id="3" creationId="{6A9772A9-0F03-4383-A61E-80E406C9DA73}"/>
          </ac:spMkLst>
        </pc:spChg>
        <pc:graphicFrameChg chg="add mod">
          <ac:chgData name="Kaushik Nagarajan" userId="44c5304a5b2e4bf6" providerId="LiveId" clId="{D798FEB1-52F7-4A65-9CF4-F23A98FF7E36}" dt="2020-07-04T05:13:06.902" v="2594" actId="20577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modSp add mod">
        <pc:chgData name="Kaushik Nagarajan" userId="44c5304a5b2e4bf6" providerId="LiveId" clId="{D798FEB1-52F7-4A65-9CF4-F23A98FF7E36}" dt="2020-07-03T15:51:20.477" v="1022" actId="20577"/>
        <pc:sldMkLst>
          <pc:docMk/>
          <pc:sldMk cId="4065846625" sldId="264"/>
        </pc:sldMkLst>
        <pc:spChg chg="mod">
          <ac:chgData name="Kaushik Nagarajan" userId="44c5304a5b2e4bf6" providerId="LiveId" clId="{D798FEB1-52F7-4A65-9CF4-F23A98FF7E36}" dt="2020-07-03T15:50:45.829" v="1016" actId="2711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D798FEB1-52F7-4A65-9CF4-F23A98FF7E36}" dt="2020-07-03T15:51:20.477" v="1022" actId="20577"/>
          <ac:spMkLst>
            <pc:docMk/>
            <pc:sldMk cId="4065846625" sldId="264"/>
            <ac:spMk id="3" creationId="{A7E92644-4DAC-4A5C-9E92-86D65A88282B}"/>
          </ac:spMkLst>
        </pc:spChg>
      </pc:sldChg>
      <pc:sldChg chg="addSp delSp modSp new mod ord modClrScheme chgLayout">
        <pc:chgData name="Kaushik Nagarajan" userId="44c5304a5b2e4bf6" providerId="LiveId" clId="{D798FEB1-52F7-4A65-9CF4-F23A98FF7E36}" dt="2020-07-04T06:29:12.384" v="4132" actId="14100"/>
        <pc:sldMkLst>
          <pc:docMk/>
          <pc:sldMk cId="141817062" sldId="265"/>
        </pc:sldMkLst>
        <pc:spChg chg="add del mod ord">
          <ac:chgData name="Kaushik Nagarajan" userId="44c5304a5b2e4bf6" providerId="LiveId" clId="{D798FEB1-52F7-4A65-9CF4-F23A98FF7E36}" dt="2020-07-04T04:19:09.047" v="1120" actId="478"/>
          <ac:spMkLst>
            <pc:docMk/>
            <pc:sldMk cId="141817062" sldId="265"/>
            <ac:spMk id="2" creationId="{873856AE-E845-4E72-89A6-2D560C0692F2}"/>
          </ac:spMkLst>
        </pc:spChg>
        <pc:spChg chg="del">
          <ac:chgData name="Kaushik Nagarajan" userId="44c5304a5b2e4bf6" providerId="LiveId" clId="{D798FEB1-52F7-4A65-9CF4-F23A98FF7E36}" dt="2020-07-03T16:30:15.679" v="1097" actId="478"/>
          <ac:spMkLst>
            <pc:docMk/>
            <pc:sldMk cId="141817062" sldId="265"/>
            <ac:spMk id="2" creationId="{CD09166D-860F-4C75-A69E-E58D4342485D}"/>
          </ac:spMkLst>
        </pc:spChg>
        <pc:spChg chg="del">
          <ac:chgData name="Kaushik Nagarajan" userId="44c5304a5b2e4bf6" providerId="LiveId" clId="{D798FEB1-52F7-4A65-9CF4-F23A98FF7E36}" dt="2020-07-03T16:17:25.896" v="1041" actId="1957"/>
          <ac:spMkLst>
            <pc:docMk/>
            <pc:sldMk cId="141817062" sldId="265"/>
            <ac:spMk id="3" creationId="{C4F24480-CF22-4BCF-8C53-6FC7FD55328E}"/>
          </ac:spMkLst>
        </pc:spChg>
        <pc:spChg chg="add del mod">
          <ac:chgData name="Kaushik Nagarajan" userId="44c5304a5b2e4bf6" providerId="LiveId" clId="{D798FEB1-52F7-4A65-9CF4-F23A98FF7E36}" dt="2020-07-04T04:25:17.871" v="1137" actId="478"/>
          <ac:spMkLst>
            <pc:docMk/>
            <pc:sldMk cId="141817062" sldId="265"/>
            <ac:spMk id="3" creationId="{F2EB95BD-21E8-48FA-B1E5-C9C0F0044673}"/>
          </ac:spMkLst>
        </pc:spChg>
        <pc:spChg chg="add mod">
          <ac:chgData name="Kaushik Nagarajan" userId="44c5304a5b2e4bf6" providerId="LiveId" clId="{D798FEB1-52F7-4A65-9CF4-F23A98FF7E36}" dt="2020-07-04T06:13:17.808" v="3657" actId="207"/>
          <ac:spMkLst>
            <pc:docMk/>
            <pc:sldMk cId="141817062" sldId="265"/>
            <ac:spMk id="4" creationId="{7C2929A1-B0F9-4783-9F0E-06981D71858F}"/>
          </ac:spMkLst>
        </pc:spChg>
        <pc:graphicFrameChg chg="add mod ord">
          <ac:chgData name="Kaushik Nagarajan" userId="44c5304a5b2e4bf6" providerId="LiveId" clId="{D798FEB1-52F7-4A65-9CF4-F23A98FF7E36}" dt="2020-07-04T06:29:12.384" v="4132" actId="14100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8:52:17.492" v="4822" actId="27918"/>
        <pc:sldMkLst>
          <pc:docMk/>
          <pc:sldMk cId="3373558840" sldId="266"/>
        </pc:sldMkLst>
        <pc:spChg chg="del mod">
          <ac:chgData name="Kaushik Nagarajan" userId="44c5304a5b2e4bf6" providerId="LiveId" clId="{D798FEB1-52F7-4A65-9CF4-F23A98FF7E36}" dt="2020-07-04T06:13:44.126" v="3659" actId="478"/>
          <ac:spMkLst>
            <pc:docMk/>
            <pc:sldMk cId="3373558840" sldId="266"/>
            <ac:spMk id="2" creationId="{6491838B-DC0A-4104-B555-438FA0786CA1}"/>
          </ac:spMkLst>
        </pc:spChg>
        <pc:spChg chg="del">
          <ac:chgData name="Kaushik Nagarajan" userId="44c5304a5b2e4bf6" providerId="LiveId" clId="{D798FEB1-52F7-4A65-9CF4-F23A98FF7E36}" dt="2020-07-03T17:28:46.928" v="1105" actId="1957"/>
          <ac:spMkLst>
            <pc:docMk/>
            <pc:sldMk cId="3373558840" sldId="266"/>
            <ac:spMk id="3" creationId="{F52B0304-91F2-4AE4-B10D-08555BC7EF0F}"/>
          </ac:spMkLst>
        </pc:spChg>
        <pc:spChg chg="add del mod">
          <ac:chgData name="Kaushik Nagarajan" userId="44c5304a5b2e4bf6" providerId="LiveId" clId="{D798FEB1-52F7-4A65-9CF4-F23A98FF7E36}" dt="2020-07-04T04:23:17.532" v="1127" actId="1957"/>
          <ac:spMkLst>
            <pc:docMk/>
            <pc:sldMk cId="3373558840" sldId="266"/>
            <ac:spMk id="4" creationId="{513A407C-AAB4-4E2A-8ABA-62CAA8A5F749}"/>
          </ac:spMkLst>
        </pc:spChg>
        <pc:spChg chg="add mod">
          <ac:chgData name="Kaushik Nagarajan" userId="44c5304a5b2e4bf6" providerId="LiveId" clId="{D798FEB1-52F7-4A65-9CF4-F23A98FF7E36}" dt="2020-07-04T06:23:53.257" v="4093" actId="20577"/>
          <ac:spMkLst>
            <pc:docMk/>
            <pc:sldMk cId="3373558840" sldId="266"/>
            <ac:spMk id="9" creationId="{0036657B-6FD4-4B56-9360-363A61A98EC2}"/>
          </ac:spMkLst>
        </pc:spChg>
        <pc:graphicFrameChg chg="add mod">
          <ac:chgData name="Kaushik Nagarajan" userId="44c5304a5b2e4bf6" providerId="LiveId" clId="{D798FEB1-52F7-4A65-9CF4-F23A98FF7E36}" dt="2020-07-04T06:16:36.092" v="3901" actId="14100"/>
          <ac:graphicFrameMkLst>
            <pc:docMk/>
            <pc:sldMk cId="3373558840" sldId="266"/>
            <ac:graphicFrameMk id="7" creationId="{7DFE5365-C87C-442B-B714-71FED0673A22}"/>
          </ac:graphicFrameMkLst>
        </pc:graphicFrameChg>
        <pc:graphicFrameChg chg="add del mod">
          <ac:chgData name="Kaushik Nagarajan" userId="44c5304a5b2e4bf6" providerId="LiveId" clId="{D798FEB1-52F7-4A65-9CF4-F23A98FF7E36}" dt="2020-07-04T04:23:11.025" v="1125" actId="478"/>
          <ac:graphicFrameMkLst>
            <pc:docMk/>
            <pc:sldMk cId="3373558840" sldId="266"/>
            <ac:graphicFrameMk id="8" creationId="{8673C96F-45F7-43AB-AFFB-213F7478B0F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4:49:15.165" v="1817" actId="20577"/>
        <pc:sldMkLst>
          <pc:docMk/>
          <pc:sldMk cId="4044336972" sldId="267"/>
        </pc:sldMkLst>
        <pc:spChg chg="mod">
          <ac:chgData name="Kaushik Nagarajan" userId="44c5304a5b2e4bf6" providerId="LiveId" clId="{D798FEB1-52F7-4A65-9CF4-F23A98FF7E36}" dt="2020-07-04T04:36:06.518" v="1365" actId="20577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D798FEB1-52F7-4A65-9CF4-F23A98FF7E36}" dt="2020-07-04T04:49:15.165" v="1817" actId="20577"/>
          <ac:spMkLst>
            <pc:docMk/>
            <pc:sldMk cId="4044336972" sldId="267"/>
            <ac:spMk id="3" creationId="{8E464AB1-DC94-4DDB-8F19-43884155BA8A}"/>
          </ac:spMkLst>
        </pc:spChg>
      </pc:sldChg>
      <pc:sldChg chg="addSp delSp modSp new mod">
        <pc:chgData name="Kaushik Nagarajan" userId="44c5304a5b2e4bf6" providerId="LiveId" clId="{D798FEB1-52F7-4A65-9CF4-F23A98FF7E36}" dt="2020-07-04T05:12:46.254" v="2580" actId="20577"/>
        <pc:sldMkLst>
          <pc:docMk/>
          <pc:sldMk cId="1293720732" sldId="268"/>
        </pc:sldMkLst>
        <pc:spChg chg="mod">
          <ac:chgData name="Kaushik Nagarajan" userId="44c5304a5b2e4bf6" providerId="LiveId" clId="{D798FEB1-52F7-4A65-9CF4-F23A98FF7E36}" dt="2020-07-04T04:55:31.008" v="1912" actId="20577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D798FEB1-52F7-4A65-9CF4-F23A98FF7E36}" dt="2020-07-04T05:12:46.254" v="2580" actId="20577"/>
          <ac:spMkLst>
            <pc:docMk/>
            <pc:sldMk cId="1293720732" sldId="268"/>
            <ac:spMk id="3" creationId="{4DBF8F91-1BCB-4112-8E7C-396675D53709}"/>
          </ac:spMkLst>
        </pc:spChg>
        <pc:graphicFrameChg chg="add del mod modGraphic">
          <ac:chgData name="Kaushik Nagarajan" userId="44c5304a5b2e4bf6" providerId="LiveId" clId="{D798FEB1-52F7-4A65-9CF4-F23A98FF7E36}" dt="2020-07-04T04:59:04.302" v="2164" actId="478"/>
          <ac:graphicFrameMkLst>
            <pc:docMk/>
            <pc:sldMk cId="1293720732" sldId="268"/>
            <ac:graphicFrameMk id="7" creationId="{8B262256-F9E0-4FBD-879F-9447437A90BA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4:59:57.639" v="2172" actId="478"/>
          <ac:graphicFrameMkLst>
            <pc:docMk/>
            <pc:sldMk cId="1293720732" sldId="268"/>
            <ac:graphicFrameMk id="10" creationId="{EBD26344-8171-40A1-BD06-2149F5E0F3AD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5:01:48.802" v="2193" actId="478"/>
          <ac:graphicFrameMkLst>
            <pc:docMk/>
            <pc:sldMk cId="1293720732" sldId="268"/>
            <ac:graphicFrameMk id="11" creationId="{07A86915-48BE-4F55-8096-F4EC510A64B1}"/>
          </ac:graphicFrameMkLst>
        </pc:graphicFrameChg>
        <pc:graphicFrameChg chg="add mod modGraphic">
          <ac:chgData name="Kaushik Nagarajan" userId="44c5304a5b2e4bf6" providerId="LiveId" clId="{D798FEB1-52F7-4A65-9CF4-F23A98FF7E36}" dt="2020-07-04T05:07:08.757" v="2333" actId="1076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5:23:13.993" v="3104" actId="20577"/>
        <pc:sldMkLst>
          <pc:docMk/>
          <pc:sldMk cId="1987367390" sldId="269"/>
        </pc:sldMkLst>
        <pc:spChg chg="mod">
          <ac:chgData name="Kaushik Nagarajan" userId="44c5304a5b2e4bf6" providerId="LiveId" clId="{D798FEB1-52F7-4A65-9CF4-F23A98FF7E36}" dt="2020-07-04T05:13:15.244" v="2617" actId="20577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D798FEB1-52F7-4A65-9CF4-F23A98FF7E36}" dt="2020-07-04T05:23:13.993" v="3104" actId="20577"/>
          <ac:spMkLst>
            <pc:docMk/>
            <pc:sldMk cId="1987367390" sldId="269"/>
            <ac:spMk id="3" creationId="{A006F503-EE35-40C1-B95E-3A2A6AA2D349}"/>
          </ac:spMkLst>
        </pc:spChg>
      </pc:sldChg>
      <pc:sldChg chg="modSp new mod">
        <pc:chgData name="Kaushik Nagarajan" userId="44c5304a5b2e4bf6" providerId="LiveId" clId="{D798FEB1-52F7-4A65-9CF4-F23A98FF7E36}" dt="2020-07-04T08:46:40.291" v="4821" actId="20577"/>
        <pc:sldMkLst>
          <pc:docMk/>
          <pc:sldMk cId="1642729103" sldId="270"/>
        </pc:sldMkLst>
        <pc:spChg chg="mod">
          <ac:chgData name="Kaushik Nagarajan" userId="44c5304a5b2e4bf6" providerId="LiveId" clId="{D798FEB1-52F7-4A65-9CF4-F23A98FF7E36}" dt="2020-07-04T06:06:40.270" v="3119" actId="20577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D798FEB1-52F7-4A65-9CF4-F23A98FF7E36}" dt="2020-07-04T08:46:40.291" v="4821" actId="20577"/>
          <ac:spMkLst>
            <pc:docMk/>
            <pc:sldMk cId="1642729103" sldId="270"/>
            <ac:spMk id="3" creationId="{81EDD5FC-5284-482C-9856-DBE7943459DA}"/>
          </ac:spMkLst>
        </pc:spChg>
      </pc:sldChg>
      <pc:sldChg chg="addSp delSp modSp new mod modClrScheme chgLayout">
        <pc:chgData name="Kaushik Nagarajan" userId="44c5304a5b2e4bf6" providerId="LiveId" clId="{D798FEB1-52F7-4A65-9CF4-F23A98FF7E36}" dt="2020-07-04T09:40:05.354" v="5681" actId="1076"/>
        <pc:sldMkLst>
          <pc:docMk/>
          <pc:sldMk cId="1393845951" sldId="271"/>
        </pc:sldMkLst>
        <pc:spChg chg="mod ord">
          <ac:chgData name="Kaushik Nagarajan" userId="44c5304a5b2e4bf6" providerId="LiveId" clId="{D798FEB1-52F7-4A65-9CF4-F23A98FF7E36}" dt="2020-07-04T06:20:40.600" v="3953" actId="700"/>
          <ac:spMkLst>
            <pc:docMk/>
            <pc:sldMk cId="1393845951" sldId="271"/>
            <ac:spMk id="2" creationId="{A2BB0C45-F801-4465-B0B3-3DB547C4F9CA}"/>
          </ac:spMkLst>
        </pc:spChg>
        <pc:spChg chg="del">
          <ac:chgData name="Kaushik Nagarajan" userId="44c5304a5b2e4bf6" providerId="LiveId" clId="{D798FEB1-52F7-4A65-9CF4-F23A98FF7E36}" dt="2020-07-04T06:19:24.921" v="3946" actId="1957"/>
          <ac:spMkLst>
            <pc:docMk/>
            <pc:sldMk cId="1393845951" sldId="271"/>
            <ac:spMk id="3" creationId="{8041E82B-7103-4F67-90DB-82D9935078A0}"/>
          </ac:spMkLst>
        </pc:spChg>
        <pc:spChg chg="add del mod ord">
          <ac:chgData name="Kaushik Nagarajan" userId="44c5304a5b2e4bf6" providerId="LiveId" clId="{D798FEB1-52F7-4A65-9CF4-F23A98FF7E36}" dt="2020-07-04T06:20:56.782" v="3956" actId="478"/>
          <ac:spMkLst>
            <pc:docMk/>
            <pc:sldMk cId="1393845951" sldId="271"/>
            <ac:spMk id="7" creationId="{331E4E79-3CD9-4F4D-B569-FEA13CB0BB8F}"/>
          </ac:spMkLst>
        </pc:spChg>
        <pc:spChg chg="add del mod ord">
          <ac:chgData name="Kaushik Nagarajan" userId="44c5304a5b2e4bf6" providerId="LiveId" clId="{D798FEB1-52F7-4A65-9CF4-F23A98FF7E36}" dt="2020-07-04T06:20:59.542" v="3957" actId="478"/>
          <ac:spMkLst>
            <pc:docMk/>
            <pc:sldMk cId="1393845951" sldId="271"/>
            <ac:spMk id="8" creationId="{4681DB81-747F-4707-A1EF-1FA99F77458D}"/>
          </ac:spMkLst>
        </pc:spChg>
        <pc:spChg chg="add mod ord">
          <ac:chgData name="Kaushik Nagarajan" userId="44c5304a5b2e4bf6" providerId="LiveId" clId="{D798FEB1-52F7-4A65-9CF4-F23A98FF7E36}" dt="2020-07-04T09:39:52.348" v="5680" actId="20577"/>
          <ac:spMkLst>
            <pc:docMk/>
            <pc:sldMk cId="1393845951" sldId="271"/>
            <ac:spMk id="9" creationId="{445E3D91-534E-4572-8327-E062CB9F33DA}"/>
          </ac:spMkLst>
        </pc:spChg>
        <pc:graphicFrameChg chg="add mod ord">
          <ac:chgData name="Kaushik Nagarajan" userId="44c5304a5b2e4bf6" providerId="LiveId" clId="{D798FEB1-52F7-4A65-9CF4-F23A98FF7E36}" dt="2020-07-04T09:40:05.354" v="5681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modSp new mod ord">
        <pc:chgData name="Kaushik Nagarajan" userId="44c5304a5b2e4bf6" providerId="LiveId" clId="{D798FEB1-52F7-4A65-9CF4-F23A98FF7E36}" dt="2020-07-04T06:46:46.191" v="4819" actId="20577"/>
        <pc:sldMkLst>
          <pc:docMk/>
          <pc:sldMk cId="3472998099" sldId="272"/>
        </pc:sldMkLst>
        <pc:spChg chg="mod">
          <ac:chgData name="Kaushik Nagarajan" userId="44c5304a5b2e4bf6" providerId="LiveId" clId="{D798FEB1-52F7-4A65-9CF4-F23A98FF7E36}" dt="2020-07-04T06:44:05.617" v="4698" actId="1076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D798FEB1-52F7-4A65-9CF4-F23A98FF7E36}" dt="2020-07-04T06:46:46.191" v="4819" actId="20577"/>
          <ac:spMkLst>
            <pc:docMk/>
            <pc:sldMk cId="3472998099" sldId="272"/>
            <ac:spMk id="3" creationId="{3D20AAE8-BD4E-441B-90D9-B4E17DBDB926}"/>
          </ac:spMkLst>
        </pc:spChg>
      </pc:sldChg>
      <pc:sldChg chg="modSp new mod ord">
        <pc:chgData name="Kaushik Nagarajan" userId="44c5304a5b2e4bf6" providerId="LiveId" clId="{D798FEB1-52F7-4A65-9CF4-F23A98FF7E36}" dt="2020-07-04T10:13:03.411" v="5843" actId="20577"/>
        <pc:sldMkLst>
          <pc:docMk/>
          <pc:sldMk cId="971598352" sldId="273"/>
        </pc:sldMkLst>
        <pc:spChg chg="mod">
          <ac:chgData name="Kaushik Nagarajan" userId="44c5304a5b2e4bf6" providerId="LiveId" clId="{D798FEB1-52F7-4A65-9CF4-F23A98FF7E36}" dt="2020-07-04T08:53:16.979" v="4848" actId="1076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D798FEB1-52F7-4A65-9CF4-F23A98FF7E36}" dt="2020-07-04T10:13:03.411" v="5843" actId="20577"/>
          <ac:spMkLst>
            <pc:docMk/>
            <pc:sldMk cId="971598352" sldId="273"/>
            <ac:spMk id="3" creationId="{61E34405-E404-479F-A2F0-C140A7B7C3F3}"/>
          </ac:spMkLst>
        </pc:spChg>
      </pc:sldChg>
      <pc:sldChg chg="addSp delSp modSp new mod">
        <pc:chgData name="Kaushik Nagarajan" userId="44c5304a5b2e4bf6" providerId="LiveId" clId="{D798FEB1-52F7-4A65-9CF4-F23A98FF7E36}" dt="2020-07-04T09:43:44.250" v="5686" actId="1076"/>
        <pc:sldMkLst>
          <pc:docMk/>
          <pc:sldMk cId="3619185467" sldId="274"/>
        </pc:sldMkLst>
        <pc:spChg chg="mod">
          <ac:chgData name="Kaushik Nagarajan" userId="44c5304a5b2e4bf6" providerId="LiveId" clId="{D798FEB1-52F7-4A65-9CF4-F23A98FF7E36}" dt="2020-07-04T09:43:44.250" v="5686" actId="1076"/>
          <ac:spMkLst>
            <pc:docMk/>
            <pc:sldMk cId="3619185467" sldId="274"/>
            <ac:spMk id="2" creationId="{AA00EA86-B14C-4F33-97D6-F1B33B252329}"/>
          </ac:spMkLst>
        </pc:spChg>
        <pc:spChg chg="del">
          <ac:chgData name="Kaushik Nagarajan" userId="44c5304a5b2e4bf6" providerId="LiveId" clId="{D798FEB1-52F7-4A65-9CF4-F23A98FF7E36}" dt="2020-07-04T09:18:59.064" v="5186" actId="1957"/>
          <ac:spMkLst>
            <pc:docMk/>
            <pc:sldMk cId="3619185467" sldId="274"/>
            <ac:spMk id="3" creationId="{F975326F-D045-401E-9FFD-F87F6FCCA752}"/>
          </ac:spMkLst>
        </pc:spChg>
        <pc:graphicFrameChg chg="add mod">
          <ac:chgData name="Kaushik Nagarajan" userId="44c5304a5b2e4bf6" providerId="LiveId" clId="{D798FEB1-52F7-4A65-9CF4-F23A98FF7E36}" dt="2020-07-04T09:26:35.550" v="5309" actId="14100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9:43:32.746" v="5685" actId="14100"/>
        <pc:sldMkLst>
          <pc:docMk/>
          <pc:sldMk cId="2690549099" sldId="275"/>
        </pc:sldMkLst>
        <pc:spChg chg="mod">
          <ac:chgData name="Kaushik Nagarajan" userId="44c5304a5b2e4bf6" providerId="LiveId" clId="{D798FEB1-52F7-4A65-9CF4-F23A98FF7E36}" dt="2020-07-04T09:43:32.746" v="5685" actId="14100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D798FEB1-52F7-4A65-9CF4-F23A98FF7E36}" dt="2020-07-04T09:33:57.021" v="5507" actId="1076"/>
          <ac:spMkLst>
            <pc:docMk/>
            <pc:sldMk cId="2690549099" sldId="275"/>
            <ac:spMk id="3" creationId="{230CD960-DCE6-4247-8525-DEC9225BBAF0}"/>
          </ac:spMkLst>
        </pc:spChg>
        <pc:spChg chg="add del mod">
          <ac:chgData name="Kaushik Nagarajan" userId="44c5304a5b2e4bf6" providerId="LiveId" clId="{D798FEB1-52F7-4A65-9CF4-F23A98FF7E36}" dt="2020-07-04T09:34:04.717" v="5509" actId="2711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D798FEB1-52F7-4A65-9CF4-F23A98FF7E36}" dt="2020-07-04T09:36:43.370" v="5579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D798FEB1-52F7-4A65-9CF4-F23A98FF7E36}" dt="2020-07-04T09:39:05.503" v="5643" actId="1076"/>
          <ac:spMkLst>
            <pc:docMk/>
            <pc:sldMk cId="2690549099" sldId="275"/>
            <ac:spMk id="6" creationId="{DA76E92D-061E-4934-B0EE-FD621D1F81AE}"/>
          </ac:spMkLst>
        </pc:spChg>
        <pc:graphicFrameChg chg="add del mod modGraphic">
          <ac:chgData name="Kaushik Nagarajan" userId="44c5304a5b2e4bf6" providerId="LiveId" clId="{D798FEB1-52F7-4A65-9CF4-F23A98FF7E36}" dt="2020-07-04T09:32:40.462" v="5420"/>
          <ac:graphicFrameMkLst>
            <pc:docMk/>
            <pc:sldMk cId="2690549099" sldId="275"/>
            <ac:graphicFrameMk id="7" creationId="{04B41F17-18CD-43EC-9AEC-5A5BAEBA7EDA}"/>
          </ac:graphicFrameMkLst>
        </pc:graphicFrameChg>
        <pc:graphicFrameChg chg="add del mod">
          <ac:chgData name="Kaushik Nagarajan" userId="44c5304a5b2e4bf6" providerId="LiveId" clId="{D798FEB1-52F7-4A65-9CF4-F23A98FF7E36}" dt="2020-07-04T09:32:51.217" v="5422"/>
          <ac:graphicFrameMkLst>
            <pc:docMk/>
            <pc:sldMk cId="2690549099" sldId="275"/>
            <ac:graphicFrameMk id="8" creationId="{7DD3590A-CB6F-4E48-BD21-5970870AAEC9}"/>
          </ac:graphicFrameMkLst>
        </pc:graphicFrameChg>
      </pc:sldChg>
      <pc:sldChg chg="modSp new mod">
        <pc:chgData name="Kaushik Nagarajan" userId="44c5304a5b2e4bf6" providerId="LiveId" clId="{D798FEB1-52F7-4A65-9CF4-F23A98FF7E36}" dt="2020-07-04T10:22:38.951" v="6249" actId="20577"/>
        <pc:sldMkLst>
          <pc:docMk/>
          <pc:sldMk cId="2845449986" sldId="276"/>
        </pc:sldMkLst>
        <pc:spChg chg="mod">
          <ac:chgData name="Kaushik Nagarajan" userId="44c5304a5b2e4bf6" providerId="LiveId" clId="{D798FEB1-52F7-4A65-9CF4-F23A98FF7E36}" dt="2020-07-04T10:11:54.500" v="5697" actId="20577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D798FEB1-52F7-4A65-9CF4-F23A98FF7E36}" dt="2020-07-04T10:22:38.951" v="6249" actId="20577"/>
          <ac:spMkLst>
            <pc:docMk/>
            <pc:sldMk cId="2845449986" sldId="276"/>
            <ac:spMk id="3" creationId="{B51438DB-33DF-4F09-B9B2-50E5D439A837}"/>
          </ac:spMkLst>
        </pc:spChg>
      </pc:sldChg>
      <pc:sldChg chg="modSp new mod">
        <pc:chgData name="Kaushik Nagarajan" userId="44c5304a5b2e4bf6" providerId="LiveId" clId="{D798FEB1-52F7-4A65-9CF4-F23A98FF7E36}" dt="2020-07-04T10:17:01.898" v="6229" actId="20577"/>
        <pc:sldMkLst>
          <pc:docMk/>
          <pc:sldMk cId="284512663" sldId="277"/>
        </pc:sldMkLst>
        <pc:spChg chg="mod">
          <ac:chgData name="Kaushik Nagarajan" userId="44c5304a5b2e4bf6" providerId="LiveId" clId="{D798FEB1-52F7-4A65-9CF4-F23A98FF7E36}" dt="2020-07-04T10:17:01.898" v="6229" actId="20577"/>
          <ac:spMkLst>
            <pc:docMk/>
            <pc:sldMk cId="284512663" sldId="277"/>
            <ac:spMk id="2" creationId="{99B7457D-88BF-4064-AE67-E5ACE5240958}"/>
          </ac:spMkLst>
        </pc:spChg>
      </pc:sldChg>
      <pc:sldMasterChg chg="setBg modSldLayout">
        <pc:chgData name="Kaushik Nagarajan" userId="44c5304a5b2e4bf6" providerId="LiveId" clId="{D798FEB1-52F7-4A65-9CF4-F23A98FF7E36}" dt="2020-07-03T13:21:14.454" v="320"/>
        <pc:sldMasterMkLst>
          <pc:docMk/>
          <pc:sldMasterMk cId="561841829" sldId="2147483726"/>
        </pc:sldMasterMkLst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664321787" sldId="214748372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13470096" sldId="214748372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031580370" sldId="214748372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00278682" sldId="214748373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89190310" sldId="214748373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282737959" sldId="214748373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732068453" sldId="2147483733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910640640" sldId="2147483734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428245131" sldId="2147483735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828157347" sldId="2147483736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42716319" sldId="214748373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638462843" sldId="214748373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315717712" sldId="214748373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21627524" sldId="214748374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651389618" sldId="214748374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76938880" sldId="214748374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78532366" sldId="214748374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ushik\Desktop\sample%20export%201.xm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No.of Hotels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EBFD-4189-8568-5ADDF3AD39E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BFD-4189-8568-5ADDF3AD39E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BFD-4189-8568-5ADDF3AD39E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BFD-4189-8568-5ADDF3AD39EE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BFD-4189-8568-5ADDF3AD39EE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BFD-4189-8568-5ADDF3AD39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BFD-4189-8568-5ADDF3AD39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BFD-4189-8568-5ADDF3AD39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EBFD-4189-8568-5ADDF3AD39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BFD-4189-8568-5ADDF3AD39E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BFD-4189-8568-5ADDF3AD39E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BFD-4189-8568-5ADDF3AD39E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BFD-4189-8568-5ADDF3AD39E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BFD-4189-8568-5ADDF3AD39EE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BFD-4189-8568-5ADDF3AD39EE}"/>
                </c:ext>
              </c:extLst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BFD-4189-8568-5ADDF3AD39EE}"/>
                </c:ext>
              </c:extLst>
            </c:dLbl>
            <c:dLbl>
              <c:idx val="6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BFD-4189-8568-5ADDF3AD39EE}"/>
                </c:ext>
              </c:extLst>
            </c:dLbl>
            <c:dLbl>
              <c:idx val="7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BFD-4189-8568-5ADDF3AD39EE}"/>
                </c:ext>
              </c:extLst>
            </c:dLbl>
            <c:dLbl>
              <c:idx val="8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BFD-4189-8568-5ADDF3AD39EE}"/>
                </c:ext>
              </c:extLst>
            </c:dLbl>
            <c:dLbl>
              <c:idx val="9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BFD-4189-8568-5ADDF3AD39E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61</c:v>
                </c:pt>
                <c:pt idx="1">
                  <c:v>17</c:v>
                </c:pt>
                <c:pt idx="2">
                  <c:v>85</c:v>
                </c:pt>
                <c:pt idx="3">
                  <c:v>51</c:v>
                </c:pt>
                <c:pt idx="4">
                  <c:v>26</c:v>
                </c:pt>
                <c:pt idx="5">
                  <c:v>25</c:v>
                </c:pt>
                <c:pt idx="6">
                  <c:v>11</c:v>
                </c:pt>
                <c:pt idx="7">
                  <c:v>36</c:v>
                </c:pt>
                <c:pt idx="8">
                  <c:v>24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A-4E13-94EF-ED6121FD84B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latin typeface="Arial Rounded MT Bold" panose="020F0704030504030204" pitchFamily="34" charset="0"/>
              </a:rPr>
              <a:t>AVERAGE</a:t>
            </a:r>
            <a:r>
              <a:rPr lang="en-IN" baseline="0" dirty="0">
                <a:latin typeface="Arial Rounded MT Bold" panose="020F0704030504030204" pitchFamily="34" charset="0"/>
              </a:rPr>
              <a:t> ROOM RATE IN RUPEES BY CITY</a:t>
            </a:r>
            <a:endParaRPr lang="en-IN" dirty="0"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27053472835470993"/>
          <c:y val="2.27481075186615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8539512515297646E-3"/>
          <c:y val="7.0462352598532438E-2"/>
          <c:w val="0.97547882551824017"/>
          <c:h val="0.8357283926115579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85472659337118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C3-4B90-9709-627FDAFC57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Mumbai</c:v>
                </c:pt>
                <c:pt idx="1">
                  <c:v>Pune</c:v>
                </c:pt>
                <c:pt idx="2">
                  <c:v>Delhi</c:v>
                </c:pt>
                <c:pt idx="3">
                  <c:v>Kolkata</c:v>
                </c:pt>
                <c:pt idx="4">
                  <c:v>Hyderabad</c:v>
                </c:pt>
                <c:pt idx="5">
                  <c:v>Bangalore</c:v>
                </c:pt>
                <c:pt idx="6">
                  <c:v>Chennai</c:v>
                </c:pt>
                <c:pt idx="7">
                  <c:v>Noida</c:v>
                </c:pt>
                <c:pt idx="8">
                  <c:v>Jaipur</c:v>
                </c:pt>
                <c:pt idx="9">
                  <c:v>Gurgaon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5128.2700000000004</c:v>
                </c:pt>
                <c:pt idx="1">
                  <c:v>3958.48</c:v>
                </c:pt>
                <c:pt idx="2">
                  <c:v>3752.94</c:v>
                </c:pt>
                <c:pt idx="3">
                  <c:v>3473.89</c:v>
                </c:pt>
                <c:pt idx="4">
                  <c:v>3343</c:v>
                </c:pt>
                <c:pt idx="5">
                  <c:v>3178.3</c:v>
                </c:pt>
                <c:pt idx="6">
                  <c:v>3003.58</c:v>
                </c:pt>
                <c:pt idx="7">
                  <c:v>2914.35</c:v>
                </c:pt>
                <c:pt idx="8">
                  <c:v>2680.55</c:v>
                </c:pt>
                <c:pt idx="9">
                  <c:v>2632.99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C3-4B90-9709-627FDAFC573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Mumbai</c:v>
                </c:pt>
                <c:pt idx="1">
                  <c:v>Pune</c:v>
                </c:pt>
                <c:pt idx="2">
                  <c:v>Delhi</c:v>
                </c:pt>
                <c:pt idx="3">
                  <c:v>Kolkata</c:v>
                </c:pt>
                <c:pt idx="4">
                  <c:v>Hyderabad</c:v>
                </c:pt>
                <c:pt idx="5">
                  <c:v>Bangalore</c:v>
                </c:pt>
                <c:pt idx="6">
                  <c:v>Chennai</c:v>
                </c:pt>
                <c:pt idx="7">
                  <c:v>Noida</c:v>
                </c:pt>
                <c:pt idx="8">
                  <c:v>Jaipur</c:v>
                </c:pt>
                <c:pt idx="9">
                  <c:v>Gurgaon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EFC3-4B90-9709-627FDAFC57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9"/>
        <c:gapDepth val="310"/>
        <c:shape val="box"/>
        <c:axId val="1874883744"/>
        <c:axId val="1977476672"/>
        <c:axId val="0"/>
      </c:bar3DChart>
      <c:catAx>
        <c:axId val="187488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476672"/>
        <c:crosses val="autoZero"/>
        <c:auto val="1"/>
        <c:lblAlgn val="ctr"/>
        <c:lblOffset val="100"/>
        <c:noMultiLvlLbl val="0"/>
      </c:catAx>
      <c:valAx>
        <c:axId val="1977476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488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50" dirty="0">
                <a:latin typeface="Arial Rounded MT Bold" panose="020F0704030504030204" pitchFamily="34" charset="0"/>
              </a:rPr>
              <a:t>CANCELLATION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ED27-4E01-820B-0747717A35A5}"/>
              </c:ext>
            </c:extLst>
          </c:dPt>
          <c:dLbls>
            <c:dLbl>
              <c:idx val="0"/>
              <c:layout>
                <c:manualLayout>
                  <c:x val="5.8575666708699705E-3"/>
                  <c:y val="-1.4148276537534246E-2"/>
                </c:manualLayout>
              </c:layout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7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0C0F65-D97F-4F8F-8488-100D806967C6}" type="VALUE">
                      <a:rPr lang="en-US" b="1" smtClean="0"/>
                      <a:pPr>
                        <a:defRPr sz="127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b="1" dirty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7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27-4E01-820B-0747717A35A5}"/>
                </c:ext>
              </c:extLst>
            </c:dLbl>
            <c:dLbl>
              <c:idx val="1"/>
              <c:layout>
                <c:manualLayout>
                  <c:x val="4.6860533366959766E-3"/>
                  <c:y val="-9.4321843583562073E-3"/>
                </c:manualLayout>
              </c:layout>
              <c:tx>
                <c:rich>
                  <a:bodyPr/>
                  <a:lstStyle/>
                  <a:p>
                    <a:fld id="{DF296579-DE71-42C7-9FC5-709136D48D1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CF7-48D3-A40D-ECC7E3E00FAC}"/>
                </c:ext>
              </c:extLst>
            </c:dLbl>
            <c:dLbl>
              <c:idx val="2"/>
              <c:layout>
                <c:manualLayout>
                  <c:x val="9.3721066733919531E-3"/>
                  <c:y val="-4.7160921791780819E-3"/>
                </c:manualLayout>
              </c:layout>
              <c:tx>
                <c:rich>
                  <a:bodyPr/>
                  <a:lstStyle/>
                  <a:p>
                    <a:fld id="{C2BAF66F-C7F6-4340-9EB9-980CCF247DAB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D27-4E01-820B-0747717A35A5}"/>
                </c:ext>
              </c:extLst>
            </c:dLbl>
            <c:dLbl>
              <c:idx val="3"/>
              <c:layout>
                <c:manualLayout>
                  <c:x val="9.3721066733919531E-3"/>
                  <c:y val="-1.6506322627123284E-2"/>
                </c:manualLayout>
              </c:layout>
              <c:tx>
                <c:rich>
                  <a:bodyPr/>
                  <a:lstStyle/>
                  <a:p>
                    <a:fld id="{1CB241F6-39D4-4424-BD1E-289098AA060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CF7-48D3-A40D-ECC7E3E00FAC}"/>
                </c:ext>
              </c:extLst>
            </c:dLbl>
            <c:dLbl>
              <c:idx val="4"/>
              <c:layout>
                <c:manualLayout>
                  <c:x val="7.0290800050438786E-3"/>
                  <c:y val="-1.4148276537534246E-2"/>
                </c:manualLayout>
              </c:layout>
              <c:tx>
                <c:rich>
                  <a:bodyPr/>
                  <a:lstStyle/>
                  <a:p>
                    <a:fld id="{180AE1ED-E9B5-4299-B37E-21286E0E6D1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CF7-48D3-A40D-ECC7E3E00FAC}"/>
                </c:ext>
              </c:extLst>
            </c:dLbl>
            <c:dLbl>
              <c:idx val="5"/>
              <c:layout>
                <c:manualLayout>
                  <c:x val="4.6860533366959766E-3"/>
                  <c:y val="-1.1790230447945204E-2"/>
                </c:manualLayout>
              </c:layout>
              <c:tx>
                <c:rich>
                  <a:bodyPr/>
                  <a:lstStyle/>
                  <a:p>
                    <a:fld id="{0B45F4D6-B958-49C6-A5E6-4EE9F3A0749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CF7-48D3-A40D-ECC7E3E00FAC}"/>
                </c:ext>
              </c:extLst>
            </c:dLbl>
            <c:dLbl>
              <c:idx val="6"/>
              <c:layout>
                <c:manualLayout>
                  <c:x val="1.1715133341739941E-3"/>
                  <c:y val="-1.1790230447945204E-2"/>
                </c:manualLayout>
              </c:layout>
              <c:tx>
                <c:rich>
                  <a:bodyPr/>
                  <a:lstStyle/>
                  <a:p>
                    <a:fld id="{86D9C234-F6BA-430C-B2A8-E4BE64F599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CF7-48D3-A40D-ECC7E3E00FAC}"/>
                </c:ext>
              </c:extLst>
            </c:dLbl>
            <c:dLbl>
              <c:idx val="7"/>
              <c:layout>
                <c:manualLayout>
                  <c:x val="5.8575666708697988E-3"/>
                  <c:y val="-1.1790230447945204E-2"/>
                </c:manualLayout>
              </c:layout>
              <c:tx>
                <c:rich>
                  <a:bodyPr/>
                  <a:lstStyle/>
                  <a:p>
                    <a:fld id="{AD9FCBA1-B356-41D7-9026-5A5E32CF345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CF7-48D3-A40D-ECC7E3E00FAC}"/>
                </c:ext>
              </c:extLst>
            </c:dLbl>
            <c:dLbl>
              <c:idx val="8"/>
              <c:layout>
                <c:manualLayout>
                  <c:x val="4.6860533366959766E-3"/>
                  <c:y val="-4.7160921791780819E-3"/>
                </c:manualLayout>
              </c:layout>
              <c:tx>
                <c:rich>
                  <a:bodyPr/>
                  <a:lstStyle/>
                  <a:p>
                    <a:fld id="{29101741-1477-4680-8E25-8092E1F0FF9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CF7-48D3-A40D-ECC7E3E00FAC}"/>
                </c:ext>
              </c:extLst>
            </c:dLbl>
            <c:dLbl>
              <c:idx val="9"/>
              <c:layout>
                <c:manualLayout>
                  <c:x val="8.2005933392177866E-3"/>
                  <c:y val="-1.4148276537534331E-2"/>
                </c:manualLayout>
              </c:layout>
              <c:tx>
                <c:rich>
                  <a:bodyPr/>
                  <a:lstStyle/>
                  <a:p>
                    <a:fld id="{333FC213-E3C6-425C-8223-0DEEA516F03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CF7-48D3-A40D-ECC7E3E00F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7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Table1!$F$22:$F$31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Table1!$G$22:$G$31</c:f>
              <c:numCache>
                <c:formatCode>0.00</c:formatCode>
                <c:ptCount val="10"/>
                <c:pt idx="0">
                  <c:v>28.13688212927757</c:v>
                </c:pt>
                <c:pt idx="1">
                  <c:v>29.591836734693878</c:v>
                </c:pt>
                <c:pt idx="2">
                  <c:v>39.080459770114942</c:v>
                </c:pt>
                <c:pt idx="3">
                  <c:v>32.11009174311927</c:v>
                </c:pt>
                <c:pt idx="4">
                  <c:v>37.795275590551178</c:v>
                </c:pt>
                <c:pt idx="5">
                  <c:v>28.30188679245283</c:v>
                </c:pt>
                <c:pt idx="6">
                  <c:v>31.818181818181817</c:v>
                </c:pt>
                <c:pt idx="7">
                  <c:v>32.402234636871505</c:v>
                </c:pt>
                <c:pt idx="8">
                  <c:v>37.826086956521735</c:v>
                </c:pt>
                <c:pt idx="9">
                  <c:v>23.333333333333332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7-4E01-820B-0747717A35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4208367"/>
        <c:axId val="172364735"/>
        <c:axId val="0"/>
      </c:bar3DChart>
      <c:catAx>
        <c:axId val="38420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64735"/>
        <c:crosses val="autoZero"/>
        <c:auto val="1"/>
        <c:lblAlgn val="ctr"/>
        <c:lblOffset val="100"/>
        <c:noMultiLvlLbl val="0"/>
      </c:catAx>
      <c:valAx>
        <c:axId val="1723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20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defRPr>
            </a:pPr>
            <a:r>
              <a:rPr lang="en-IN" dirty="0">
                <a:latin typeface="Arial Rounded MT Bold" panose="020F0704030504030204" pitchFamily="34" charset="0"/>
              </a:rPr>
              <a:t>Bookings</a:t>
            </a:r>
            <a:r>
              <a:rPr lang="en-IN" baseline="0" dirty="0">
                <a:latin typeface="Arial Rounded MT Bold" panose="020F0704030504030204" pitchFamily="34" charset="0"/>
              </a:rPr>
              <a:t> by Month 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174</c:v>
                </c:pt>
                <c:pt idx="1">
                  <c:v>41</c:v>
                </c:pt>
                <c:pt idx="2">
                  <c:v>230</c:v>
                </c:pt>
                <c:pt idx="3">
                  <c:v>318</c:v>
                </c:pt>
                <c:pt idx="4">
                  <c:v>38</c:v>
                </c:pt>
                <c:pt idx="5">
                  <c:v>35</c:v>
                </c:pt>
                <c:pt idx="6">
                  <c:v>7</c:v>
                </c:pt>
                <c:pt idx="7">
                  <c:v>57</c:v>
                </c:pt>
                <c:pt idx="8">
                  <c:v>85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E-4FAA-97E3-019777DE85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rgbClr val="1AAE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156</c:v>
                </c:pt>
                <c:pt idx="1">
                  <c:v>31</c:v>
                </c:pt>
                <c:pt idx="2">
                  <c:v>199</c:v>
                </c:pt>
                <c:pt idx="3">
                  <c:v>280</c:v>
                </c:pt>
                <c:pt idx="4">
                  <c:v>31</c:v>
                </c:pt>
                <c:pt idx="5">
                  <c:v>32</c:v>
                </c:pt>
                <c:pt idx="6">
                  <c:v>6</c:v>
                </c:pt>
                <c:pt idx="7">
                  <c:v>64</c:v>
                </c:pt>
                <c:pt idx="8">
                  <c:v>71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7E-4FAA-97E3-019777DE85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196</c:v>
                </c:pt>
                <c:pt idx="1">
                  <c:v>26</c:v>
                </c:pt>
                <c:pt idx="2">
                  <c:v>180</c:v>
                </c:pt>
                <c:pt idx="3">
                  <c:v>274</c:v>
                </c:pt>
                <c:pt idx="4">
                  <c:v>58</c:v>
                </c:pt>
                <c:pt idx="5">
                  <c:v>39</c:v>
                </c:pt>
                <c:pt idx="6">
                  <c:v>9</c:v>
                </c:pt>
                <c:pt idx="7">
                  <c:v>58</c:v>
                </c:pt>
                <c:pt idx="8">
                  <c:v>74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7E-4FAA-97E3-019777DE8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115274048"/>
        <c:axId val="638321456"/>
      </c:barChart>
      <c:catAx>
        <c:axId val="211527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21456"/>
        <c:crosses val="autoZero"/>
        <c:auto val="1"/>
        <c:lblAlgn val="ctr"/>
        <c:lblOffset val="100"/>
        <c:noMultiLvlLbl val="0"/>
      </c:catAx>
      <c:valAx>
        <c:axId val="63832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27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IN" dirty="0">
                <a:latin typeface="Arial Rounded MT Bold" panose="020F0704030504030204" pitchFamily="34" charset="0"/>
              </a:rPr>
              <a:t>Bookings</a:t>
            </a:r>
            <a:r>
              <a:rPr lang="en-IN" baseline="0" dirty="0">
                <a:latin typeface="Arial Rounded MT Bold" panose="020F0704030504030204" pitchFamily="34" charset="0"/>
              </a:rPr>
              <a:t> for January, February and March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14182036102489E-2"/>
          <c:y val="9.4834785897004351E-2"/>
          <c:w val="0.9469183650412375"/>
          <c:h val="0.786348416876588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155</c:v>
                </c:pt>
                <c:pt idx="1">
                  <c:v>38</c:v>
                </c:pt>
                <c:pt idx="2">
                  <c:v>214</c:v>
                </c:pt>
                <c:pt idx="3">
                  <c:v>301</c:v>
                </c:pt>
                <c:pt idx="4">
                  <c:v>33</c:v>
                </c:pt>
                <c:pt idx="5">
                  <c:v>33</c:v>
                </c:pt>
                <c:pt idx="6">
                  <c:v>6</c:v>
                </c:pt>
                <c:pt idx="7">
                  <c:v>44</c:v>
                </c:pt>
                <c:pt idx="8">
                  <c:v>78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5-4967-B93B-A6B3118C3C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rgbClr val="1AAE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149</c:v>
                </c:pt>
                <c:pt idx="1">
                  <c:v>31</c:v>
                </c:pt>
                <c:pt idx="2">
                  <c:v>194</c:v>
                </c:pt>
                <c:pt idx="3">
                  <c:v>278</c:v>
                </c:pt>
                <c:pt idx="4">
                  <c:v>32</c:v>
                </c:pt>
                <c:pt idx="5">
                  <c:v>34</c:v>
                </c:pt>
                <c:pt idx="6">
                  <c:v>7</c:v>
                </c:pt>
                <c:pt idx="7">
                  <c:v>57</c:v>
                </c:pt>
                <c:pt idx="8">
                  <c:v>75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5-4967-B93B-A6B3118C3C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194</c:v>
                </c:pt>
                <c:pt idx="1">
                  <c:v>28</c:v>
                </c:pt>
                <c:pt idx="2">
                  <c:v>174</c:v>
                </c:pt>
                <c:pt idx="3">
                  <c:v>274</c:v>
                </c:pt>
                <c:pt idx="4">
                  <c:v>50</c:v>
                </c:pt>
                <c:pt idx="5">
                  <c:v>34</c:v>
                </c:pt>
                <c:pt idx="6">
                  <c:v>9</c:v>
                </c:pt>
                <c:pt idx="7">
                  <c:v>67</c:v>
                </c:pt>
                <c:pt idx="8">
                  <c:v>75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55-4967-B93B-A6B3118C3C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8405280"/>
        <c:axId val="303277632"/>
      </c:barChart>
      <c:catAx>
        <c:axId val="22840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277632"/>
        <c:crosses val="autoZero"/>
        <c:auto val="1"/>
        <c:lblAlgn val="ctr"/>
        <c:lblOffset val="100"/>
        <c:noMultiLvlLbl val="0"/>
      </c:catAx>
      <c:valAx>
        <c:axId val="3032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40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IN" dirty="0">
                <a:latin typeface="Arial Rounded MT Bold" panose="020F0704030504030204" pitchFamily="34" charset="0"/>
              </a:rPr>
              <a:t>REVENUE</a:t>
            </a:r>
            <a:r>
              <a:rPr lang="en-IN" baseline="0" dirty="0">
                <a:latin typeface="Arial Rounded MT Bold" panose="020F0704030504030204" pitchFamily="34" charset="0"/>
              </a:rPr>
              <a:t> IN RUPEES</a:t>
            </a:r>
            <a:endParaRPr lang="en-IN" dirty="0"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41583854905592654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1527319</c:v>
                </c:pt>
                <c:pt idx="1">
                  <c:v>248835</c:v>
                </c:pt>
                <c:pt idx="2">
                  <c:v>1560662</c:v>
                </c:pt>
                <c:pt idx="3">
                  <c:v>1608728</c:v>
                </c:pt>
                <c:pt idx="4">
                  <c:v>342005</c:v>
                </c:pt>
                <c:pt idx="5">
                  <c:v>264244</c:v>
                </c:pt>
                <c:pt idx="6">
                  <c:v>62731</c:v>
                </c:pt>
                <c:pt idx="7">
                  <c:v>883572</c:v>
                </c:pt>
                <c:pt idx="8">
                  <c:v>441727</c:v>
                </c:pt>
                <c:pt idx="9">
                  <c:v>441588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D-438E-9657-F14885C9A0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rgbClr val="10C626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1.5483198941062905E-2"/>
                  <c:y val="-2.918642495710621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6D-438E-9657-F14885C9A0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2328611</c:v>
                </c:pt>
                <c:pt idx="1">
                  <c:v>458702</c:v>
                </c:pt>
                <c:pt idx="2">
                  <c:v>2713723</c:v>
                </c:pt>
                <c:pt idx="3">
                  <c:v>2541117</c:v>
                </c:pt>
                <c:pt idx="4">
                  <c:v>578825</c:v>
                </c:pt>
                <c:pt idx="5">
                  <c:v>386723</c:v>
                </c:pt>
                <c:pt idx="6">
                  <c:v>112306</c:v>
                </c:pt>
                <c:pt idx="7">
                  <c:v>1389784</c:v>
                </c:pt>
                <c:pt idx="8">
                  <c:v>792996</c:v>
                </c:pt>
                <c:pt idx="9">
                  <c:v>614675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D-438E-9657-F14885C9A0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036D-438E-9657-F14885C9A0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7350848"/>
        <c:axId val="365692800"/>
      </c:barChart>
      <c:catAx>
        <c:axId val="38735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692800"/>
        <c:crosses val="autoZero"/>
        <c:auto val="1"/>
        <c:lblAlgn val="ctr"/>
        <c:lblOffset val="100"/>
        <c:noMultiLvlLbl val="0"/>
      </c:catAx>
      <c:valAx>
        <c:axId val="36569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350848"/>
        <c:crosses val="autoZero"/>
        <c:crossBetween val="between"/>
      </c:valAx>
      <c:spPr>
        <a:noFill/>
        <a:ln>
          <a:solidFill>
            <a:schemeClr val="bg1"/>
          </a:solidFill>
          <a:prstDash val="sysDash"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E139B-002C-4D58-8CCD-3C10C11C151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A4C878-4AA7-4774-BE07-DCFCD7D5CD83}">
      <dgm:prSet/>
      <dgm:spPr/>
      <dgm:t>
        <a:bodyPr/>
        <a:lstStyle/>
        <a:p>
          <a:pPr algn="l"/>
          <a:r>
            <a:rPr lang="en-US" dirty="0"/>
            <a:t>Objectives </a:t>
          </a:r>
        </a:p>
      </dgm:t>
    </dgm:pt>
    <dgm:pt modelId="{7A430237-EFFA-4130-B95E-F752FC0CEDFA}" type="parTrans" cxnId="{3AE32866-579E-4A95-91BB-D29B26DC7458}">
      <dgm:prSet/>
      <dgm:spPr/>
      <dgm:t>
        <a:bodyPr/>
        <a:lstStyle/>
        <a:p>
          <a:pPr algn="l"/>
          <a:endParaRPr lang="en-US"/>
        </a:p>
      </dgm:t>
    </dgm:pt>
    <dgm:pt modelId="{8C00F359-0C2B-4751-8ADD-17ED33C7EEE0}" type="sibTrans" cxnId="{3AE32866-579E-4A95-91BB-D29B26DC7458}">
      <dgm:prSet/>
      <dgm:spPr/>
      <dgm:t>
        <a:bodyPr/>
        <a:lstStyle/>
        <a:p>
          <a:pPr algn="l"/>
          <a:endParaRPr lang="en-US"/>
        </a:p>
      </dgm:t>
    </dgm:pt>
    <dgm:pt modelId="{9B03663E-AD48-43EE-A7A2-C07C0F129871}">
      <dgm:prSet/>
      <dgm:spPr/>
      <dgm:t>
        <a:bodyPr/>
        <a:lstStyle/>
        <a:p>
          <a:pPr algn="l"/>
          <a:r>
            <a:rPr lang="en-US"/>
            <a:t>Data Analysis</a:t>
          </a:r>
        </a:p>
      </dgm:t>
    </dgm:pt>
    <dgm:pt modelId="{412B6041-1D5C-46F1-B1EC-0B98716F59A6}" type="parTrans" cxnId="{F234DFB5-16A9-40EF-B1E0-0AA67B75BC8C}">
      <dgm:prSet/>
      <dgm:spPr/>
      <dgm:t>
        <a:bodyPr/>
        <a:lstStyle/>
        <a:p>
          <a:pPr algn="l"/>
          <a:endParaRPr lang="en-US"/>
        </a:p>
      </dgm:t>
    </dgm:pt>
    <dgm:pt modelId="{F5EDC5C9-300A-42FC-89D1-8423A8A4C7F0}" type="sibTrans" cxnId="{F234DFB5-16A9-40EF-B1E0-0AA67B75BC8C}">
      <dgm:prSet/>
      <dgm:spPr/>
      <dgm:t>
        <a:bodyPr/>
        <a:lstStyle/>
        <a:p>
          <a:pPr algn="l"/>
          <a:endParaRPr lang="en-US"/>
        </a:p>
      </dgm:t>
    </dgm:pt>
    <dgm:pt modelId="{BCA475A6-DAB5-4904-B7E3-5E151792BE6B}">
      <dgm:prSet/>
      <dgm:spPr/>
      <dgm:t>
        <a:bodyPr/>
        <a:lstStyle/>
        <a:p>
          <a:pPr algn="l"/>
          <a:r>
            <a:rPr lang="en-US"/>
            <a:t>Important factors</a:t>
          </a:r>
        </a:p>
      </dgm:t>
    </dgm:pt>
    <dgm:pt modelId="{A242644E-789A-4895-878D-7D3482D08238}" type="parTrans" cxnId="{24A38025-67D1-4349-8070-31F115F5F5D4}">
      <dgm:prSet/>
      <dgm:spPr/>
      <dgm:t>
        <a:bodyPr/>
        <a:lstStyle/>
        <a:p>
          <a:pPr algn="l"/>
          <a:endParaRPr lang="en-US"/>
        </a:p>
      </dgm:t>
    </dgm:pt>
    <dgm:pt modelId="{D50AF25B-0C60-4108-A3B9-ED896A3A8B96}" type="sibTrans" cxnId="{24A38025-67D1-4349-8070-31F115F5F5D4}">
      <dgm:prSet/>
      <dgm:spPr/>
      <dgm:t>
        <a:bodyPr/>
        <a:lstStyle/>
        <a:p>
          <a:pPr algn="l"/>
          <a:endParaRPr lang="en-US"/>
        </a:p>
      </dgm:t>
    </dgm:pt>
    <dgm:pt modelId="{2C9B2030-8D08-47DA-B21D-0F5BB22DAAED}">
      <dgm:prSet/>
      <dgm:spPr/>
      <dgm:t>
        <a:bodyPr/>
        <a:lstStyle/>
        <a:p>
          <a:pPr algn="l"/>
          <a:r>
            <a:rPr lang="en-US"/>
            <a:t>Table Analysis</a:t>
          </a:r>
        </a:p>
      </dgm:t>
    </dgm:pt>
    <dgm:pt modelId="{50FB1ABA-5A63-4506-A955-497A821585FA}" type="parTrans" cxnId="{FD10E786-F317-483F-A894-CDB3A13893D3}">
      <dgm:prSet/>
      <dgm:spPr/>
      <dgm:t>
        <a:bodyPr/>
        <a:lstStyle/>
        <a:p>
          <a:pPr algn="l"/>
          <a:endParaRPr lang="en-US"/>
        </a:p>
      </dgm:t>
    </dgm:pt>
    <dgm:pt modelId="{6AECE332-9968-4F57-936F-B7AE615BE509}" type="sibTrans" cxnId="{FD10E786-F317-483F-A894-CDB3A13893D3}">
      <dgm:prSet/>
      <dgm:spPr/>
      <dgm:t>
        <a:bodyPr/>
        <a:lstStyle/>
        <a:p>
          <a:pPr algn="l"/>
          <a:endParaRPr lang="en-US"/>
        </a:p>
      </dgm:t>
    </dgm:pt>
    <dgm:pt modelId="{3D9B77AE-64FC-4600-AF66-4078BDB14911}">
      <dgm:prSet/>
      <dgm:spPr/>
      <dgm:t>
        <a:bodyPr/>
        <a:lstStyle/>
        <a:p>
          <a:pPr algn="l"/>
          <a:r>
            <a:rPr lang="en-US" dirty="0"/>
            <a:t>Room Rates</a:t>
          </a:r>
        </a:p>
      </dgm:t>
    </dgm:pt>
    <dgm:pt modelId="{E55D9126-A83A-42B4-81CA-3BE10EB6C593}" type="parTrans" cxnId="{22195938-9DBA-4BE5-8358-B34E3F8CE571}">
      <dgm:prSet/>
      <dgm:spPr/>
      <dgm:t>
        <a:bodyPr/>
        <a:lstStyle/>
        <a:p>
          <a:pPr algn="l"/>
          <a:endParaRPr lang="en-US"/>
        </a:p>
      </dgm:t>
    </dgm:pt>
    <dgm:pt modelId="{722BA4F9-5FC7-4A54-B887-35F235AF5085}" type="sibTrans" cxnId="{22195938-9DBA-4BE5-8358-B34E3F8CE571}">
      <dgm:prSet/>
      <dgm:spPr/>
      <dgm:t>
        <a:bodyPr/>
        <a:lstStyle/>
        <a:p>
          <a:pPr algn="l"/>
          <a:endParaRPr lang="en-US"/>
        </a:p>
      </dgm:t>
    </dgm:pt>
    <dgm:pt modelId="{F2EB8CB4-F3DD-44B6-9EBD-936F3F57BEF5}">
      <dgm:prSet/>
      <dgm:spPr/>
      <dgm:t>
        <a:bodyPr/>
        <a:lstStyle/>
        <a:p>
          <a:pPr algn="l"/>
          <a:r>
            <a:rPr lang="en-US"/>
            <a:t>Cancellation Rates</a:t>
          </a:r>
        </a:p>
      </dgm:t>
    </dgm:pt>
    <dgm:pt modelId="{E87E20A7-8076-40EE-B477-ADBAB6F643B3}" type="parTrans" cxnId="{CCA19E1F-9B10-4784-97AB-8993E484DCC2}">
      <dgm:prSet/>
      <dgm:spPr/>
      <dgm:t>
        <a:bodyPr/>
        <a:lstStyle/>
        <a:p>
          <a:pPr algn="l"/>
          <a:endParaRPr lang="en-US"/>
        </a:p>
      </dgm:t>
    </dgm:pt>
    <dgm:pt modelId="{008B9EB3-4D53-43ED-A340-8E3C7BAEB5C9}" type="sibTrans" cxnId="{CCA19E1F-9B10-4784-97AB-8993E484DCC2}">
      <dgm:prSet/>
      <dgm:spPr/>
      <dgm:t>
        <a:bodyPr/>
        <a:lstStyle/>
        <a:p>
          <a:pPr algn="l"/>
          <a:endParaRPr lang="en-US"/>
        </a:p>
      </dgm:t>
    </dgm:pt>
    <dgm:pt modelId="{0E19925A-3F76-442F-B4D1-D159ED5EA380}">
      <dgm:prSet/>
      <dgm:spPr/>
      <dgm:t>
        <a:bodyPr/>
        <a:lstStyle/>
        <a:p>
          <a:pPr algn="l"/>
          <a:r>
            <a:rPr lang="en-US"/>
            <a:t>Bookings</a:t>
          </a:r>
        </a:p>
      </dgm:t>
    </dgm:pt>
    <dgm:pt modelId="{22FC5BB1-13BD-4795-8909-70E33D4583C6}" type="parTrans" cxnId="{3DE3C663-DE9B-4D76-8E66-84EBAD4C843B}">
      <dgm:prSet/>
      <dgm:spPr/>
      <dgm:t>
        <a:bodyPr/>
        <a:lstStyle/>
        <a:p>
          <a:pPr algn="l"/>
          <a:endParaRPr lang="en-US"/>
        </a:p>
      </dgm:t>
    </dgm:pt>
    <dgm:pt modelId="{8F65DDFC-9EB4-4381-8343-36F4C59C9E27}" type="sibTrans" cxnId="{3DE3C663-DE9B-4D76-8E66-84EBAD4C843B}">
      <dgm:prSet/>
      <dgm:spPr/>
      <dgm:t>
        <a:bodyPr/>
        <a:lstStyle/>
        <a:p>
          <a:pPr algn="l"/>
          <a:endParaRPr lang="en-US"/>
        </a:p>
      </dgm:t>
    </dgm:pt>
    <dgm:pt modelId="{996918F7-AD47-4EE9-A9F8-894F8F20E9D8}">
      <dgm:prSet/>
      <dgm:spPr/>
      <dgm:t>
        <a:bodyPr/>
        <a:lstStyle/>
        <a:p>
          <a:pPr algn="l"/>
          <a:r>
            <a:rPr lang="en-US"/>
            <a:t>Revenue</a:t>
          </a:r>
        </a:p>
      </dgm:t>
    </dgm:pt>
    <dgm:pt modelId="{D0F9B2B4-157A-4E7F-9EDF-0F4378DDC73B}" type="parTrans" cxnId="{3EAA01F8-51B9-4342-8762-AD5DC92A8B2E}">
      <dgm:prSet/>
      <dgm:spPr/>
      <dgm:t>
        <a:bodyPr/>
        <a:lstStyle/>
        <a:p>
          <a:pPr algn="l"/>
          <a:endParaRPr lang="en-US"/>
        </a:p>
      </dgm:t>
    </dgm:pt>
    <dgm:pt modelId="{09CA0A16-9949-4C74-B967-E1EDF2D33E86}" type="sibTrans" cxnId="{3EAA01F8-51B9-4342-8762-AD5DC92A8B2E}">
      <dgm:prSet/>
      <dgm:spPr/>
      <dgm:t>
        <a:bodyPr/>
        <a:lstStyle/>
        <a:p>
          <a:pPr algn="l"/>
          <a:endParaRPr lang="en-US"/>
        </a:p>
      </dgm:t>
    </dgm:pt>
    <dgm:pt modelId="{31674719-2D0A-42B3-8F6F-D3D76F86BDF5}">
      <dgm:prSet/>
      <dgm:spPr/>
      <dgm:t>
        <a:bodyPr/>
        <a:lstStyle/>
        <a:p>
          <a:pPr algn="l"/>
          <a:r>
            <a:rPr lang="en-US"/>
            <a:t>Discount</a:t>
          </a:r>
        </a:p>
      </dgm:t>
    </dgm:pt>
    <dgm:pt modelId="{E6F7046D-6B56-42A3-8E4A-32E3F45249D7}" type="parTrans" cxnId="{A14B3D63-1D32-4A16-94FA-9DE1DDC8151E}">
      <dgm:prSet/>
      <dgm:spPr/>
      <dgm:t>
        <a:bodyPr/>
        <a:lstStyle/>
        <a:p>
          <a:pPr algn="l"/>
          <a:endParaRPr lang="en-US"/>
        </a:p>
      </dgm:t>
    </dgm:pt>
    <dgm:pt modelId="{ACB300B2-4312-43B2-8BD3-5FDC6DD46E74}" type="sibTrans" cxnId="{A14B3D63-1D32-4A16-94FA-9DE1DDC8151E}">
      <dgm:prSet/>
      <dgm:spPr/>
      <dgm:t>
        <a:bodyPr/>
        <a:lstStyle/>
        <a:p>
          <a:pPr algn="l"/>
          <a:endParaRPr lang="en-US"/>
        </a:p>
      </dgm:t>
    </dgm:pt>
    <dgm:pt modelId="{CADA6ECE-A243-467A-AAA0-53E5AC8411CE}">
      <dgm:prSet/>
      <dgm:spPr/>
      <dgm:t>
        <a:bodyPr/>
        <a:lstStyle/>
        <a:p>
          <a:pPr algn="l"/>
          <a:r>
            <a:rPr lang="en-US" dirty="0"/>
            <a:t>Case Study and Findings</a:t>
          </a:r>
        </a:p>
      </dgm:t>
    </dgm:pt>
    <dgm:pt modelId="{0B6ED29C-6BC3-4667-BAE6-DC33256FCD35}" type="parTrans" cxnId="{85B52289-EE30-4A39-8288-25E970D1E55D}">
      <dgm:prSet/>
      <dgm:spPr/>
      <dgm:t>
        <a:bodyPr/>
        <a:lstStyle/>
        <a:p>
          <a:pPr algn="l"/>
          <a:endParaRPr lang="en-US"/>
        </a:p>
      </dgm:t>
    </dgm:pt>
    <dgm:pt modelId="{599EAED6-4ACA-44E1-93AA-230EAC8F4784}" type="sibTrans" cxnId="{85B52289-EE30-4A39-8288-25E970D1E55D}">
      <dgm:prSet/>
      <dgm:spPr/>
      <dgm:t>
        <a:bodyPr/>
        <a:lstStyle/>
        <a:p>
          <a:pPr algn="l"/>
          <a:endParaRPr lang="en-US"/>
        </a:p>
      </dgm:t>
    </dgm:pt>
    <dgm:pt modelId="{FEDA43F3-A3A7-4A45-AF02-4513F8B64655}" type="pres">
      <dgm:prSet presAssocID="{6ECE139B-002C-4D58-8CCD-3C10C11C1513}" presName="Name0" presStyleCnt="0">
        <dgm:presLayoutVars>
          <dgm:dir/>
          <dgm:animLvl val="lvl"/>
          <dgm:resizeHandles val="exact"/>
        </dgm:presLayoutVars>
      </dgm:prSet>
      <dgm:spPr/>
    </dgm:pt>
    <dgm:pt modelId="{51A82103-10A4-4763-9B50-54D34A695EB9}" type="pres">
      <dgm:prSet presAssocID="{C4A4C878-4AA7-4774-BE07-DCFCD7D5CD83}" presName="linNode" presStyleCnt="0"/>
      <dgm:spPr/>
    </dgm:pt>
    <dgm:pt modelId="{6B4D0FE5-8CCF-4BDE-81D2-180B2A28C28D}" type="pres">
      <dgm:prSet presAssocID="{C4A4C878-4AA7-4774-BE07-DCFCD7D5CD83}" presName="parentText" presStyleLbl="node1" presStyleIdx="0" presStyleCnt="10" custLinFactY="47238" custLinFactNeighborX="-13861" custLinFactNeighborY="100000">
        <dgm:presLayoutVars>
          <dgm:chMax val="1"/>
          <dgm:bulletEnabled val="1"/>
        </dgm:presLayoutVars>
      </dgm:prSet>
      <dgm:spPr/>
    </dgm:pt>
    <dgm:pt modelId="{A18D1B88-AB81-4BAC-8A9D-772780D8D445}" type="pres">
      <dgm:prSet presAssocID="{8C00F359-0C2B-4751-8ADD-17ED33C7EEE0}" presName="sp" presStyleCnt="0"/>
      <dgm:spPr/>
    </dgm:pt>
    <dgm:pt modelId="{CD6B5AFE-74EA-42CD-A2BA-DFC557C412A0}" type="pres">
      <dgm:prSet presAssocID="{9B03663E-AD48-43EE-A7A2-C07C0F129871}" presName="linNode" presStyleCnt="0"/>
      <dgm:spPr/>
    </dgm:pt>
    <dgm:pt modelId="{4F7CAA4A-F5A6-473B-B4F1-FC84D5A7BFEE}" type="pres">
      <dgm:prSet presAssocID="{9B03663E-AD48-43EE-A7A2-C07C0F129871}" presName="parentText" presStyleLbl="node1" presStyleIdx="1" presStyleCnt="10" custLinFactY="44261" custLinFactNeighborX="-13861" custLinFactNeighborY="100000">
        <dgm:presLayoutVars>
          <dgm:chMax val="1"/>
          <dgm:bulletEnabled val="1"/>
        </dgm:presLayoutVars>
      </dgm:prSet>
      <dgm:spPr/>
    </dgm:pt>
    <dgm:pt modelId="{C154BEEA-DB68-4063-85F8-94CC76395174}" type="pres">
      <dgm:prSet presAssocID="{F5EDC5C9-300A-42FC-89D1-8423A8A4C7F0}" presName="sp" presStyleCnt="0"/>
      <dgm:spPr/>
    </dgm:pt>
    <dgm:pt modelId="{C3FDA05A-6FE4-43F7-94AC-E080C149DB16}" type="pres">
      <dgm:prSet presAssocID="{BCA475A6-DAB5-4904-B7E3-5E151792BE6B}" presName="linNode" presStyleCnt="0"/>
      <dgm:spPr/>
    </dgm:pt>
    <dgm:pt modelId="{ACDA9A51-6201-41A9-9908-8D421BA2154A}" type="pres">
      <dgm:prSet presAssocID="{BCA475A6-DAB5-4904-B7E3-5E151792BE6B}" presName="parentText" presStyleLbl="node1" presStyleIdx="2" presStyleCnt="10" custLinFactY="42773" custLinFactNeighborX="-13861" custLinFactNeighborY="100000">
        <dgm:presLayoutVars>
          <dgm:chMax val="1"/>
          <dgm:bulletEnabled val="1"/>
        </dgm:presLayoutVars>
      </dgm:prSet>
      <dgm:spPr/>
    </dgm:pt>
    <dgm:pt modelId="{25745F82-A023-4488-B12F-AADDD0E99541}" type="pres">
      <dgm:prSet presAssocID="{D50AF25B-0C60-4108-A3B9-ED896A3A8B96}" presName="sp" presStyleCnt="0"/>
      <dgm:spPr/>
    </dgm:pt>
    <dgm:pt modelId="{C51AE2CE-946A-41D2-94A1-76D2EC888869}" type="pres">
      <dgm:prSet presAssocID="{2C9B2030-8D08-47DA-B21D-0F5BB22DAAED}" presName="linNode" presStyleCnt="0"/>
      <dgm:spPr/>
    </dgm:pt>
    <dgm:pt modelId="{B69D6698-133C-4009-A2EA-1E26C31891D1}" type="pres">
      <dgm:prSet presAssocID="{2C9B2030-8D08-47DA-B21D-0F5BB22DAAED}" presName="parentText" presStyleLbl="node1" presStyleIdx="3" presStyleCnt="10" custLinFactY="41709" custLinFactNeighborX="-13861" custLinFactNeighborY="100000">
        <dgm:presLayoutVars>
          <dgm:chMax val="1"/>
          <dgm:bulletEnabled val="1"/>
        </dgm:presLayoutVars>
      </dgm:prSet>
      <dgm:spPr/>
    </dgm:pt>
    <dgm:pt modelId="{2578A2F4-2A19-4FB8-9866-A1D17E8AABC6}" type="pres">
      <dgm:prSet presAssocID="{6AECE332-9968-4F57-936F-B7AE615BE509}" presName="sp" presStyleCnt="0"/>
      <dgm:spPr/>
    </dgm:pt>
    <dgm:pt modelId="{A6CE9466-E25D-4313-BE4B-27691E95F45F}" type="pres">
      <dgm:prSet presAssocID="{3D9B77AE-64FC-4600-AF66-4078BDB14911}" presName="linNode" presStyleCnt="0"/>
      <dgm:spPr/>
    </dgm:pt>
    <dgm:pt modelId="{18A1192D-42B3-402A-BA95-E4BAF3BF3AC8}" type="pres">
      <dgm:prSet presAssocID="{3D9B77AE-64FC-4600-AF66-4078BDB14911}" presName="parentText" presStyleLbl="node1" presStyleIdx="4" presStyleCnt="10" custLinFactY="40672" custLinFactNeighborX="-13861" custLinFactNeighborY="100000">
        <dgm:presLayoutVars>
          <dgm:chMax val="1"/>
          <dgm:bulletEnabled val="1"/>
        </dgm:presLayoutVars>
      </dgm:prSet>
      <dgm:spPr/>
    </dgm:pt>
    <dgm:pt modelId="{925CC460-0ED5-4AEB-8AA8-662525C9F230}" type="pres">
      <dgm:prSet presAssocID="{722BA4F9-5FC7-4A54-B887-35F235AF5085}" presName="sp" presStyleCnt="0"/>
      <dgm:spPr/>
    </dgm:pt>
    <dgm:pt modelId="{200C1813-FE25-4606-A41C-050967320F39}" type="pres">
      <dgm:prSet presAssocID="{F2EB8CB4-F3DD-44B6-9EBD-936F3F57BEF5}" presName="linNode" presStyleCnt="0"/>
      <dgm:spPr/>
    </dgm:pt>
    <dgm:pt modelId="{4A8B3341-DBF9-4916-B851-11551E9F7ABB}" type="pres">
      <dgm:prSet presAssocID="{F2EB8CB4-F3DD-44B6-9EBD-936F3F57BEF5}" presName="parentText" presStyleLbl="node1" presStyleIdx="5" presStyleCnt="10" custLinFactY="37679" custLinFactNeighborX="-13715" custLinFactNeighborY="100000">
        <dgm:presLayoutVars>
          <dgm:chMax val="1"/>
          <dgm:bulletEnabled val="1"/>
        </dgm:presLayoutVars>
      </dgm:prSet>
      <dgm:spPr/>
    </dgm:pt>
    <dgm:pt modelId="{2FCA79CD-E24D-4861-AB7A-0CF26A68E349}" type="pres">
      <dgm:prSet presAssocID="{008B9EB3-4D53-43ED-A340-8E3C7BAEB5C9}" presName="sp" presStyleCnt="0"/>
      <dgm:spPr/>
    </dgm:pt>
    <dgm:pt modelId="{36F2746B-2921-42F4-928A-51B7121A0254}" type="pres">
      <dgm:prSet presAssocID="{0E19925A-3F76-442F-B4D1-D159ED5EA380}" presName="linNode" presStyleCnt="0"/>
      <dgm:spPr/>
    </dgm:pt>
    <dgm:pt modelId="{CE322CD6-AA47-4F99-8CF2-5B3FCF4FED7E}" type="pres">
      <dgm:prSet presAssocID="{0E19925A-3F76-442F-B4D1-D159ED5EA380}" presName="parentText" presStyleLbl="node1" presStyleIdx="6" presStyleCnt="10" custLinFactY="31643" custLinFactNeighborX="-13861" custLinFactNeighborY="100000">
        <dgm:presLayoutVars>
          <dgm:chMax val="1"/>
          <dgm:bulletEnabled val="1"/>
        </dgm:presLayoutVars>
      </dgm:prSet>
      <dgm:spPr/>
    </dgm:pt>
    <dgm:pt modelId="{FE70A6FF-7D89-4D4C-9DB6-C9F6BA22D1E5}" type="pres">
      <dgm:prSet presAssocID="{8F65DDFC-9EB4-4381-8343-36F4C59C9E27}" presName="sp" presStyleCnt="0"/>
      <dgm:spPr/>
    </dgm:pt>
    <dgm:pt modelId="{15625A22-57A5-4639-83F2-367C9BE0EACC}" type="pres">
      <dgm:prSet presAssocID="{996918F7-AD47-4EE9-A9F8-894F8F20E9D8}" presName="linNode" presStyleCnt="0"/>
      <dgm:spPr/>
    </dgm:pt>
    <dgm:pt modelId="{2F0AACF0-353F-42AB-A5D7-696042D7C462}" type="pres">
      <dgm:prSet presAssocID="{996918F7-AD47-4EE9-A9F8-894F8F20E9D8}" presName="parentText" presStyleLbl="node1" presStyleIdx="7" presStyleCnt="10" custLinFactY="10170" custLinFactNeighborX="-13976" custLinFactNeighborY="100000">
        <dgm:presLayoutVars>
          <dgm:chMax val="1"/>
          <dgm:bulletEnabled val="1"/>
        </dgm:presLayoutVars>
      </dgm:prSet>
      <dgm:spPr/>
    </dgm:pt>
    <dgm:pt modelId="{D73AD5BD-DE99-43CF-B08D-775902947472}" type="pres">
      <dgm:prSet presAssocID="{09CA0A16-9949-4C74-B967-E1EDF2D33E86}" presName="sp" presStyleCnt="0"/>
      <dgm:spPr/>
    </dgm:pt>
    <dgm:pt modelId="{F6E40B35-8108-4CA6-B718-6CE943017EEF}" type="pres">
      <dgm:prSet presAssocID="{31674719-2D0A-42B3-8F6F-D3D76F86BDF5}" presName="linNode" presStyleCnt="0"/>
      <dgm:spPr/>
    </dgm:pt>
    <dgm:pt modelId="{491C87D1-E670-4912-BDD7-00562286CC5D}" type="pres">
      <dgm:prSet presAssocID="{31674719-2D0A-42B3-8F6F-D3D76F86BDF5}" presName="parentText" presStyleLbl="node1" presStyleIdx="8" presStyleCnt="10" custLinFactY="8344" custLinFactNeighborX="-13878" custLinFactNeighborY="100000">
        <dgm:presLayoutVars>
          <dgm:chMax val="1"/>
          <dgm:bulletEnabled val="1"/>
        </dgm:presLayoutVars>
      </dgm:prSet>
      <dgm:spPr/>
    </dgm:pt>
    <dgm:pt modelId="{19F4F3E8-AAB8-48C4-AED2-389CBC6BE2FB}" type="pres">
      <dgm:prSet presAssocID="{ACB300B2-4312-43B2-8BD3-5FDC6DD46E74}" presName="sp" presStyleCnt="0"/>
      <dgm:spPr/>
    </dgm:pt>
    <dgm:pt modelId="{C14DA7C5-FCAC-4D85-A95A-09EE3734BC85}" type="pres">
      <dgm:prSet presAssocID="{CADA6ECE-A243-467A-AAA0-53E5AC8411CE}" presName="linNode" presStyleCnt="0"/>
      <dgm:spPr/>
    </dgm:pt>
    <dgm:pt modelId="{267C0EA4-35C5-40AE-9C87-D1872143BE08}" type="pres">
      <dgm:prSet presAssocID="{CADA6ECE-A243-467A-AAA0-53E5AC8411CE}" presName="parentText" presStyleLbl="node1" presStyleIdx="9" presStyleCnt="10" custLinFactY="-400000" custLinFactNeighborX="-14423" custLinFactNeighborY="-495314">
        <dgm:presLayoutVars>
          <dgm:chMax val="1"/>
          <dgm:bulletEnabled val="1"/>
        </dgm:presLayoutVars>
      </dgm:prSet>
      <dgm:spPr/>
    </dgm:pt>
  </dgm:ptLst>
  <dgm:cxnLst>
    <dgm:cxn modelId="{0917EB0F-582D-4761-91B8-695507E93460}" type="presOf" srcId="{F2EB8CB4-F3DD-44B6-9EBD-936F3F57BEF5}" destId="{4A8B3341-DBF9-4916-B851-11551E9F7ABB}" srcOrd="0" destOrd="0" presId="urn:microsoft.com/office/officeart/2005/8/layout/vList5"/>
    <dgm:cxn modelId="{DDF8DD1C-EC46-4EF1-9C4D-86441E26F75C}" type="presOf" srcId="{BCA475A6-DAB5-4904-B7E3-5E151792BE6B}" destId="{ACDA9A51-6201-41A9-9908-8D421BA2154A}" srcOrd="0" destOrd="0" presId="urn:microsoft.com/office/officeart/2005/8/layout/vList5"/>
    <dgm:cxn modelId="{CCA19E1F-9B10-4784-97AB-8993E484DCC2}" srcId="{6ECE139B-002C-4D58-8CCD-3C10C11C1513}" destId="{F2EB8CB4-F3DD-44B6-9EBD-936F3F57BEF5}" srcOrd="5" destOrd="0" parTransId="{E87E20A7-8076-40EE-B477-ADBAB6F643B3}" sibTransId="{008B9EB3-4D53-43ED-A340-8E3C7BAEB5C9}"/>
    <dgm:cxn modelId="{24A38025-67D1-4349-8070-31F115F5F5D4}" srcId="{6ECE139B-002C-4D58-8CCD-3C10C11C1513}" destId="{BCA475A6-DAB5-4904-B7E3-5E151792BE6B}" srcOrd="2" destOrd="0" parTransId="{A242644E-789A-4895-878D-7D3482D08238}" sibTransId="{D50AF25B-0C60-4108-A3B9-ED896A3A8B96}"/>
    <dgm:cxn modelId="{22195938-9DBA-4BE5-8358-B34E3F8CE571}" srcId="{6ECE139B-002C-4D58-8CCD-3C10C11C1513}" destId="{3D9B77AE-64FC-4600-AF66-4078BDB14911}" srcOrd="4" destOrd="0" parTransId="{E55D9126-A83A-42B4-81CA-3BE10EB6C593}" sibTransId="{722BA4F9-5FC7-4A54-B887-35F235AF5085}"/>
    <dgm:cxn modelId="{3BA63C3B-B8CF-4516-A719-A36A70E7B9A7}" type="presOf" srcId="{C4A4C878-4AA7-4774-BE07-DCFCD7D5CD83}" destId="{6B4D0FE5-8CCF-4BDE-81D2-180B2A28C28D}" srcOrd="0" destOrd="0" presId="urn:microsoft.com/office/officeart/2005/8/layout/vList5"/>
    <dgm:cxn modelId="{A8CBEE42-89C7-4C98-894C-5C629553A7B7}" type="presOf" srcId="{31674719-2D0A-42B3-8F6F-D3D76F86BDF5}" destId="{491C87D1-E670-4912-BDD7-00562286CC5D}" srcOrd="0" destOrd="0" presId="urn:microsoft.com/office/officeart/2005/8/layout/vList5"/>
    <dgm:cxn modelId="{A14B3D63-1D32-4A16-94FA-9DE1DDC8151E}" srcId="{6ECE139B-002C-4D58-8CCD-3C10C11C1513}" destId="{31674719-2D0A-42B3-8F6F-D3D76F86BDF5}" srcOrd="8" destOrd="0" parTransId="{E6F7046D-6B56-42A3-8E4A-32E3F45249D7}" sibTransId="{ACB300B2-4312-43B2-8BD3-5FDC6DD46E74}"/>
    <dgm:cxn modelId="{3DE3C663-DE9B-4D76-8E66-84EBAD4C843B}" srcId="{6ECE139B-002C-4D58-8CCD-3C10C11C1513}" destId="{0E19925A-3F76-442F-B4D1-D159ED5EA380}" srcOrd="6" destOrd="0" parTransId="{22FC5BB1-13BD-4795-8909-70E33D4583C6}" sibTransId="{8F65DDFC-9EB4-4381-8343-36F4C59C9E27}"/>
    <dgm:cxn modelId="{3AE32866-579E-4A95-91BB-D29B26DC7458}" srcId="{6ECE139B-002C-4D58-8CCD-3C10C11C1513}" destId="{C4A4C878-4AA7-4774-BE07-DCFCD7D5CD83}" srcOrd="0" destOrd="0" parTransId="{7A430237-EFFA-4130-B95E-F752FC0CEDFA}" sibTransId="{8C00F359-0C2B-4751-8ADD-17ED33C7EEE0}"/>
    <dgm:cxn modelId="{5AEB864E-3E7C-4053-AA4F-52E3101AEF83}" type="presOf" srcId="{6ECE139B-002C-4D58-8CCD-3C10C11C1513}" destId="{FEDA43F3-A3A7-4A45-AF02-4513F8B64655}" srcOrd="0" destOrd="0" presId="urn:microsoft.com/office/officeart/2005/8/layout/vList5"/>
    <dgm:cxn modelId="{F5B33856-5244-4DF1-B044-61540DC64411}" type="presOf" srcId="{0E19925A-3F76-442F-B4D1-D159ED5EA380}" destId="{CE322CD6-AA47-4F99-8CF2-5B3FCF4FED7E}" srcOrd="0" destOrd="0" presId="urn:microsoft.com/office/officeart/2005/8/layout/vList5"/>
    <dgm:cxn modelId="{A42C6357-B977-471B-8E8D-A1C827A9831A}" type="presOf" srcId="{3D9B77AE-64FC-4600-AF66-4078BDB14911}" destId="{18A1192D-42B3-402A-BA95-E4BAF3BF3AC8}" srcOrd="0" destOrd="0" presId="urn:microsoft.com/office/officeart/2005/8/layout/vList5"/>
    <dgm:cxn modelId="{FD10E786-F317-483F-A894-CDB3A13893D3}" srcId="{6ECE139B-002C-4D58-8CCD-3C10C11C1513}" destId="{2C9B2030-8D08-47DA-B21D-0F5BB22DAAED}" srcOrd="3" destOrd="0" parTransId="{50FB1ABA-5A63-4506-A955-497A821585FA}" sibTransId="{6AECE332-9968-4F57-936F-B7AE615BE509}"/>
    <dgm:cxn modelId="{85B52289-EE30-4A39-8288-25E970D1E55D}" srcId="{6ECE139B-002C-4D58-8CCD-3C10C11C1513}" destId="{CADA6ECE-A243-467A-AAA0-53E5AC8411CE}" srcOrd="9" destOrd="0" parTransId="{0B6ED29C-6BC3-4667-BAE6-DC33256FCD35}" sibTransId="{599EAED6-4ACA-44E1-93AA-230EAC8F4784}"/>
    <dgm:cxn modelId="{C66E389B-E746-46FF-9C56-8195551EB980}" type="presOf" srcId="{CADA6ECE-A243-467A-AAA0-53E5AC8411CE}" destId="{267C0EA4-35C5-40AE-9C87-D1872143BE08}" srcOrd="0" destOrd="0" presId="urn:microsoft.com/office/officeart/2005/8/layout/vList5"/>
    <dgm:cxn modelId="{4418719D-1A81-4F9C-B999-85220798F2DE}" type="presOf" srcId="{9B03663E-AD48-43EE-A7A2-C07C0F129871}" destId="{4F7CAA4A-F5A6-473B-B4F1-FC84D5A7BFEE}" srcOrd="0" destOrd="0" presId="urn:microsoft.com/office/officeart/2005/8/layout/vList5"/>
    <dgm:cxn modelId="{F234DFB5-16A9-40EF-B1E0-0AA67B75BC8C}" srcId="{6ECE139B-002C-4D58-8CCD-3C10C11C1513}" destId="{9B03663E-AD48-43EE-A7A2-C07C0F129871}" srcOrd="1" destOrd="0" parTransId="{412B6041-1D5C-46F1-B1EC-0B98716F59A6}" sibTransId="{F5EDC5C9-300A-42FC-89D1-8423A8A4C7F0}"/>
    <dgm:cxn modelId="{4CB428CB-4E02-444E-B77C-76F544EB6215}" type="presOf" srcId="{2C9B2030-8D08-47DA-B21D-0F5BB22DAAED}" destId="{B69D6698-133C-4009-A2EA-1E26C31891D1}" srcOrd="0" destOrd="0" presId="urn:microsoft.com/office/officeart/2005/8/layout/vList5"/>
    <dgm:cxn modelId="{3EAA01F8-51B9-4342-8762-AD5DC92A8B2E}" srcId="{6ECE139B-002C-4D58-8CCD-3C10C11C1513}" destId="{996918F7-AD47-4EE9-A9F8-894F8F20E9D8}" srcOrd="7" destOrd="0" parTransId="{D0F9B2B4-157A-4E7F-9EDF-0F4378DDC73B}" sibTransId="{09CA0A16-9949-4C74-B967-E1EDF2D33E86}"/>
    <dgm:cxn modelId="{4FA9DEFC-6330-4A1C-9AB5-3FB0D9A24C8A}" type="presOf" srcId="{996918F7-AD47-4EE9-A9F8-894F8F20E9D8}" destId="{2F0AACF0-353F-42AB-A5D7-696042D7C462}" srcOrd="0" destOrd="0" presId="urn:microsoft.com/office/officeart/2005/8/layout/vList5"/>
    <dgm:cxn modelId="{AE3FB6E2-9745-4B7E-8FF9-F2B7CF596A13}" type="presParOf" srcId="{FEDA43F3-A3A7-4A45-AF02-4513F8B64655}" destId="{51A82103-10A4-4763-9B50-54D34A695EB9}" srcOrd="0" destOrd="0" presId="urn:microsoft.com/office/officeart/2005/8/layout/vList5"/>
    <dgm:cxn modelId="{19CBCD49-A8CC-49CE-B447-14D1C27AA6A7}" type="presParOf" srcId="{51A82103-10A4-4763-9B50-54D34A695EB9}" destId="{6B4D0FE5-8CCF-4BDE-81D2-180B2A28C28D}" srcOrd="0" destOrd="0" presId="urn:microsoft.com/office/officeart/2005/8/layout/vList5"/>
    <dgm:cxn modelId="{F0AACB23-6ED5-4B5D-87D2-2156699490F3}" type="presParOf" srcId="{FEDA43F3-A3A7-4A45-AF02-4513F8B64655}" destId="{A18D1B88-AB81-4BAC-8A9D-772780D8D445}" srcOrd="1" destOrd="0" presId="urn:microsoft.com/office/officeart/2005/8/layout/vList5"/>
    <dgm:cxn modelId="{B546E0FF-2B8A-430F-8B3B-156E36915BDD}" type="presParOf" srcId="{FEDA43F3-A3A7-4A45-AF02-4513F8B64655}" destId="{CD6B5AFE-74EA-42CD-A2BA-DFC557C412A0}" srcOrd="2" destOrd="0" presId="urn:microsoft.com/office/officeart/2005/8/layout/vList5"/>
    <dgm:cxn modelId="{09E855D7-3066-4BF0-922C-5AED5D782CB7}" type="presParOf" srcId="{CD6B5AFE-74EA-42CD-A2BA-DFC557C412A0}" destId="{4F7CAA4A-F5A6-473B-B4F1-FC84D5A7BFEE}" srcOrd="0" destOrd="0" presId="urn:microsoft.com/office/officeart/2005/8/layout/vList5"/>
    <dgm:cxn modelId="{88F86492-9689-47BE-B55B-4F895A36445F}" type="presParOf" srcId="{FEDA43F3-A3A7-4A45-AF02-4513F8B64655}" destId="{C154BEEA-DB68-4063-85F8-94CC76395174}" srcOrd="3" destOrd="0" presId="urn:microsoft.com/office/officeart/2005/8/layout/vList5"/>
    <dgm:cxn modelId="{C7BACD04-EF1D-4DBD-98F9-A353BC4692BB}" type="presParOf" srcId="{FEDA43F3-A3A7-4A45-AF02-4513F8B64655}" destId="{C3FDA05A-6FE4-43F7-94AC-E080C149DB16}" srcOrd="4" destOrd="0" presId="urn:microsoft.com/office/officeart/2005/8/layout/vList5"/>
    <dgm:cxn modelId="{6FA6415B-33B8-4254-99F9-016EEE21591B}" type="presParOf" srcId="{C3FDA05A-6FE4-43F7-94AC-E080C149DB16}" destId="{ACDA9A51-6201-41A9-9908-8D421BA2154A}" srcOrd="0" destOrd="0" presId="urn:microsoft.com/office/officeart/2005/8/layout/vList5"/>
    <dgm:cxn modelId="{FDD333B5-4902-46BF-9D2B-FF6E8984EEAB}" type="presParOf" srcId="{FEDA43F3-A3A7-4A45-AF02-4513F8B64655}" destId="{25745F82-A023-4488-B12F-AADDD0E99541}" srcOrd="5" destOrd="0" presId="urn:microsoft.com/office/officeart/2005/8/layout/vList5"/>
    <dgm:cxn modelId="{B4BE632D-AEBF-442C-AB69-2AB68F2FA190}" type="presParOf" srcId="{FEDA43F3-A3A7-4A45-AF02-4513F8B64655}" destId="{C51AE2CE-946A-41D2-94A1-76D2EC888869}" srcOrd="6" destOrd="0" presId="urn:microsoft.com/office/officeart/2005/8/layout/vList5"/>
    <dgm:cxn modelId="{91C5CDFF-1970-403B-B9B3-D06A98F2EFEF}" type="presParOf" srcId="{C51AE2CE-946A-41D2-94A1-76D2EC888869}" destId="{B69D6698-133C-4009-A2EA-1E26C31891D1}" srcOrd="0" destOrd="0" presId="urn:microsoft.com/office/officeart/2005/8/layout/vList5"/>
    <dgm:cxn modelId="{4716A999-0EF3-4AEC-8DA2-5BD3F20A5846}" type="presParOf" srcId="{FEDA43F3-A3A7-4A45-AF02-4513F8B64655}" destId="{2578A2F4-2A19-4FB8-9866-A1D17E8AABC6}" srcOrd="7" destOrd="0" presId="urn:microsoft.com/office/officeart/2005/8/layout/vList5"/>
    <dgm:cxn modelId="{1C22B328-E976-4055-8235-F6F86C54AE4B}" type="presParOf" srcId="{FEDA43F3-A3A7-4A45-AF02-4513F8B64655}" destId="{A6CE9466-E25D-4313-BE4B-27691E95F45F}" srcOrd="8" destOrd="0" presId="urn:microsoft.com/office/officeart/2005/8/layout/vList5"/>
    <dgm:cxn modelId="{5D7D09AC-2991-4F6D-9815-ED52CC7DE291}" type="presParOf" srcId="{A6CE9466-E25D-4313-BE4B-27691E95F45F}" destId="{18A1192D-42B3-402A-BA95-E4BAF3BF3AC8}" srcOrd="0" destOrd="0" presId="urn:microsoft.com/office/officeart/2005/8/layout/vList5"/>
    <dgm:cxn modelId="{45B72A6F-BC96-4535-9447-13B3DC795C85}" type="presParOf" srcId="{FEDA43F3-A3A7-4A45-AF02-4513F8B64655}" destId="{925CC460-0ED5-4AEB-8AA8-662525C9F230}" srcOrd="9" destOrd="0" presId="urn:microsoft.com/office/officeart/2005/8/layout/vList5"/>
    <dgm:cxn modelId="{9FC3C4DE-6E50-4373-BE20-F26825D82B70}" type="presParOf" srcId="{FEDA43F3-A3A7-4A45-AF02-4513F8B64655}" destId="{200C1813-FE25-4606-A41C-050967320F39}" srcOrd="10" destOrd="0" presId="urn:microsoft.com/office/officeart/2005/8/layout/vList5"/>
    <dgm:cxn modelId="{231AB6BB-3079-43C7-91E9-7FA8C93EA483}" type="presParOf" srcId="{200C1813-FE25-4606-A41C-050967320F39}" destId="{4A8B3341-DBF9-4916-B851-11551E9F7ABB}" srcOrd="0" destOrd="0" presId="urn:microsoft.com/office/officeart/2005/8/layout/vList5"/>
    <dgm:cxn modelId="{8732E1B5-1488-4E77-A97D-0886E552352E}" type="presParOf" srcId="{FEDA43F3-A3A7-4A45-AF02-4513F8B64655}" destId="{2FCA79CD-E24D-4861-AB7A-0CF26A68E349}" srcOrd="11" destOrd="0" presId="urn:microsoft.com/office/officeart/2005/8/layout/vList5"/>
    <dgm:cxn modelId="{9DF5B0AB-5B3D-4D40-9857-73F143F7366A}" type="presParOf" srcId="{FEDA43F3-A3A7-4A45-AF02-4513F8B64655}" destId="{36F2746B-2921-42F4-928A-51B7121A0254}" srcOrd="12" destOrd="0" presId="urn:microsoft.com/office/officeart/2005/8/layout/vList5"/>
    <dgm:cxn modelId="{C3739839-D0FC-4F85-9B7F-9E174C416B16}" type="presParOf" srcId="{36F2746B-2921-42F4-928A-51B7121A0254}" destId="{CE322CD6-AA47-4F99-8CF2-5B3FCF4FED7E}" srcOrd="0" destOrd="0" presId="urn:microsoft.com/office/officeart/2005/8/layout/vList5"/>
    <dgm:cxn modelId="{20758C39-60E5-4D7B-8473-EAC0149C183D}" type="presParOf" srcId="{FEDA43F3-A3A7-4A45-AF02-4513F8B64655}" destId="{FE70A6FF-7D89-4D4C-9DB6-C9F6BA22D1E5}" srcOrd="13" destOrd="0" presId="urn:microsoft.com/office/officeart/2005/8/layout/vList5"/>
    <dgm:cxn modelId="{6176D30E-92C2-40B0-B264-367694E6B730}" type="presParOf" srcId="{FEDA43F3-A3A7-4A45-AF02-4513F8B64655}" destId="{15625A22-57A5-4639-83F2-367C9BE0EACC}" srcOrd="14" destOrd="0" presId="urn:microsoft.com/office/officeart/2005/8/layout/vList5"/>
    <dgm:cxn modelId="{651E6895-29B9-4436-A1C4-621EFE13C48C}" type="presParOf" srcId="{15625A22-57A5-4639-83F2-367C9BE0EACC}" destId="{2F0AACF0-353F-42AB-A5D7-696042D7C462}" srcOrd="0" destOrd="0" presId="urn:microsoft.com/office/officeart/2005/8/layout/vList5"/>
    <dgm:cxn modelId="{049858E5-983B-4E83-901A-C54B83DE4937}" type="presParOf" srcId="{FEDA43F3-A3A7-4A45-AF02-4513F8B64655}" destId="{D73AD5BD-DE99-43CF-B08D-775902947472}" srcOrd="15" destOrd="0" presId="urn:microsoft.com/office/officeart/2005/8/layout/vList5"/>
    <dgm:cxn modelId="{F51A137C-DB0C-4A6F-8ED6-FA0E29B9CB67}" type="presParOf" srcId="{FEDA43F3-A3A7-4A45-AF02-4513F8B64655}" destId="{F6E40B35-8108-4CA6-B718-6CE943017EEF}" srcOrd="16" destOrd="0" presId="urn:microsoft.com/office/officeart/2005/8/layout/vList5"/>
    <dgm:cxn modelId="{0438ED1F-09E7-45F8-B341-2D0AC9755639}" type="presParOf" srcId="{F6E40B35-8108-4CA6-B718-6CE943017EEF}" destId="{491C87D1-E670-4912-BDD7-00562286CC5D}" srcOrd="0" destOrd="0" presId="urn:microsoft.com/office/officeart/2005/8/layout/vList5"/>
    <dgm:cxn modelId="{002D66C1-7CEB-4F08-8303-A395500A32AF}" type="presParOf" srcId="{FEDA43F3-A3A7-4A45-AF02-4513F8B64655}" destId="{19F4F3E8-AAB8-48C4-AED2-389CBC6BE2FB}" srcOrd="17" destOrd="0" presId="urn:microsoft.com/office/officeart/2005/8/layout/vList5"/>
    <dgm:cxn modelId="{54A17608-F2E1-4C15-B104-65F943E340D8}" type="presParOf" srcId="{FEDA43F3-A3A7-4A45-AF02-4513F8B64655}" destId="{C14DA7C5-FCAC-4D85-A95A-09EE3734BC85}" srcOrd="18" destOrd="0" presId="urn:microsoft.com/office/officeart/2005/8/layout/vList5"/>
    <dgm:cxn modelId="{21994A0F-6F98-4C36-A6D1-1D43562D14CD}" type="presParOf" srcId="{C14DA7C5-FCAC-4D85-A95A-09EE3734BC85}" destId="{267C0EA4-35C5-40AE-9C87-D1872143BE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79CA4-9E66-4F6D-8AC6-5B5A919B91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FE38A3F-32AC-4C89-8602-45D7D58F0C62}">
      <dgm:prSet phldrT="[Text]" custT="1"/>
      <dgm:spPr>
        <a:solidFill>
          <a:srgbClr val="87EDEB"/>
        </a:solidFill>
      </dgm:spPr>
      <dgm:t>
        <a:bodyPr/>
        <a:lstStyle/>
        <a:p>
          <a:r>
            <a:rPr lang="en-IN" sz="1400" dirty="0"/>
            <a:t>Gurgaon</a:t>
          </a:r>
        </a:p>
      </dgm:t>
    </dgm:pt>
    <dgm:pt modelId="{B1071529-CC29-498A-A5A7-851076EB61DD}" type="parTrans" cxnId="{B6AEFC01-EE2F-49CB-B575-93B3D4D29173}">
      <dgm:prSet/>
      <dgm:spPr/>
      <dgm:t>
        <a:bodyPr/>
        <a:lstStyle/>
        <a:p>
          <a:endParaRPr lang="en-IN"/>
        </a:p>
      </dgm:t>
    </dgm:pt>
    <dgm:pt modelId="{1BF4A421-F1D0-4573-8740-BC321A0A3FA7}" type="sibTrans" cxnId="{B6AEFC01-EE2F-49CB-B575-93B3D4D29173}">
      <dgm:prSet/>
      <dgm:spPr/>
      <dgm:t>
        <a:bodyPr/>
        <a:lstStyle/>
        <a:p>
          <a:endParaRPr lang="en-IN"/>
        </a:p>
      </dgm:t>
    </dgm:pt>
    <dgm:pt modelId="{32325174-9432-4377-A0FE-6E530077705A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1400" dirty="0"/>
            <a:t>Jaipur</a:t>
          </a:r>
        </a:p>
      </dgm:t>
    </dgm:pt>
    <dgm:pt modelId="{CCE2A025-9D37-447A-8BA7-7CDDA54F8ABB}" type="parTrans" cxnId="{8BCCB534-A8E8-4F52-A210-D75CBF8792B9}">
      <dgm:prSet/>
      <dgm:spPr/>
      <dgm:t>
        <a:bodyPr/>
        <a:lstStyle/>
        <a:p>
          <a:endParaRPr lang="en-IN"/>
        </a:p>
      </dgm:t>
    </dgm:pt>
    <dgm:pt modelId="{AC95B974-45AB-4AA8-BF11-CF84296936A2}" type="sibTrans" cxnId="{8BCCB534-A8E8-4F52-A210-D75CBF8792B9}">
      <dgm:prSet/>
      <dgm:spPr/>
      <dgm:t>
        <a:bodyPr/>
        <a:lstStyle/>
        <a:p>
          <a:endParaRPr lang="en-IN"/>
        </a:p>
      </dgm:t>
    </dgm:pt>
    <dgm:pt modelId="{7BC11D94-3056-416B-BA5A-ED50FDB3FCB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400" dirty="0"/>
            <a:t>Noida</a:t>
          </a:r>
        </a:p>
      </dgm:t>
    </dgm:pt>
    <dgm:pt modelId="{588DF6F2-F6FF-4591-ACF8-B4FA3A757428}" type="parTrans" cxnId="{C47CA5FF-C69D-45BC-8E0B-C3D483F081F2}">
      <dgm:prSet/>
      <dgm:spPr/>
      <dgm:t>
        <a:bodyPr/>
        <a:lstStyle/>
        <a:p>
          <a:endParaRPr lang="en-IN"/>
        </a:p>
      </dgm:t>
    </dgm:pt>
    <dgm:pt modelId="{6FE94A98-037D-49B3-A210-77528A93823E}" type="sibTrans" cxnId="{C47CA5FF-C69D-45BC-8E0B-C3D483F081F2}">
      <dgm:prSet/>
      <dgm:spPr/>
      <dgm:t>
        <a:bodyPr/>
        <a:lstStyle/>
        <a:p>
          <a:endParaRPr lang="en-IN"/>
        </a:p>
      </dgm:t>
    </dgm:pt>
    <dgm:pt modelId="{165F0C16-CD0E-4293-AB77-C05CAAB62344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sz="1400" dirty="0"/>
            <a:t>Chennai</a:t>
          </a:r>
        </a:p>
      </dgm:t>
    </dgm:pt>
    <dgm:pt modelId="{E2F950F3-9994-44E5-8618-5157249155A2}" type="parTrans" cxnId="{6739117A-84EA-46EC-8D73-00E4B4969C6F}">
      <dgm:prSet/>
      <dgm:spPr/>
      <dgm:t>
        <a:bodyPr/>
        <a:lstStyle/>
        <a:p>
          <a:endParaRPr lang="en-IN"/>
        </a:p>
      </dgm:t>
    </dgm:pt>
    <dgm:pt modelId="{BBDBE1EB-C1A3-4C48-AD60-5CB887FDF33D}" type="sibTrans" cxnId="{6739117A-84EA-46EC-8D73-00E4B4969C6F}">
      <dgm:prSet/>
      <dgm:spPr/>
      <dgm:t>
        <a:bodyPr/>
        <a:lstStyle/>
        <a:p>
          <a:endParaRPr lang="en-IN"/>
        </a:p>
      </dgm:t>
    </dgm:pt>
    <dgm:pt modelId="{C6AEF667-3F34-46B9-99CC-9251E8D94C44}">
      <dgm:prSet phldrT="[Text]" custT="1"/>
      <dgm:spPr>
        <a:solidFill>
          <a:srgbClr val="1AAEAA"/>
        </a:solidFill>
      </dgm:spPr>
      <dgm:t>
        <a:bodyPr/>
        <a:lstStyle/>
        <a:p>
          <a:r>
            <a:rPr lang="en-IN" sz="1400" dirty="0"/>
            <a:t>Bangalore</a:t>
          </a:r>
        </a:p>
      </dgm:t>
    </dgm:pt>
    <dgm:pt modelId="{C42936C2-35E9-4AC5-A1FC-59CCD40DB678}" type="parTrans" cxnId="{0B34B854-3704-4535-8104-B8EFDC4E8B56}">
      <dgm:prSet/>
      <dgm:spPr/>
      <dgm:t>
        <a:bodyPr/>
        <a:lstStyle/>
        <a:p>
          <a:endParaRPr lang="en-IN"/>
        </a:p>
      </dgm:t>
    </dgm:pt>
    <dgm:pt modelId="{A4BC2811-EBC2-4165-8489-79E49B0C8BC2}" type="sibTrans" cxnId="{0B34B854-3704-4535-8104-B8EFDC4E8B56}">
      <dgm:prSet/>
      <dgm:spPr/>
      <dgm:t>
        <a:bodyPr/>
        <a:lstStyle/>
        <a:p>
          <a:endParaRPr lang="en-IN"/>
        </a:p>
      </dgm:t>
    </dgm:pt>
    <dgm:pt modelId="{B81DF2AC-A9DE-4AAC-9995-9C92E644F1D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1400" dirty="0"/>
            <a:t>Hyderabad</a:t>
          </a:r>
        </a:p>
      </dgm:t>
    </dgm:pt>
    <dgm:pt modelId="{1500AA71-D487-4276-B7C1-502597AA81E0}" type="parTrans" cxnId="{8A081CDC-4CCC-4F78-BD53-5A14550A29E7}">
      <dgm:prSet/>
      <dgm:spPr/>
      <dgm:t>
        <a:bodyPr/>
        <a:lstStyle/>
        <a:p>
          <a:endParaRPr lang="en-IN"/>
        </a:p>
      </dgm:t>
    </dgm:pt>
    <dgm:pt modelId="{08C5801D-CB8B-45EC-AB73-BD896C594804}" type="sibTrans" cxnId="{8A081CDC-4CCC-4F78-BD53-5A14550A29E7}">
      <dgm:prSet/>
      <dgm:spPr/>
      <dgm:t>
        <a:bodyPr/>
        <a:lstStyle/>
        <a:p>
          <a:endParaRPr lang="en-IN"/>
        </a:p>
      </dgm:t>
    </dgm:pt>
    <dgm:pt modelId="{B258560D-AE11-43FF-A480-5EF9572E667D}">
      <dgm:prSet phldrT="[Text]" custT="1"/>
      <dgm:spPr>
        <a:solidFill>
          <a:srgbClr val="E763C1"/>
        </a:solidFill>
      </dgm:spPr>
      <dgm:t>
        <a:bodyPr/>
        <a:lstStyle/>
        <a:p>
          <a:r>
            <a:rPr lang="en-IN" sz="1400" dirty="0"/>
            <a:t>Kolkata</a:t>
          </a:r>
        </a:p>
      </dgm:t>
    </dgm:pt>
    <dgm:pt modelId="{FA171A52-8F46-4FE2-BC70-50756F276F09}" type="parTrans" cxnId="{8012B01B-8AA7-496C-9052-4E82C088A6F8}">
      <dgm:prSet/>
      <dgm:spPr/>
      <dgm:t>
        <a:bodyPr/>
        <a:lstStyle/>
        <a:p>
          <a:endParaRPr lang="en-IN"/>
        </a:p>
      </dgm:t>
    </dgm:pt>
    <dgm:pt modelId="{05B6D9D5-4438-45E4-BE36-BE15969867A5}" type="sibTrans" cxnId="{8012B01B-8AA7-496C-9052-4E82C088A6F8}">
      <dgm:prSet/>
      <dgm:spPr/>
      <dgm:t>
        <a:bodyPr/>
        <a:lstStyle/>
        <a:p>
          <a:endParaRPr lang="en-IN"/>
        </a:p>
      </dgm:t>
    </dgm:pt>
    <dgm:pt modelId="{CD06F9D6-9607-4239-9A47-E643F662494D}">
      <dgm:prSet phldrT="[Text]" custT="1"/>
      <dgm:spPr>
        <a:solidFill>
          <a:schemeClr val="tx2"/>
        </a:solidFill>
      </dgm:spPr>
      <dgm:t>
        <a:bodyPr/>
        <a:lstStyle/>
        <a:p>
          <a:r>
            <a:rPr lang="en-IN" sz="1400" dirty="0"/>
            <a:t>Delhi</a:t>
          </a:r>
        </a:p>
      </dgm:t>
    </dgm:pt>
    <dgm:pt modelId="{C255EC46-68CC-4C3D-A924-CC8DC74C82CF}" type="parTrans" cxnId="{C36917B2-AD05-4032-A1BC-9D114C3340F1}">
      <dgm:prSet/>
      <dgm:spPr/>
      <dgm:t>
        <a:bodyPr/>
        <a:lstStyle/>
        <a:p>
          <a:endParaRPr lang="en-IN"/>
        </a:p>
      </dgm:t>
    </dgm:pt>
    <dgm:pt modelId="{D20644CA-A492-4EA2-B75B-EF57340CF2E1}" type="sibTrans" cxnId="{C36917B2-AD05-4032-A1BC-9D114C3340F1}">
      <dgm:prSet/>
      <dgm:spPr/>
      <dgm:t>
        <a:bodyPr/>
        <a:lstStyle/>
        <a:p>
          <a:endParaRPr lang="en-IN"/>
        </a:p>
      </dgm:t>
    </dgm:pt>
    <dgm:pt modelId="{742A98AA-03E8-4968-90AC-E70A694CF129}">
      <dgm:prSet phldrT="[Text]" custT="1"/>
      <dgm:spPr/>
      <dgm:t>
        <a:bodyPr/>
        <a:lstStyle/>
        <a:p>
          <a:r>
            <a:rPr lang="en-IN" sz="1400" dirty="0"/>
            <a:t>Pune</a:t>
          </a:r>
        </a:p>
      </dgm:t>
    </dgm:pt>
    <dgm:pt modelId="{6AD98E33-7BA7-4EAE-B9F7-ACDAD884860A}" type="parTrans" cxnId="{D8D7A0F0-5212-4E92-AF47-69F2136D53D9}">
      <dgm:prSet/>
      <dgm:spPr/>
      <dgm:t>
        <a:bodyPr/>
        <a:lstStyle/>
        <a:p>
          <a:endParaRPr lang="en-IN"/>
        </a:p>
      </dgm:t>
    </dgm:pt>
    <dgm:pt modelId="{7DDD2765-B949-4033-865D-0A0120D816F5}" type="sibTrans" cxnId="{D8D7A0F0-5212-4E92-AF47-69F2136D53D9}">
      <dgm:prSet/>
      <dgm:spPr/>
      <dgm:t>
        <a:bodyPr/>
        <a:lstStyle/>
        <a:p>
          <a:endParaRPr lang="en-IN"/>
        </a:p>
      </dgm:t>
    </dgm:pt>
    <dgm:pt modelId="{A40B6C2A-447A-4BA7-9A18-DE212DB9A42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sz="1400" dirty="0"/>
            <a:t>Mumbai</a:t>
          </a:r>
        </a:p>
      </dgm:t>
    </dgm:pt>
    <dgm:pt modelId="{7268BF63-69A7-45E8-BB84-53C634A97E62}" type="parTrans" cxnId="{C721DD65-05EB-4C5E-A427-3EC8C21CBAE9}">
      <dgm:prSet/>
      <dgm:spPr/>
      <dgm:t>
        <a:bodyPr/>
        <a:lstStyle/>
        <a:p>
          <a:endParaRPr lang="en-IN"/>
        </a:p>
      </dgm:t>
    </dgm:pt>
    <dgm:pt modelId="{FD737B78-D3E5-4B28-8C17-992391234DA4}" type="sibTrans" cxnId="{C721DD65-05EB-4C5E-A427-3EC8C21CBAE9}">
      <dgm:prSet/>
      <dgm:spPr/>
      <dgm:t>
        <a:bodyPr/>
        <a:lstStyle/>
        <a:p>
          <a:endParaRPr lang="en-IN"/>
        </a:p>
      </dgm:t>
    </dgm:pt>
    <dgm:pt modelId="{04FC424A-FE42-4CC7-AF58-A0EA418C6865}" type="pres">
      <dgm:prSet presAssocID="{E0479CA4-9E66-4F6D-8AC6-5B5A919B915D}" presName="linear" presStyleCnt="0">
        <dgm:presLayoutVars>
          <dgm:dir/>
          <dgm:animLvl val="lvl"/>
          <dgm:resizeHandles val="exact"/>
        </dgm:presLayoutVars>
      </dgm:prSet>
      <dgm:spPr/>
    </dgm:pt>
    <dgm:pt modelId="{2D8D6809-58D9-4EFD-A90A-356D9262EA0F}" type="pres">
      <dgm:prSet presAssocID="{5FE38A3F-32AC-4C89-8602-45D7D58F0C62}" presName="parentLin" presStyleCnt="0"/>
      <dgm:spPr/>
    </dgm:pt>
    <dgm:pt modelId="{2D17329B-B8C6-4C93-847B-839778F931AC}" type="pres">
      <dgm:prSet presAssocID="{5FE38A3F-32AC-4C89-8602-45D7D58F0C62}" presName="parentLeftMargin" presStyleLbl="node1" presStyleIdx="0" presStyleCnt="10"/>
      <dgm:spPr/>
    </dgm:pt>
    <dgm:pt modelId="{1B999EC8-68D9-4FC5-BD91-D9C8DF6ABA45}" type="pres">
      <dgm:prSet presAssocID="{5FE38A3F-32AC-4C89-8602-45D7D58F0C62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3DAD17F2-141A-407E-8122-3176CD7597EB}" type="pres">
      <dgm:prSet presAssocID="{5FE38A3F-32AC-4C89-8602-45D7D58F0C62}" presName="negativeSpace" presStyleCnt="0"/>
      <dgm:spPr/>
    </dgm:pt>
    <dgm:pt modelId="{D4CEC717-7DB5-4D78-ABF2-2ED6251A3C67}" type="pres">
      <dgm:prSet presAssocID="{5FE38A3F-32AC-4C89-8602-45D7D58F0C62}" presName="childText" presStyleLbl="conFgAcc1" presStyleIdx="0" presStyleCnt="10">
        <dgm:presLayoutVars>
          <dgm:bulletEnabled val="1"/>
        </dgm:presLayoutVars>
      </dgm:prSet>
      <dgm:spPr/>
    </dgm:pt>
    <dgm:pt modelId="{ECE35721-FE0C-4B04-AFF5-8D26C4303805}" type="pres">
      <dgm:prSet presAssocID="{1BF4A421-F1D0-4573-8740-BC321A0A3FA7}" presName="spaceBetweenRectangles" presStyleCnt="0"/>
      <dgm:spPr/>
    </dgm:pt>
    <dgm:pt modelId="{113A1D8A-66C3-4EDB-AAF1-7AFF2A94A6B2}" type="pres">
      <dgm:prSet presAssocID="{32325174-9432-4377-A0FE-6E530077705A}" presName="parentLin" presStyleCnt="0"/>
      <dgm:spPr/>
    </dgm:pt>
    <dgm:pt modelId="{1CA43F59-0C3C-4025-8C8A-1C0060D25A81}" type="pres">
      <dgm:prSet presAssocID="{32325174-9432-4377-A0FE-6E530077705A}" presName="parentLeftMargin" presStyleLbl="node1" presStyleIdx="0" presStyleCnt="10"/>
      <dgm:spPr/>
    </dgm:pt>
    <dgm:pt modelId="{14F63595-1834-4338-BFF8-D5D44BF11953}" type="pres">
      <dgm:prSet presAssocID="{32325174-9432-4377-A0FE-6E530077705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76818D8-FDE3-4FF1-AA56-B852E43C05FA}" type="pres">
      <dgm:prSet presAssocID="{32325174-9432-4377-A0FE-6E530077705A}" presName="negativeSpace" presStyleCnt="0"/>
      <dgm:spPr/>
    </dgm:pt>
    <dgm:pt modelId="{E7D38249-0338-4011-AAA0-9E1F03BCF328}" type="pres">
      <dgm:prSet presAssocID="{32325174-9432-4377-A0FE-6E530077705A}" presName="childText" presStyleLbl="conFgAcc1" presStyleIdx="1" presStyleCnt="10">
        <dgm:presLayoutVars>
          <dgm:bulletEnabled val="1"/>
        </dgm:presLayoutVars>
      </dgm:prSet>
      <dgm:spPr/>
    </dgm:pt>
    <dgm:pt modelId="{26A6CDB9-553E-4C03-9C8B-4ECE18607133}" type="pres">
      <dgm:prSet presAssocID="{AC95B974-45AB-4AA8-BF11-CF84296936A2}" presName="spaceBetweenRectangles" presStyleCnt="0"/>
      <dgm:spPr/>
    </dgm:pt>
    <dgm:pt modelId="{D9B65100-7F07-463C-A00B-F828086380BD}" type="pres">
      <dgm:prSet presAssocID="{7BC11D94-3056-416B-BA5A-ED50FDB3FCB0}" presName="parentLin" presStyleCnt="0"/>
      <dgm:spPr/>
    </dgm:pt>
    <dgm:pt modelId="{56172EA8-2DDE-481C-B6FD-673C2C17920D}" type="pres">
      <dgm:prSet presAssocID="{7BC11D94-3056-416B-BA5A-ED50FDB3FCB0}" presName="parentLeftMargin" presStyleLbl="node1" presStyleIdx="1" presStyleCnt="10"/>
      <dgm:spPr/>
    </dgm:pt>
    <dgm:pt modelId="{51FD8767-9F99-4270-978B-D1DFC4BC88C5}" type="pres">
      <dgm:prSet presAssocID="{7BC11D94-3056-416B-BA5A-ED50FDB3FCB0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B7A8406-1DE6-4EDC-A551-9CDC31F310B9}" type="pres">
      <dgm:prSet presAssocID="{7BC11D94-3056-416B-BA5A-ED50FDB3FCB0}" presName="negativeSpace" presStyleCnt="0"/>
      <dgm:spPr/>
    </dgm:pt>
    <dgm:pt modelId="{2C29FFDA-E2C9-4CF1-BFD4-33CB6C60B780}" type="pres">
      <dgm:prSet presAssocID="{7BC11D94-3056-416B-BA5A-ED50FDB3FCB0}" presName="childText" presStyleLbl="conFgAcc1" presStyleIdx="2" presStyleCnt="10">
        <dgm:presLayoutVars>
          <dgm:bulletEnabled val="1"/>
        </dgm:presLayoutVars>
      </dgm:prSet>
      <dgm:spPr/>
    </dgm:pt>
    <dgm:pt modelId="{7A73B74F-6CBC-46DB-A5D5-74CDE17338E4}" type="pres">
      <dgm:prSet presAssocID="{6FE94A98-037D-49B3-A210-77528A93823E}" presName="spaceBetweenRectangles" presStyleCnt="0"/>
      <dgm:spPr/>
    </dgm:pt>
    <dgm:pt modelId="{37A190B1-3B11-4FD0-B3C5-E8E0C76E16C0}" type="pres">
      <dgm:prSet presAssocID="{165F0C16-CD0E-4293-AB77-C05CAAB62344}" presName="parentLin" presStyleCnt="0"/>
      <dgm:spPr/>
    </dgm:pt>
    <dgm:pt modelId="{8237D90E-1C1A-40EA-AC49-DE2C63341925}" type="pres">
      <dgm:prSet presAssocID="{165F0C16-CD0E-4293-AB77-C05CAAB62344}" presName="parentLeftMargin" presStyleLbl="node1" presStyleIdx="2" presStyleCnt="10"/>
      <dgm:spPr/>
    </dgm:pt>
    <dgm:pt modelId="{7968401A-9C89-443A-856D-55E586859CD4}" type="pres">
      <dgm:prSet presAssocID="{165F0C16-CD0E-4293-AB77-C05CAAB62344}" presName="parentText" presStyleLbl="node1" presStyleIdx="3" presStyleCnt="10" custLinFactNeighborX="4486" custLinFactNeighborY="0">
        <dgm:presLayoutVars>
          <dgm:chMax val="0"/>
          <dgm:bulletEnabled val="1"/>
        </dgm:presLayoutVars>
      </dgm:prSet>
      <dgm:spPr/>
    </dgm:pt>
    <dgm:pt modelId="{8DD34ABA-86EE-42C1-9DA3-C2987D968637}" type="pres">
      <dgm:prSet presAssocID="{165F0C16-CD0E-4293-AB77-C05CAAB62344}" presName="negativeSpace" presStyleCnt="0"/>
      <dgm:spPr/>
    </dgm:pt>
    <dgm:pt modelId="{27F7ADF6-A030-47A0-B1EE-0980F4D41EBA}" type="pres">
      <dgm:prSet presAssocID="{165F0C16-CD0E-4293-AB77-C05CAAB62344}" presName="childText" presStyleLbl="conFgAcc1" presStyleIdx="3" presStyleCnt="10">
        <dgm:presLayoutVars>
          <dgm:bulletEnabled val="1"/>
        </dgm:presLayoutVars>
      </dgm:prSet>
      <dgm:spPr/>
    </dgm:pt>
    <dgm:pt modelId="{23B3D457-B7F8-4995-9234-E803719E2FDC}" type="pres">
      <dgm:prSet presAssocID="{BBDBE1EB-C1A3-4C48-AD60-5CB887FDF33D}" presName="spaceBetweenRectangles" presStyleCnt="0"/>
      <dgm:spPr/>
    </dgm:pt>
    <dgm:pt modelId="{19F8A0F1-FA3B-4380-816D-7558E5515DF1}" type="pres">
      <dgm:prSet presAssocID="{C6AEF667-3F34-46B9-99CC-9251E8D94C44}" presName="parentLin" presStyleCnt="0"/>
      <dgm:spPr/>
    </dgm:pt>
    <dgm:pt modelId="{C301A156-F2DA-42C4-A415-637C9127E71D}" type="pres">
      <dgm:prSet presAssocID="{C6AEF667-3F34-46B9-99CC-9251E8D94C44}" presName="parentLeftMargin" presStyleLbl="node1" presStyleIdx="3" presStyleCnt="10"/>
      <dgm:spPr/>
    </dgm:pt>
    <dgm:pt modelId="{76562AA2-F311-4E0C-828A-1A1B569D4B94}" type="pres">
      <dgm:prSet presAssocID="{C6AEF667-3F34-46B9-99CC-9251E8D94C4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DA2620C-8613-431C-AB17-81D0275DB9A2}" type="pres">
      <dgm:prSet presAssocID="{C6AEF667-3F34-46B9-99CC-9251E8D94C44}" presName="negativeSpace" presStyleCnt="0"/>
      <dgm:spPr/>
    </dgm:pt>
    <dgm:pt modelId="{F4C9C7DE-6771-432A-9883-F73F18F74EE3}" type="pres">
      <dgm:prSet presAssocID="{C6AEF667-3F34-46B9-99CC-9251E8D94C44}" presName="childText" presStyleLbl="conFgAcc1" presStyleIdx="4" presStyleCnt="10">
        <dgm:presLayoutVars>
          <dgm:bulletEnabled val="1"/>
        </dgm:presLayoutVars>
      </dgm:prSet>
      <dgm:spPr/>
    </dgm:pt>
    <dgm:pt modelId="{FF67360E-C5CC-4FCA-95A8-7CB8C647BEA7}" type="pres">
      <dgm:prSet presAssocID="{A4BC2811-EBC2-4165-8489-79E49B0C8BC2}" presName="spaceBetweenRectangles" presStyleCnt="0"/>
      <dgm:spPr/>
    </dgm:pt>
    <dgm:pt modelId="{1D138617-832F-4AB4-8844-CFE378AEBB90}" type="pres">
      <dgm:prSet presAssocID="{B81DF2AC-A9DE-4AAC-9995-9C92E644F1DD}" presName="parentLin" presStyleCnt="0"/>
      <dgm:spPr/>
    </dgm:pt>
    <dgm:pt modelId="{9CA2DB2E-8634-4648-8798-1978EEA4E464}" type="pres">
      <dgm:prSet presAssocID="{B81DF2AC-A9DE-4AAC-9995-9C92E644F1DD}" presName="parentLeftMargin" presStyleLbl="node1" presStyleIdx="4" presStyleCnt="10"/>
      <dgm:spPr/>
    </dgm:pt>
    <dgm:pt modelId="{F3CBC3F2-0BB1-4F42-9D86-24CD797A0934}" type="pres">
      <dgm:prSet presAssocID="{B81DF2AC-A9DE-4AAC-9995-9C92E644F1D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D853ADE9-DA26-4354-8611-431DAD56DC82}" type="pres">
      <dgm:prSet presAssocID="{B81DF2AC-A9DE-4AAC-9995-9C92E644F1DD}" presName="negativeSpace" presStyleCnt="0"/>
      <dgm:spPr/>
    </dgm:pt>
    <dgm:pt modelId="{A964743D-EAD2-4010-9661-E6720A5EBA88}" type="pres">
      <dgm:prSet presAssocID="{B81DF2AC-A9DE-4AAC-9995-9C92E644F1DD}" presName="childText" presStyleLbl="conFgAcc1" presStyleIdx="5" presStyleCnt="10">
        <dgm:presLayoutVars>
          <dgm:bulletEnabled val="1"/>
        </dgm:presLayoutVars>
      </dgm:prSet>
      <dgm:spPr/>
    </dgm:pt>
    <dgm:pt modelId="{D9A2C0E6-9C92-47B8-9214-EF6D2F94581B}" type="pres">
      <dgm:prSet presAssocID="{08C5801D-CB8B-45EC-AB73-BD896C594804}" presName="spaceBetweenRectangles" presStyleCnt="0"/>
      <dgm:spPr/>
    </dgm:pt>
    <dgm:pt modelId="{7EC712EF-FFC8-415B-A2D9-9ADA80042E63}" type="pres">
      <dgm:prSet presAssocID="{B258560D-AE11-43FF-A480-5EF9572E667D}" presName="parentLin" presStyleCnt="0"/>
      <dgm:spPr/>
    </dgm:pt>
    <dgm:pt modelId="{EFC37B6B-2154-41C6-AB63-0067327EF1B8}" type="pres">
      <dgm:prSet presAssocID="{B258560D-AE11-43FF-A480-5EF9572E667D}" presName="parentLeftMargin" presStyleLbl="node1" presStyleIdx="5" presStyleCnt="10"/>
      <dgm:spPr/>
    </dgm:pt>
    <dgm:pt modelId="{C18B3FEB-3E89-42AA-A03D-036B20D1BBAF}" type="pres">
      <dgm:prSet presAssocID="{B258560D-AE11-43FF-A480-5EF9572E667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42D086-60CA-4D62-8705-75665623A1D3}" type="pres">
      <dgm:prSet presAssocID="{B258560D-AE11-43FF-A480-5EF9572E667D}" presName="negativeSpace" presStyleCnt="0"/>
      <dgm:spPr/>
    </dgm:pt>
    <dgm:pt modelId="{9F34B1C3-DE64-4121-99E6-FC14717824DF}" type="pres">
      <dgm:prSet presAssocID="{B258560D-AE11-43FF-A480-5EF9572E667D}" presName="childText" presStyleLbl="conFgAcc1" presStyleIdx="6" presStyleCnt="10">
        <dgm:presLayoutVars>
          <dgm:bulletEnabled val="1"/>
        </dgm:presLayoutVars>
      </dgm:prSet>
      <dgm:spPr/>
    </dgm:pt>
    <dgm:pt modelId="{470BD720-D247-40DC-8F65-EBCCEEEEC65C}" type="pres">
      <dgm:prSet presAssocID="{05B6D9D5-4438-45E4-BE36-BE15969867A5}" presName="spaceBetweenRectangles" presStyleCnt="0"/>
      <dgm:spPr/>
    </dgm:pt>
    <dgm:pt modelId="{3CBC1D9E-60FE-4DA5-BC9B-30B547FD4804}" type="pres">
      <dgm:prSet presAssocID="{CD06F9D6-9607-4239-9A47-E643F662494D}" presName="parentLin" presStyleCnt="0"/>
      <dgm:spPr/>
    </dgm:pt>
    <dgm:pt modelId="{EB388BEB-E666-412E-98BD-8DB7105CCFDC}" type="pres">
      <dgm:prSet presAssocID="{CD06F9D6-9607-4239-9A47-E643F662494D}" presName="parentLeftMargin" presStyleLbl="node1" presStyleIdx="6" presStyleCnt="10"/>
      <dgm:spPr/>
    </dgm:pt>
    <dgm:pt modelId="{C986FCFD-E09F-437A-94CF-942A715C57CB}" type="pres">
      <dgm:prSet presAssocID="{CD06F9D6-9607-4239-9A47-E643F662494D}" presName="parentText" presStyleLbl="node1" presStyleIdx="7" presStyleCnt="10" custLinFactNeighborX="7143" custLinFactNeighborY="4516">
        <dgm:presLayoutVars>
          <dgm:chMax val="0"/>
          <dgm:bulletEnabled val="1"/>
        </dgm:presLayoutVars>
      </dgm:prSet>
      <dgm:spPr/>
    </dgm:pt>
    <dgm:pt modelId="{C4C6744D-2495-4D43-8BD3-65C205542AAD}" type="pres">
      <dgm:prSet presAssocID="{CD06F9D6-9607-4239-9A47-E643F662494D}" presName="negativeSpace" presStyleCnt="0"/>
      <dgm:spPr/>
    </dgm:pt>
    <dgm:pt modelId="{53305739-5125-4E5B-B976-FECC1CD18E3A}" type="pres">
      <dgm:prSet presAssocID="{CD06F9D6-9607-4239-9A47-E643F662494D}" presName="childText" presStyleLbl="conFgAcc1" presStyleIdx="7" presStyleCnt="10">
        <dgm:presLayoutVars>
          <dgm:bulletEnabled val="1"/>
        </dgm:presLayoutVars>
      </dgm:prSet>
      <dgm:spPr/>
    </dgm:pt>
    <dgm:pt modelId="{A12AF8A9-15D0-4CE5-9F76-988394C26ACE}" type="pres">
      <dgm:prSet presAssocID="{D20644CA-A492-4EA2-B75B-EF57340CF2E1}" presName="spaceBetweenRectangles" presStyleCnt="0"/>
      <dgm:spPr/>
    </dgm:pt>
    <dgm:pt modelId="{01DEB7E6-5E11-4033-A288-03E78558ABBD}" type="pres">
      <dgm:prSet presAssocID="{742A98AA-03E8-4968-90AC-E70A694CF129}" presName="parentLin" presStyleCnt="0"/>
      <dgm:spPr/>
    </dgm:pt>
    <dgm:pt modelId="{9CAAF882-0FFD-4A7A-9F4C-B70187A9299F}" type="pres">
      <dgm:prSet presAssocID="{742A98AA-03E8-4968-90AC-E70A694CF129}" presName="parentLeftMargin" presStyleLbl="node1" presStyleIdx="7" presStyleCnt="10"/>
      <dgm:spPr/>
    </dgm:pt>
    <dgm:pt modelId="{40E3586A-02B2-4245-9327-1B511C0ED0F3}" type="pres">
      <dgm:prSet presAssocID="{742A98AA-03E8-4968-90AC-E70A694CF129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282AAC5A-E634-431F-9B4B-32951ABCE7A6}" type="pres">
      <dgm:prSet presAssocID="{742A98AA-03E8-4968-90AC-E70A694CF129}" presName="negativeSpace" presStyleCnt="0"/>
      <dgm:spPr/>
    </dgm:pt>
    <dgm:pt modelId="{E70B2E65-4C03-4977-8897-1C1DA5CC30F3}" type="pres">
      <dgm:prSet presAssocID="{742A98AA-03E8-4968-90AC-E70A694CF129}" presName="childText" presStyleLbl="conFgAcc1" presStyleIdx="8" presStyleCnt="10">
        <dgm:presLayoutVars>
          <dgm:bulletEnabled val="1"/>
        </dgm:presLayoutVars>
      </dgm:prSet>
      <dgm:spPr/>
    </dgm:pt>
    <dgm:pt modelId="{A30E99F2-8EFA-4792-8364-710D88F9104B}" type="pres">
      <dgm:prSet presAssocID="{7DDD2765-B949-4033-865D-0A0120D816F5}" presName="spaceBetweenRectangles" presStyleCnt="0"/>
      <dgm:spPr/>
    </dgm:pt>
    <dgm:pt modelId="{3CE9D307-E568-4CAB-8DA8-E61A4CCE0028}" type="pres">
      <dgm:prSet presAssocID="{A40B6C2A-447A-4BA7-9A18-DE212DB9A42F}" presName="parentLin" presStyleCnt="0"/>
      <dgm:spPr/>
    </dgm:pt>
    <dgm:pt modelId="{5973D23C-9072-44B3-B77B-B56AC4315E96}" type="pres">
      <dgm:prSet presAssocID="{A40B6C2A-447A-4BA7-9A18-DE212DB9A42F}" presName="parentLeftMargin" presStyleLbl="node1" presStyleIdx="8" presStyleCnt="10"/>
      <dgm:spPr/>
    </dgm:pt>
    <dgm:pt modelId="{F11B62C3-54E8-4F0E-8D1F-E6AB8DF156E6}" type="pres">
      <dgm:prSet presAssocID="{A40B6C2A-447A-4BA7-9A18-DE212DB9A42F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A4F0244D-3900-4B37-860F-03B32002F6FC}" type="pres">
      <dgm:prSet presAssocID="{A40B6C2A-447A-4BA7-9A18-DE212DB9A42F}" presName="negativeSpace" presStyleCnt="0"/>
      <dgm:spPr/>
    </dgm:pt>
    <dgm:pt modelId="{E6385013-AB20-45F8-8103-4EF9C5D0DC4A}" type="pres">
      <dgm:prSet presAssocID="{A40B6C2A-447A-4BA7-9A18-DE212DB9A42F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B6AEFC01-EE2F-49CB-B575-93B3D4D29173}" srcId="{E0479CA4-9E66-4F6D-8AC6-5B5A919B915D}" destId="{5FE38A3F-32AC-4C89-8602-45D7D58F0C62}" srcOrd="0" destOrd="0" parTransId="{B1071529-CC29-498A-A5A7-851076EB61DD}" sibTransId="{1BF4A421-F1D0-4573-8740-BC321A0A3FA7}"/>
    <dgm:cxn modelId="{D6FAA60A-F421-453F-9936-4591B31D1750}" type="presOf" srcId="{5FE38A3F-32AC-4C89-8602-45D7D58F0C62}" destId="{2D17329B-B8C6-4C93-847B-839778F931AC}" srcOrd="0" destOrd="0" presId="urn:microsoft.com/office/officeart/2005/8/layout/list1"/>
    <dgm:cxn modelId="{6B953E0B-D9D2-43E4-A4D9-36A68FA1C9B5}" type="presOf" srcId="{165F0C16-CD0E-4293-AB77-C05CAAB62344}" destId="{7968401A-9C89-443A-856D-55E586859CD4}" srcOrd="1" destOrd="0" presId="urn:microsoft.com/office/officeart/2005/8/layout/list1"/>
    <dgm:cxn modelId="{8012B01B-8AA7-496C-9052-4E82C088A6F8}" srcId="{E0479CA4-9E66-4F6D-8AC6-5B5A919B915D}" destId="{B258560D-AE11-43FF-A480-5EF9572E667D}" srcOrd="6" destOrd="0" parTransId="{FA171A52-8F46-4FE2-BC70-50756F276F09}" sibTransId="{05B6D9D5-4438-45E4-BE36-BE15969867A5}"/>
    <dgm:cxn modelId="{8BCCB534-A8E8-4F52-A210-D75CBF8792B9}" srcId="{E0479CA4-9E66-4F6D-8AC6-5B5A919B915D}" destId="{32325174-9432-4377-A0FE-6E530077705A}" srcOrd="1" destOrd="0" parTransId="{CCE2A025-9D37-447A-8BA7-7CDDA54F8ABB}" sibTransId="{AC95B974-45AB-4AA8-BF11-CF84296936A2}"/>
    <dgm:cxn modelId="{0F337A3F-DE6D-4FD4-A76B-9C0C2416012B}" type="presOf" srcId="{B81DF2AC-A9DE-4AAC-9995-9C92E644F1DD}" destId="{F3CBC3F2-0BB1-4F42-9D86-24CD797A0934}" srcOrd="1" destOrd="0" presId="urn:microsoft.com/office/officeart/2005/8/layout/list1"/>
    <dgm:cxn modelId="{56559063-6F30-42F3-A07D-09C4CB04CCF6}" type="presOf" srcId="{C6AEF667-3F34-46B9-99CC-9251E8D94C44}" destId="{C301A156-F2DA-42C4-A415-637C9127E71D}" srcOrd="0" destOrd="0" presId="urn:microsoft.com/office/officeart/2005/8/layout/list1"/>
    <dgm:cxn modelId="{C721DD65-05EB-4C5E-A427-3EC8C21CBAE9}" srcId="{E0479CA4-9E66-4F6D-8AC6-5B5A919B915D}" destId="{A40B6C2A-447A-4BA7-9A18-DE212DB9A42F}" srcOrd="9" destOrd="0" parTransId="{7268BF63-69A7-45E8-BB84-53C634A97E62}" sibTransId="{FD737B78-D3E5-4B28-8C17-992391234DA4}"/>
    <dgm:cxn modelId="{53AB2066-F5DA-481C-B1E7-E817537E2ED9}" type="presOf" srcId="{B258560D-AE11-43FF-A480-5EF9572E667D}" destId="{EFC37B6B-2154-41C6-AB63-0067327EF1B8}" srcOrd="0" destOrd="0" presId="urn:microsoft.com/office/officeart/2005/8/layout/list1"/>
    <dgm:cxn modelId="{B998356F-32FA-4B82-9B30-075C3023991A}" type="presOf" srcId="{A40B6C2A-447A-4BA7-9A18-DE212DB9A42F}" destId="{F11B62C3-54E8-4F0E-8D1F-E6AB8DF156E6}" srcOrd="1" destOrd="0" presId="urn:microsoft.com/office/officeart/2005/8/layout/list1"/>
    <dgm:cxn modelId="{253C0C53-893D-49F3-ABB9-33A4250DB798}" type="presOf" srcId="{E0479CA4-9E66-4F6D-8AC6-5B5A919B915D}" destId="{04FC424A-FE42-4CC7-AF58-A0EA418C6865}" srcOrd="0" destOrd="0" presId="urn:microsoft.com/office/officeart/2005/8/layout/list1"/>
    <dgm:cxn modelId="{0B34B854-3704-4535-8104-B8EFDC4E8B56}" srcId="{E0479CA4-9E66-4F6D-8AC6-5B5A919B915D}" destId="{C6AEF667-3F34-46B9-99CC-9251E8D94C44}" srcOrd="4" destOrd="0" parTransId="{C42936C2-35E9-4AC5-A1FC-59CCD40DB678}" sibTransId="{A4BC2811-EBC2-4165-8489-79E49B0C8BC2}"/>
    <dgm:cxn modelId="{B9848857-F430-4BF7-AA44-FC73ADBE592F}" type="presOf" srcId="{CD06F9D6-9607-4239-9A47-E643F662494D}" destId="{EB388BEB-E666-412E-98BD-8DB7105CCFDC}" srcOrd="0" destOrd="0" presId="urn:microsoft.com/office/officeart/2005/8/layout/list1"/>
    <dgm:cxn modelId="{A900DA57-DD8F-494B-8DA5-0D6A4269E99A}" type="presOf" srcId="{742A98AA-03E8-4968-90AC-E70A694CF129}" destId="{9CAAF882-0FFD-4A7A-9F4C-B70187A9299F}" srcOrd="0" destOrd="0" presId="urn:microsoft.com/office/officeart/2005/8/layout/list1"/>
    <dgm:cxn modelId="{6739117A-84EA-46EC-8D73-00E4B4969C6F}" srcId="{E0479CA4-9E66-4F6D-8AC6-5B5A919B915D}" destId="{165F0C16-CD0E-4293-AB77-C05CAAB62344}" srcOrd="3" destOrd="0" parTransId="{E2F950F3-9994-44E5-8618-5157249155A2}" sibTransId="{BBDBE1EB-C1A3-4C48-AD60-5CB887FDF33D}"/>
    <dgm:cxn modelId="{DCD6F97B-6398-45FA-817E-8B31FFB16003}" type="presOf" srcId="{7BC11D94-3056-416B-BA5A-ED50FDB3FCB0}" destId="{56172EA8-2DDE-481C-B6FD-673C2C17920D}" srcOrd="0" destOrd="0" presId="urn:microsoft.com/office/officeart/2005/8/layout/list1"/>
    <dgm:cxn modelId="{146F647C-DFC0-469D-BCD6-C469826FB9D9}" type="presOf" srcId="{32325174-9432-4377-A0FE-6E530077705A}" destId="{1CA43F59-0C3C-4025-8C8A-1C0060D25A81}" srcOrd="0" destOrd="0" presId="urn:microsoft.com/office/officeart/2005/8/layout/list1"/>
    <dgm:cxn modelId="{5FF70E7F-60B1-4DD6-A4C0-EB932BE70B04}" type="presOf" srcId="{32325174-9432-4377-A0FE-6E530077705A}" destId="{14F63595-1834-4338-BFF8-D5D44BF11953}" srcOrd="1" destOrd="0" presId="urn:microsoft.com/office/officeart/2005/8/layout/list1"/>
    <dgm:cxn modelId="{2382D385-183E-4BD0-B186-30B794576FF7}" type="presOf" srcId="{B81DF2AC-A9DE-4AAC-9995-9C92E644F1DD}" destId="{9CA2DB2E-8634-4648-8798-1978EEA4E464}" srcOrd="0" destOrd="0" presId="urn:microsoft.com/office/officeart/2005/8/layout/list1"/>
    <dgm:cxn modelId="{2711478E-C46C-46AB-9658-8C65BF51D0C5}" type="presOf" srcId="{742A98AA-03E8-4968-90AC-E70A694CF129}" destId="{40E3586A-02B2-4245-9327-1B511C0ED0F3}" srcOrd="1" destOrd="0" presId="urn:microsoft.com/office/officeart/2005/8/layout/list1"/>
    <dgm:cxn modelId="{03732A96-3516-44D8-9124-805D88B88373}" type="presOf" srcId="{7BC11D94-3056-416B-BA5A-ED50FDB3FCB0}" destId="{51FD8767-9F99-4270-978B-D1DFC4BC88C5}" srcOrd="1" destOrd="0" presId="urn:microsoft.com/office/officeart/2005/8/layout/list1"/>
    <dgm:cxn modelId="{9E56BA96-3F58-4D12-856D-14F2EBCA16D4}" type="presOf" srcId="{5FE38A3F-32AC-4C89-8602-45D7D58F0C62}" destId="{1B999EC8-68D9-4FC5-BD91-D9C8DF6ABA45}" srcOrd="1" destOrd="0" presId="urn:microsoft.com/office/officeart/2005/8/layout/list1"/>
    <dgm:cxn modelId="{C36917B2-AD05-4032-A1BC-9D114C3340F1}" srcId="{E0479CA4-9E66-4F6D-8AC6-5B5A919B915D}" destId="{CD06F9D6-9607-4239-9A47-E643F662494D}" srcOrd="7" destOrd="0" parTransId="{C255EC46-68CC-4C3D-A924-CC8DC74C82CF}" sibTransId="{D20644CA-A492-4EA2-B75B-EF57340CF2E1}"/>
    <dgm:cxn modelId="{CB1E72B2-8639-4406-AB54-67758C36A224}" type="presOf" srcId="{B258560D-AE11-43FF-A480-5EF9572E667D}" destId="{C18B3FEB-3E89-42AA-A03D-036B20D1BBAF}" srcOrd="1" destOrd="0" presId="urn:microsoft.com/office/officeart/2005/8/layout/list1"/>
    <dgm:cxn modelId="{0676C5B8-57D7-4407-BDC6-289D08739C08}" type="presOf" srcId="{C6AEF667-3F34-46B9-99CC-9251E8D94C44}" destId="{76562AA2-F311-4E0C-828A-1A1B569D4B94}" srcOrd="1" destOrd="0" presId="urn:microsoft.com/office/officeart/2005/8/layout/list1"/>
    <dgm:cxn modelId="{F90CB5D5-54CB-4D8C-88F3-332CC2CC0B56}" type="presOf" srcId="{A40B6C2A-447A-4BA7-9A18-DE212DB9A42F}" destId="{5973D23C-9072-44B3-B77B-B56AC4315E96}" srcOrd="0" destOrd="0" presId="urn:microsoft.com/office/officeart/2005/8/layout/list1"/>
    <dgm:cxn modelId="{8A081CDC-4CCC-4F78-BD53-5A14550A29E7}" srcId="{E0479CA4-9E66-4F6D-8AC6-5B5A919B915D}" destId="{B81DF2AC-A9DE-4AAC-9995-9C92E644F1DD}" srcOrd="5" destOrd="0" parTransId="{1500AA71-D487-4276-B7C1-502597AA81E0}" sibTransId="{08C5801D-CB8B-45EC-AB73-BD896C594804}"/>
    <dgm:cxn modelId="{D8D7A0F0-5212-4E92-AF47-69F2136D53D9}" srcId="{E0479CA4-9E66-4F6D-8AC6-5B5A919B915D}" destId="{742A98AA-03E8-4968-90AC-E70A694CF129}" srcOrd="8" destOrd="0" parTransId="{6AD98E33-7BA7-4EAE-B9F7-ACDAD884860A}" sibTransId="{7DDD2765-B949-4033-865D-0A0120D816F5}"/>
    <dgm:cxn modelId="{7044A4FD-40A0-4B7D-9B2C-E3BD01856AD4}" type="presOf" srcId="{165F0C16-CD0E-4293-AB77-C05CAAB62344}" destId="{8237D90E-1C1A-40EA-AC49-DE2C63341925}" srcOrd="0" destOrd="0" presId="urn:microsoft.com/office/officeart/2005/8/layout/list1"/>
    <dgm:cxn modelId="{AB2027FF-0222-4087-93FB-1E8A0466DC8A}" type="presOf" srcId="{CD06F9D6-9607-4239-9A47-E643F662494D}" destId="{C986FCFD-E09F-437A-94CF-942A715C57CB}" srcOrd="1" destOrd="0" presId="urn:microsoft.com/office/officeart/2005/8/layout/list1"/>
    <dgm:cxn modelId="{C47CA5FF-C69D-45BC-8E0B-C3D483F081F2}" srcId="{E0479CA4-9E66-4F6D-8AC6-5B5A919B915D}" destId="{7BC11D94-3056-416B-BA5A-ED50FDB3FCB0}" srcOrd="2" destOrd="0" parTransId="{588DF6F2-F6FF-4591-ACF8-B4FA3A757428}" sibTransId="{6FE94A98-037D-49B3-A210-77528A93823E}"/>
    <dgm:cxn modelId="{652E2BA2-594C-45C3-9A69-836DDECA96F4}" type="presParOf" srcId="{04FC424A-FE42-4CC7-AF58-A0EA418C6865}" destId="{2D8D6809-58D9-4EFD-A90A-356D9262EA0F}" srcOrd="0" destOrd="0" presId="urn:microsoft.com/office/officeart/2005/8/layout/list1"/>
    <dgm:cxn modelId="{1D186872-301F-4388-966E-239CC350C7CF}" type="presParOf" srcId="{2D8D6809-58D9-4EFD-A90A-356D9262EA0F}" destId="{2D17329B-B8C6-4C93-847B-839778F931AC}" srcOrd="0" destOrd="0" presId="urn:microsoft.com/office/officeart/2005/8/layout/list1"/>
    <dgm:cxn modelId="{51E6E563-E066-4AD5-9FB7-108152735D37}" type="presParOf" srcId="{2D8D6809-58D9-4EFD-A90A-356D9262EA0F}" destId="{1B999EC8-68D9-4FC5-BD91-D9C8DF6ABA45}" srcOrd="1" destOrd="0" presId="urn:microsoft.com/office/officeart/2005/8/layout/list1"/>
    <dgm:cxn modelId="{31DE2FFE-C08C-4F8E-B81D-B188F5838095}" type="presParOf" srcId="{04FC424A-FE42-4CC7-AF58-A0EA418C6865}" destId="{3DAD17F2-141A-407E-8122-3176CD7597EB}" srcOrd="1" destOrd="0" presId="urn:microsoft.com/office/officeart/2005/8/layout/list1"/>
    <dgm:cxn modelId="{4B2A1E7E-BDC5-4916-9E7D-79D9CB919550}" type="presParOf" srcId="{04FC424A-FE42-4CC7-AF58-A0EA418C6865}" destId="{D4CEC717-7DB5-4D78-ABF2-2ED6251A3C67}" srcOrd="2" destOrd="0" presId="urn:microsoft.com/office/officeart/2005/8/layout/list1"/>
    <dgm:cxn modelId="{A620E62C-69AB-422E-91D4-DAF04C0C97B9}" type="presParOf" srcId="{04FC424A-FE42-4CC7-AF58-A0EA418C6865}" destId="{ECE35721-FE0C-4B04-AFF5-8D26C4303805}" srcOrd="3" destOrd="0" presId="urn:microsoft.com/office/officeart/2005/8/layout/list1"/>
    <dgm:cxn modelId="{5DC5D477-0113-4305-AFDB-D2700D2C9F9B}" type="presParOf" srcId="{04FC424A-FE42-4CC7-AF58-A0EA418C6865}" destId="{113A1D8A-66C3-4EDB-AAF1-7AFF2A94A6B2}" srcOrd="4" destOrd="0" presId="urn:microsoft.com/office/officeart/2005/8/layout/list1"/>
    <dgm:cxn modelId="{3C7A4F96-09C4-41AC-AEEB-2428D58FCC39}" type="presParOf" srcId="{113A1D8A-66C3-4EDB-AAF1-7AFF2A94A6B2}" destId="{1CA43F59-0C3C-4025-8C8A-1C0060D25A81}" srcOrd="0" destOrd="0" presId="urn:microsoft.com/office/officeart/2005/8/layout/list1"/>
    <dgm:cxn modelId="{A756BD15-E269-42BA-8531-11DBC432A424}" type="presParOf" srcId="{113A1D8A-66C3-4EDB-AAF1-7AFF2A94A6B2}" destId="{14F63595-1834-4338-BFF8-D5D44BF11953}" srcOrd="1" destOrd="0" presId="urn:microsoft.com/office/officeart/2005/8/layout/list1"/>
    <dgm:cxn modelId="{93196EFD-5F59-4FA6-A9AB-8CC1AF82735B}" type="presParOf" srcId="{04FC424A-FE42-4CC7-AF58-A0EA418C6865}" destId="{276818D8-FDE3-4FF1-AA56-B852E43C05FA}" srcOrd="5" destOrd="0" presId="urn:microsoft.com/office/officeart/2005/8/layout/list1"/>
    <dgm:cxn modelId="{75506D32-9988-4C18-9CFC-3CF8505BD06D}" type="presParOf" srcId="{04FC424A-FE42-4CC7-AF58-A0EA418C6865}" destId="{E7D38249-0338-4011-AAA0-9E1F03BCF328}" srcOrd="6" destOrd="0" presId="urn:microsoft.com/office/officeart/2005/8/layout/list1"/>
    <dgm:cxn modelId="{BDB86F4C-3F8E-4500-9F10-94EBD607B4BA}" type="presParOf" srcId="{04FC424A-FE42-4CC7-AF58-A0EA418C6865}" destId="{26A6CDB9-553E-4C03-9C8B-4ECE18607133}" srcOrd="7" destOrd="0" presId="urn:microsoft.com/office/officeart/2005/8/layout/list1"/>
    <dgm:cxn modelId="{F09D97FB-8734-4499-9827-0321C959A82F}" type="presParOf" srcId="{04FC424A-FE42-4CC7-AF58-A0EA418C6865}" destId="{D9B65100-7F07-463C-A00B-F828086380BD}" srcOrd="8" destOrd="0" presId="urn:microsoft.com/office/officeart/2005/8/layout/list1"/>
    <dgm:cxn modelId="{69E66483-C2FE-4948-8FEE-BD01B755C7F6}" type="presParOf" srcId="{D9B65100-7F07-463C-A00B-F828086380BD}" destId="{56172EA8-2DDE-481C-B6FD-673C2C17920D}" srcOrd="0" destOrd="0" presId="urn:microsoft.com/office/officeart/2005/8/layout/list1"/>
    <dgm:cxn modelId="{04722C8E-52C1-4039-AA1B-DE08173F4027}" type="presParOf" srcId="{D9B65100-7F07-463C-A00B-F828086380BD}" destId="{51FD8767-9F99-4270-978B-D1DFC4BC88C5}" srcOrd="1" destOrd="0" presId="urn:microsoft.com/office/officeart/2005/8/layout/list1"/>
    <dgm:cxn modelId="{7E7EB5BB-4C95-4FE7-B367-D016240E8822}" type="presParOf" srcId="{04FC424A-FE42-4CC7-AF58-A0EA418C6865}" destId="{BB7A8406-1DE6-4EDC-A551-9CDC31F310B9}" srcOrd="9" destOrd="0" presId="urn:microsoft.com/office/officeart/2005/8/layout/list1"/>
    <dgm:cxn modelId="{618E975E-FE8C-4F96-A09B-CFC88C91DA38}" type="presParOf" srcId="{04FC424A-FE42-4CC7-AF58-A0EA418C6865}" destId="{2C29FFDA-E2C9-4CF1-BFD4-33CB6C60B780}" srcOrd="10" destOrd="0" presId="urn:microsoft.com/office/officeart/2005/8/layout/list1"/>
    <dgm:cxn modelId="{4B968698-3072-4A6F-83D5-2FF6CB4A46A2}" type="presParOf" srcId="{04FC424A-FE42-4CC7-AF58-A0EA418C6865}" destId="{7A73B74F-6CBC-46DB-A5D5-74CDE17338E4}" srcOrd="11" destOrd="0" presId="urn:microsoft.com/office/officeart/2005/8/layout/list1"/>
    <dgm:cxn modelId="{F615BA4D-7338-4B01-BCC5-F8A3D4CC80C7}" type="presParOf" srcId="{04FC424A-FE42-4CC7-AF58-A0EA418C6865}" destId="{37A190B1-3B11-4FD0-B3C5-E8E0C76E16C0}" srcOrd="12" destOrd="0" presId="urn:microsoft.com/office/officeart/2005/8/layout/list1"/>
    <dgm:cxn modelId="{32E44573-8EED-4A32-A834-31D9BDBF3EF7}" type="presParOf" srcId="{37A190B1-3B11-4FD0-B3C5-E8E0C76E16C0}" destId="{8237D90E-1C1A-40EA-AC49-DE2C63341925}" srcOrd="0" destOrd="0" presId="urn:microsoft.com/office/officeart/2005/8/layout/list1"/>
    <dgm:cxn modelId="{30550F37-B69C-4251-89C6-E3A6ED21E621}" type="presParOf" srcId="{37A190B1-3B11-4FD0-B3C5-E8E0C76E16C0}" destId="{7968401A-9C89-443A-856D-55E586859CD4}" srcOrd="1" destOrd="0" presId="urn:microsoft.com/office/officeart/2005/8/layout/list1"/>
    <dgm:cxn modelId="{BE9B5915-91EC-4146-A09A-682330A1257B}" type="presParOf" srcId="{04FC424A-FE42-4CC7-AF58-A0EA418C6865}" destId="{8DD34ABA-86EE-42C1-9DA3-C2987D968637}" srcOrd="13" destOrd="0" presId="urn:microsoft.com/office/officeart/2005/8/layout/list1"/>
    <dgm:cxn modelId="{763B4F17-ED20-4953-B219-8AA4C0211D8F}" type="presParOf" srcId="{04FC424A-FE42-4CC7-AF58-A0EA418C6865}" destId="{27F7ADF6-A030-47A0-B1EE-0980F4D41EBA}" srcOrd="14" destOrd="0" presId="urn:microsoft.com/office/officeart/2005/8/layout/list1"/>
    <dgm:cxn modelId="{CAAC595E-354F-4A81-97CE-8047044A7620}" type="presParOf" srcId="{04FC424A-FE42-4CC7-AF58-A0EA418C6865}" destId="{23B3D457-B7F8-4995-9234-E803719E2FDC}" srcOrd="15" destOrd="0" presId="urn:microsoft.com/office/officeart/2005/8/layout/list1"/>
    <dgm:cxn modelId="{8DD815BD-F234-4137-AF30-4DB52D1A200A}" type="presParOf" srcId="{04FC424A-FE42-4CC7-AF58-A0EA418C6865}" destId="{19F8A0F1-FA3B-4380-816D-7558E5515DF1}" srcOrd="16" destOrd="0" presId="urn:microsoft.com/office/officeart/2005/8/layout/list1"/>
    <dgm:cxn modelId="{E879CC62-999A-4A75-8645-C463BF443374}" type="presParOf" srcId="{19F8A0F1-FA3B-4380-816D-7558E5515DF1}" destId="{C301A156-F2DA-42C4-A415-637C9127E71D}" srcOrd="0" destOrd="0" presId="urn:microsoft.com/office/officeart/2005/8/layout/list1"/>
    <dgm:cxn modelId="{2AFA8AD8-A484-4AC9-ADA5-D265D8A0974D}" type="presParOf" srcId="{19F8A0F1-FA3B-4380-816D-7558E5515DF1}" destId="{76562AA2-F311-4E0C-828A-1A1B569D4B94}" srcOrd="1" destOrd="0" presId="urn:microsoft.com/office/officeart/2005/8/layout/list1"/>
    <dgm:cxn modelId="{5F576959-9FDF-4CD5-A9A5-C07CB70972CA}" type="presParOf" srcId="{04FC424A-FE42-4CC7-AF58-A0EA418C6865}" destId="{DDA2620C-8613-431C-AB17-81D0275DB9A2}" srcOrd="17" destOrd="0" presId="urn:microsoft.com/office/officeart/2005/8/layout/list1"/>
    <dgm:cxn modelId="{16801DBB-61FA-491C-BB45-1C5B42253F54}" type="presParOf" srcId="{04FC424A-FE42-4CC7-AF58-A0EA418C6865}" destId="{F4C9C7DE-6771-432A-9883-F73F18F74EE3}" srcOrd="18" destOrd="0" presId="urn:microsoft.com/office/officeart/2005/8/layout/list1"/>
    <dgm:cxn modelId="{5D6A2797-53BC-4993-96B5-7D649AD2ED23}" type="presParOf" srcId="{04FC424A-FE42-4CC7-AF58-A0EA418C6865}" destId="{FF67360E-C5CC-4FCA-95A8-7CB8C647BEA7}" srcOrd="19" destOrd="0" presId="urn:microsoft.com/office/officeart/2005/8/layout/list1"/>
    <dgm:cxn modelId="{BF70E0AC-441D-4BAA-9FDD-6452F3AADE5A}" type="presParOf" srcId="{04FC424A-FE42-4CC7-AF58-A0EA418C6865}" destId="{1D138617-832F-4AB4-8844-CFE378AEBB90}" srcOrd="20" destOrd="0" presId="urn:microsoft.com/office/officeart/2005/8/layout/list1"/>
    <dgm:cxn modelId="{0DACEF7B-A681-420B-A264-8D378F6C7112}" type="presParOf" srcId="{1D138617-832F-4AB4-8844-CFE378AEBB90}" destId="{9CA2DB2E-8634-4648-8798-1978EEA4E464}" srcOrd="0" destOrd="0" presId="urn:microsoft.com/office/officeart/2005/8/layout/list1"/>
    <dgm:cxn modelId="{EA68B16B-DDE5-442C-835C-8A543F4787E4}" type="presParOf" srcId="{1D138617-832F-4AB4-8844-CFE378AEBB90}" destId="{F3CBC3F2-0BB1-4F42-9D86-24CD797A0934}" srcOrd="1" destOrd="0" presId="urn:microsoft.com/office/officeart/2005/8/layout/list1"/>
    <dgm:cxn modelId="{04827C8B-DE61-468F-AAEC-DF7C6639146C}" type="presParOf" srcId="{04FC424A-FE42-4CC7-AF58-A0EA418C6865}" destId="{D853ADE9-DA26-4354-8611-431DAD56DC82}" srcOrd="21" destOrd="0" presId="urn:microsoft.com/office/officeart/2005/8/layout/list1"/>
    <dgm:cxn modelId="{25FF07B3-532C-46B3-A1B8-495B412B913D}" type="presParOf" srcId="{04FC424A-FE42-4CC7-AF58-A0EA418C6865}" destId="{A964743D-EAD2-4010-9661-E6720A5EBA88}" srcOrd="22" destOrd="0" presId="urn:microsoft.com/office/officeart/2005/8/layout/list1"/>
    <dgm:cxn modelId="{68093CFE-2B42-4559-9921-38FACC689593}" type="presParOf" srcId="{04FC424A-FE42-4CC7-AF58-A0EA418C6865}" destId="{D9A2C0E6-9C92-47B8-9214-EF6D2F94581B}" srcOrd="23" destOrd="0" presId="urn:microsoft.com/office/officeart/2005/8/layout/list1"/>
    <dgm:cxn modelId="{BA8DC1CA-463F-4C9C-9BEE-BE54ABDE2A15}" type="presParOf" srcId="{04FC424A-FE42-4CC7-AF58-A0EA418C6865}" destId="{7EC712EF-FFC8-415B-A2D9-9ADA80042E63}" srcOrd="24" destOrd="0" presId="urn:microsoft.com/office/officeart/2005/8/layout/list1"/>
    <dgm:cxn modelId="{88B6201F-CDB9-4CD6-81B9-3E872BEFAE57}" type="presParOf" srcId="{7EC712EF-FFC8-415B-A2D9-9ADA80042E63}" destId="{EFC37B6B-2154-41C6-AB63-0067327EF1B8}" srcOrd="0" destOrd="0" presId="urn:microsoft.com/office/officeart/2005/8/layout/list1"/>
    <dgm:cxn modelId="{6C7DED5E-E49F-4575-BC66-6416D05F6E36}" type="presParOf" srcId="{7EC712EF-FFC8-415B-A2D9-9ADA80042E63}" destId="{C18B3FEB-3E89-42AA-A03D-036B20D1BBAF}" srcOrd="1" destOrd="0" presId="urn:microsoft.com/office/officeart/2005/8/layout/list1"/>
    <dgm:cxn modelId="{1958CBFD-F6EC-4C0B-A2B0-F5927626FE06}" type="presParOf" srcId="{04FC424A-FE42-4CC7-AF58-A0EA418C6865}" destId="{9042D086-60CA-4D62-8705-75665623A1D3}" srcOrd="25" destOrd="0" presId="urn:microsoft.com/office/officeart/2005/8/layout/list1"/>
    <dgm:cxn modelId="{6816D8F5-0B83-430D-8EB9-061DF97AA945}" type="presParOf" srcId="{04FC424A-FE42-4CC7-AF58-A0EA418C6865}" destId="{9F34B1C3-DE64-4121-99E6-FC14717824DF}" srcOrd="26" destOrd="0" presId="urn:microsoft.com/office/officeart/2005/8/layout/list1"/>
    <dgm:cxn modelId="{DEC13344-071C-4C58-98F8-57158EF6B9E7}" type="presParOf" srcId="{04FC424A-FE42-4CC7-AF58-A0EA418C6865}" destId="{470BD720-D247-40DC-8F65-EBCCEEEEC65C}" srcOrd="27" destOrd="0" presId="urn:microsoft.com/office/officeart/2005/8/layout/list1"/>
    <dgm:cxn modelId="{15899639-D75E-4729-B6DD-51B686359F5A}" type="presParOf" srcId="{04FC424A-FE42-4CC7-AF58-A0EA418C6865}" destId="{3CBC1D9E-60FE-4DA5-BC9B-30B547FD4804}" srcOrd="28" destOrd="0" presId="urn:microsoft.com/office/officeart/2005/8/layout/list1"/>
    <dgm:cxn modelId="{16B5768D-AB66-4670-869C-E719568E5CDB}" type="presParOf" srcId="{3CBC1D9E-60FE-4DA5-BC9B-30B547FD4804}" destId="{EB388BEB-E666-412E-98BD-8DB7105CCFDC}" srcOrd="0" destOrd="0" presId="urn:microsoft.com/office/officeart/2005/8/layout/list1"/>
    <dgm:cxn modelId="{A125A1D2-6A78-4F29-8223-2DE1974A8DEC}" type="presParOf" srcId="{3CBC1D9E-60FE-4DA5-BC9B-30B547FD4804}" destId="{C986FCFD-E09F-437A-94CF-942A715C57CB}" srcOrd="1" destOrd="0" presId="urn:microsoft.com/office/officeart/2005/8/layout/list1"/>
    <dgm:cxn modelId="{7D0AC49D-57CD-473B-A1C5-CDDB247FCD3F}" type="presParOf" srcId="{04FC424A-FE42-4CC7-AF58-A0EA418C6865}" destId="{C4C6744D-2495-4D43-8BD3-65C205542AAD}" srcOrd="29" destOrd="0" presId="urn:microsoft.com/office/officeart/2005/8/layout/list1"/>
    <dgm:cxn modelId="{9EA796A1-A062-4C06-986F-D7EF149A3712}" type="presParOf" srcId="{04FC424A-FE42-4CC7-AF58-A0EA418C6865}" destId="{53305739-5125-4E5B-B976-FECC1CD18E3A}" srcOrd="30" destOrd="0" presId="urn:microsoft.com/office/officeart/2005/8/layout/list1"/>
    <dgm:cxn modelId="{04249C87-F8F4-4324-AD06-588F150E5164}" type="presParOf" srcId="{04FC424A-FE42-4CC7-AF58-A0EA418C6865}" destId="{A12AF8A9-15D0-4CE5-9F76-988394C26ACE}" srcOrd="31" destOrd="0" presId="urn:microsoft.com/office/officeart/2005/8/layout/list1"/>
    <dgm:cxn modelId="{8B4E076A-F8E4-4605-A8A5-1C01B03D04A1}" type="presParOf" srcId="{04FC424A-FE42-4CC7-AF58-A0EA418C6865}" destId="{01DEB7E6-5E11-4033-A288-03E78558ABBD}" srcOrd="32" destOrd="0" presId="urn:microsoft.com/office/officeart/2005/8/layout/list1"/>
    <dgm:cxn modelId="{DA63F1FC-57E9-4B1A-8B56-8840E1ED2FD8}" type="presParOf" srcId="{01DEB7E6-5E11-4033-A288-03E78558ABBD}" destId="{9CAAF882-0FFD-4A7A-9F4C-B70187A9299F}" srcOrd="0" destOrd="0" presId="urn:microsoft.com/office/officeart/2005/8/layout/list1"/>
    <dgm:cxn modelId="{C28C3405-BC75-4B99-A136-6DDC2078BFA9}" type="presParOf" srcId="{01DEB7E6-5E11-4033-A288-03E78558ABBD}" destId="{40E3586A-02B2-4245-9327-1B511C0ED0F3}" srcOrd="1" destOrd="0" presId="urn:microsoft.com/office/officeart/2005/8/layout/list1"/>
    <dgm:cxn modelId="{5CFC7691-432B-4DBF-8DC8-009960937640}" type="presParOf" srcId="{04FC424A-FE42-4CC7-AF58-A0EA418C6865}" destId="{282AAC5A-E634-431F-9B4B-32951ABCE7A6}" srcOrd="33" destOrd="0" presId="urn:microsoft.com/office/officeart/2005/8/layout/list1"/>
    <dgm:cxn modelId="{FF083EDC-ED97-40FA-8F58-4A5A9B33CC3E}" type="presParOf" srcId="{04FC424A-FE42-4CC7-AF58-A0EA418C6865}" destId="{E70B2E65-4C03-4977-8897-1C1DA5CC30F3}" srcOrd="34" destOrd="0" presId="urn:microsoft.com/office/officeart/2005/8/layout/list1"/>
    <dgm:cxn modelId="{8F2A4611-2C76-47D1-88F3-6C7809E47027}" type="presParOf" srcId="{04FC424A-FE42-4CC7-AF58-A0EA418C6865}" destId="{A30E99F2-8EFA-4792-8364-710D88F9104B}" srcOrd="35" destOrd="0" presId="urn:microsoft.com/office/officeart/2005/8/layout/list1"/>
    <dgm:cxn modelId="{0BFF8A31-A043-4B8D-A63F-71E8D35D8219}" type="presParOf" srcId="{04FC424A-FE42-4CC7-AF58-A0EA418C6865}" destId="{3CE9D307-E568-4CAB-8DA8-E61A4CCE0028}" srcOrd="36" destOrd="0" presId="urn:microsoft.com/office/officeart/2005/8/layout/list1"/>
    <dgm:cxn modelId="{21C20BA7-B760-4DFB-A01A-F83E0FB568EC}" type="presParOf" srcId="{3CE9D307-E568-4CAB-8DA8-E61A4CCE0028}" destId="{5973D23C-9072-44B3-B77B-B56AC4315E96}" srcOrd="0" destOrd="0" presId="urn:microsoft.com/office/officeart/2005/8/layout/list1"/>
    <dgm:cxn modelId="{4D0D2F7C-D046-492F-8614-8839D72882DE}" type="presParOf" srcId="{3CE9D307-E568-4CAB-8DA8-E61A4CCE0028}" destId="{F11B62C3-54E8-4F0E-8D1F-E6AB8DF156E6}" srcOrd="1" destOrd="0" presId="urn:microsoft.com/office/officeart/2005/8/layout/list1"/>
    <dgm:cxn modelId="{2857DBFF-BE23-49B0-8B07-7A874257BC36}" type="presParOf" srcId="{04FC424A-FE42-4CC7-AF58-A0EA418C6865}" destId="{A4F0244D-3900-4B37-860F-03B32002F6FC}" srcOrd="37" destOrd="0" presId="urn:microsoft.com/office/officeart/2005/8/layout/list1"/>
    <dgm:cxn modelId="{930285F5-F135-4309-88F3-68BBDB1606F1}" type="presParOf" srcId="{04FC424A-FE42-4CC7-AF58-A0EA418C6865}" destId="{E6385013-AB20-45F8-8103-4EF9C5D0DC4A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0FE5-8CCF-4BDE-81D2-180B2A28C28D}">
      <dsp:nvSpPr>
        <dsp:cNvPr id="0" name=""/>
        <dsp:cNvSpPr/>
      </dsp:nvSpPr>
      <dsp:spPr>
        <a:xfrm>
          <a:off x="1779608" y="833331"/>
          <a:ext cx="2371928" cy="5636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</a:t>
          </a:r>
        </a:p>
      </dsp:txBody>
      <dsp:txXfrm>
        <a:off x="1807121" y="860844"/>
        <a:ext cx="2316902" cy="508590"/>
      </dsp:txXfrm>
    </dsp:sp>
    <dsp:sp modelId="{4F7CAA4A-F5A6-473B-B4F1-FC84D5A7BFEE}">
      <dsp:nvSpPr>
        <dsp:cNvPr id="0" name=""/>
        <dsp:cNvSpPr/>
      </dsp:nvSpPr>
      <dsp:spPr>
        <a:xfrm>
          <a:off x="1779608" y="1408350"/>
          <a:ext cx="2371928" cy="563616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Analysis</a:t>
          </a:r>
        </a:p>
      </dsp:txBody>
      <dsp:txXfrm>
        <a:off x="1807121" y="1435863"/>
        <a:ext cx="2316902" cy="508590"/>
      </dsp:txXfrm>
    </dsp:sp>
    <dsp:sp modelId="{ACDA9A51-6201-41A9-9908-8D421BA2154A}">
      <dsp:nvSpPr>
        <dsp:cNvPr id="0" name=""/>
        <dsp:cNvSpPr/>
      </dsp:nvSpPr>
      <dsp:spPr>
        <a:xfrm>
          <a:off x="1779608" y="1991761"/>
          <a:ext cx="2371928" cy="563616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Important factors</a:t>
          </a:r>
        </a:p>
      </dsp:txBody>
      <dsp:txXfrm>
        <a:off x="1807121" y="2019274"/>
        <a:ext cx="2316902" cy="508590"/>
      </dsp:txXfrm>
    </dsp:sp>
    <dsp:sp modelId="{B69D6698-133C-4009-A2EA-1E26C31891D1}">
      <dsp:nvSpPr>
        <dsp:cNvPr id="0" name=""/>
        <dsp:cNvSpPr/>
      </dsp:nvSpPr>
      <dsp:spPr>
        <a:xfrm>
          <a:off x="1779608" y="2577562"/>
          <a:ext cx="2371928" cy="56361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 Analysis</a:t>
          </a:r>
        </a:p>
      </dsp:txBody>
      <dsp:txXfrm>
        <a:off x="1807121" y="2605075"/>
        <a:ext cx="2316902" cy="508590"/>
      </dsp:txXfrm>
    </dsp:sp>
    <dsp:sp modelId="{18A1192D-42B3-402A-BA95-E4BAF3BF3AC8}">
      <dsp:nvSpPr>
        <dsp:cNvPr id="0" name=""/>
        <dsp:cNvSpPr/>
      </dsp:nvSpPr>
      <dsp:spPr>
        <a:xfrm>
          <a:off x="1779608" y="3163515"/>
          <a:ext cx="2371928" cy="563616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Room Rates</a:t>
          </a:r>
        </a:p>
      </dsp:txBody>
      <dsp:txXfrm>
        <a:off x="1807121" y="3191028"/>
        <a:ext cx="2316902" cy="508590"/>
      </dsp:txXfrm>
    </dsp:sp>
    <dsp:sp modelId="{4A8B3341-DBF9-4916-B851-11551E9F7ABB}">
      <dsp:nvSpPr>
        <dsp:cNvPr id="0" name=""/>
        <dsp:cNvSpPr/>
      </dsp:nvSpPr>
      <dsp:spPr>
        <a:xfrm>
          <a:off x="1783071" y="3738444"/>
          <a:ext cx="2371928" cy="563616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Cancellation Rates</a:t>
          </a:r>
        </a:p>
      </dsp:txBody>
      <dsp:txXfrm>
        <a:off x="1810584" y="3765957"/>
        <a:ext cx="2316902" cy="508590"/>
      </dsp:txXfrm>
    </dsp:sp>
    <dsp:sp modelId="{CE322CD6-AA47-4F99-8CF2-5B3FCF4FED7E}">
      <dsp:nvSpPr>
        <dsp:cNvPr id="0" name=""/>
        <dsp:cNvSpPr/>
      </dsp:nvSpPr>
      <dsp:spPr>
        <a:xfrm>
          <a:off x="1779608" y="4296221"/>
          <a:ext cx="2371928" cy="56361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Bookings</a:t>
          </a:r>
        </a:p>
      </dsp:txBody>
      <dsp:txXfrm>
        <a:off x="1807121" y="4323734"/>
        <a:ext cx="2316902" cy="508590"/>
      </dsp:txXfrm>
    </dsp:sp>
    <dsp:sp modelId="{2F0AACF0-353F-42AB-A5D7-696042D7C462}">
      <dsp:nvSpPr>
        <dsp:cNvPr id="0" name=""/>
        <dsp:cNvSpPr/>
      </dsp:nvSpPr>
      <dsp:spPr>
        <a:xfrm>
          <a:off x="1776880" y="4766994"/>
          <a:ext cx="2371928" cy="563616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Revenue</a:t>
          </a:r>
        </a:p>
      </dsp:txBody>
      <dsp:txXfrm>
        <a:off x="1804393" y="4794507"/>
        <a:ext cx="2316902" cy="508590"/>
      </dsp:txXfrm>
    </dsp:sp>
    <dsp:sp modelId="{491C87D1-E670-4912-BDD7-00562286CC5D}">
      <dsp:nvSpPr>
        <dsp:cNvPr id="0" name=""/>
        <dsp:cNvSpPr/>
      </dsp:nvSpPr>
      <dsp:spPr>
        <a:xfrm>
          <a:off x="1779204" y="5333126"/>
          <a:ext cx="2371928" cy="563616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</a:t>
          </a:r>
        </a:p>
      </dsp:txBody>
      <dsp:txXfrm>
        <a:off x="1806717" y="5360639"/>
        <a:ext cx="2316902" cy="508590"/>
      </dsp:txXfrm>
    </dsp:sp>
    <dsp:sp modelId="{267C0EA4-35C5-40AE-9C87-D1872143BE08}">
      <dsp:nvSpPr>
        <dsp:cNvPr id="0" name=""/>
        <dsp:cNvSpPr/>
      </dsp:nvSpPr>
      <dsp:spPr>
        <a:xfrm>
          <a:off x="1766277" y="283511"/>
          <a:ext cx="2371928" cy="56361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 Study and Findings</a:t>
          </a:r>
        </a:p>
      </dsp:txBody>
      <dsp:txXfrm>
        <a:off x="1793790" y="311024"/>
        <a:ext cx="2316902" cy="50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EC717-7DB5-4D78-ABF2-2ED6251A3C67}">
      <dsp:nvSpPr>
        <dsp:cNvPr id="0" name=""/>
        <dsp:cNvSpPr/>
      </dsp:nvSpPr>
      <dsp:spPr>
        <a:xfrm>
          <a:off x="0" y="2573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99EC8-68D9-4FC5-BD91-D9C8DF6ABA45}">
      <dsp:nvSpPr>
        <dsp:cNvPr id="0" name=""/>
        <dsp:cNvSpPr/>
      </dsp:nvSpPr>
      <dsp:spPr>
        <a:xfrm>
          <a:off x="351245" y="109708"/>
          <a:ext cx="4917440" cy="295200"/>
        </a:xfrm>
        <a:prstGeom prst="roundRect">
          <a:avLst/>
        </a:prstGeom>
        <a:solidFill>
          <a:srgbClr val="87ED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Gurgaon</a:t>
          </a:r>
        </a:p>
      </dsp:txBody>
      <dsp:txXfrm>
        <a:off x="365655" y="124118"/>
        <a:ext cx="4888620" cy="266380"/>
      </dsp:txXfrm>
    </dsp:sp>
    <dsp:sp modelId="{E7D38249-0338-4011-AAA0-9E1F03BCF328}">
      <dsp:nvSpPr>
        <dsp:cNvPr id="0" name=""/>
        <dsp:cNvSpPr/>
      </dsp:nvSpPr>
      <dsp:spPr>
        <a:xfrm>
          <a:off x="0" y="7109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63595-1834-4338-BFF8-D5D44BF11953}">
      <dsp:nvSpPr>
        <dsp:cNvPr id="0" name=""/>
        <dsp:cNvSpPr/>
      </dsp:nvSpPr>
      <dsp:spPr>
        <a:xfrm>
          <a:off x="351245" y="563308"/>
          <a:ext cx="4917440" cy="29520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Jaipur</a:t>
          </a:r>
        </a:p>
      </dsp:txBody>
      <dsp:txXfrm>
        <a:off x="365655" y="577718"/>
        <a:ext cx="4888620" cy="266380"/>
      </dsp:txXfrm>
    </dsp:sp>
    <dsp:sp modelId="{2C29FFDA-E2C9-4CF1-BFD4-33CB6C60B780}">
      <dsp:nvSpPr>
        <dsp:cNvPr id="0" name=""/>
        <dsp:cNvSpPr/>
      </dsp:nvSpPr>
      <dsp:spPr>
        <a:xfrm>
          <a:off x="0" y="11645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D8767-9F99-4270-978B-D1DFC4BC88C5}">
      <dsp:nvSpPr>
        <dsp:cNvPr id="0" name=""/>
        <dsp:cNvSpPr/>
      </dsp:nvSpPr>
      <dsp:spPr>
        <a:xfrm>
          <a:off x="351245" y="1016908"/>
          <a:ext cx="4917440" cy="2952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Noida</a:t>
          </a:r>
        </a:p>
      </dsp:txBody>
      <dsp:txXfrm>
        <a:off x="365655" y="1031318"/>
        <a:ext cx="4888620" cy="266380"/>
      </dsp:txXfrm>
    </dsp:sp>
    <dsp:sp modelId="{27F7ADF6-A030-47A0-B1EE-0980F4D41EBA}">
      <dsp:nvSpPr>
        <dsp:cNvPr id="0" name=""/>
        <dsp:cNvSpPr/>
      </dsp:nvSpPr>
      <dsp:spPr>
        <a:xfrm>
          <a:off x="0" y="16181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401A-9C89-443A-856D-55E586859CD4}">
      <dsp:nvSpPr>
        <dsp:cNvPr id="0" name=""/>
        <dsp:cNvSpPr/>
      </dsp:nvSpPr>
      <dsp:spPr>
        <a:xfrm>
          <a:off x="367002" y="1470508"/>
          <a:ext cx="4917440" cy="29520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Chennai</a:t>
          </a:r>
        </a:p>
      </dsp:txBody>
      <dsp:txXfrm>
        <a:off x="381412" y="1484918"/>
        <a:ext cx="4888620" cy="266380"/>
      </dsp:txXfrm>
    </dsp:sp>
    <dsp:sp modelId="{F4C9C7DE-6771-432A-9883-F73F18F74EE3}">
      <dsp:nvSpPr>
        <dsp:cNvPr id="0" name=""/>
        <dsp:cNvSpPr/>
      </dsp:nvSpPr>
      <dsp:spPr>
        <a:xfrm>
          <a:off x="0" y="20717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62AA2-F311-4E0C-828A-1A1B569D4B94}">
      <dsp:nvSpPr>
        <dsp:cNvPr id="0" name=""/>
        <dsp:cNvSpPr/>
      </dsp:nvSpPr>
      <dsp:spPr>
        <a:xfrm>
          <a:off x="351245" y="1924108"/>
          <a:ext cx="4917440" cy="295200"/>
        </a:xfrm>
        <a:prstGeom prst="roundRect">
          <a:avLst/>
        </a:prstGeom>
        <a:solidFill>
          <a:srgbClr val="1AAE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Bangalore</a:t>
          </a:r>
        </a:p>
      </dsp:txBody>
      <dsp:txXfrm>
        <a:off x="365655" y="1938518"/>
        <a:ext cx="4888620" cy="266380"/>
      </dsp:txXfrm>
    </dsp:sp>
    <dsp:sp modelId="{A964743D-EAD2-4010-9661-E6720A5EBA88}">
      <dsp:nvSpPr>
        <dsp:cNvPr id="0" name=""/>
        <dsp:cNvSpPr/>
      </dsp:nvSpPr>
      <dsp:spPr>
        <a:xfrm>
          <a:off x="0" y="2525308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BC3F2-0BB1-4F42-9D86-24CD797A0934}">
      <dsp:nvSpPr>
        <dsp:cNvPr id="0" name=""/>
        <dsp:cNvSpPr/>
      </dsp:nvSpPr>
      <dsp:spPr>
        <a:xfrm>
          <a:off x="351245" y="2377708"/>
          <a:ext cx="4917440" cy="2952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Hyderabad</a:t>
          </a:r>
        </a:p>
      </dsp:txBody>
      <dsp:txXfrm>
        <a:off x="365655" y="2392118"/>
        <a:ext cx="4888620" cy="266380"/>
      </dsp:txXfrm>
    </dsp:sp>
    <dsp:sp modelId="{9F34B1C3-DE64-4121-99E6-FC14717824DF}">
      <dsp:nvSpPr>
        <dsp:cNvPr id="0" name=""/>
        <dsp:cNvSpPr/>
      </dsp:nvSpPr>
      <dsp:spPr>
        <a:xfrm>
          <a:off x="0" y="2978909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B3FEB-3E89-42AA-A03D-036B20D1BBAF}">
      <dsp:nvSpPr>
        <dsp:cNvPr id="0" name=""/>
        <dsp:cNvSpPr/>
      </dsp:nvSpPr>
      <dsp:spPr>
        <a:xfrm>
          <a:off x="351245" y="2831308"/>
          <a:ext cx="4917440" cy="295200"/>
        </a:xfrm>
        <a:prstGeom prst="roundRect">
          <a:avLst/>
        </a:prstGeom>
        <a:solidFill>
          <a:srgbClr val="E763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Kolkata</a:t>
          </a:r>
        </a:p>
      </dsp:txBody>
      <dsp:txXfrm>
        <a:off x="365655" y="2845718"/>
        <a:ext cx="4888620" cy="266380"/>
      </dsp:txXfrm>
    </dsp:sp>
    <dsp:sp modelId="{53305739-5125-4E5B-B976-FECC1CD18E3A}">
      <dsp:nvSpPr>
        <dsp:cNvPr id="0" name=""/>
        <dsp:cNvSpPr/>
      </dsp:nvSpPr>
      <dsp:spPr>
        <a:xfrm>
          <a:off x="0" y="3432509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6FCFD-E09F-437A-94CF-942A715C57CB}">
      <dsp:nvSpPr>
        <dsp:cNvPr id="0" name=""/>
        <dsp:cNvSpPr/>
      </dsp:nvSpPr>
      <dsp:spPr>
        <a:xfrm>
          <a:off x="376335" y="3298240"/>
          <a:ext cx="4917440" cy="295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Delhi</a:t>
          </a:r>
        </a:p>
      </dsp:txBody>
      <dsp:txXfrm>
        <a:off x="390745" y="3312650"/>
        <a:ext cx="4888620" cy="266380"/>
      </dsp:txXfrm>
    </dsp:sp>
    <dsp:sp modelId="{E70B2E65-4C03-4977-8897-1C1DA5CC30F3}">
      <dsp:nvSpPr>
        <dsp:cNvPr id="0" name=""/>
        <dsp:cNvSpPr/>
      </dsp:nvSpPr>
      <dsp:spPr>
        <a:xfrm>
          <a:off x="0" y="3886109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3586A-02B2-4245-9327-1B511C0ED0F3}">
      <dsp:nvSpPr>
        <dsp:cNvPr id="0" name=""/>
        <dsp:cNvSpPr/>
      </dsp:nvSpPr>
      <dsp:spPr>
        <a:xfrm>
          <a:off x="351245" y="3738509"/>
          <a:ext cx="4917440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Pune</a:t>
          </a:r>
        </a:p>
      </dsp:txBody>
      <dsp:txXfrm>
        <a:off x="365655" y="3752919"/>
        <a:ext cx="4888620" cy="266380"/>
      </dsp:txXfrm>
    </dsp:sp>
    <dsp:sp modelId="{E6385013-AB20-45F8-8103-4EF9C5D0DC4A}">
      <dsp:nvSpPr>
        <dsp:cNvPr id="0" name=""/>
        <dsp:cNvSpPr/>
      </dsp:nvSpPr>
      <dsp:spPr>
        <a:xfrm>
          <a:off x="0" y="4339709"/>
          <a:ext cx="702491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B62C3-54E8-4F0E-8D1F-E6AB8DF156E6}">
      <dsp:nvSpPr>
        <dsp:cNvPr id="0" name=""/>
        <dsp:cNvSpPr/>
      </dsp:nvSpPr>
      <dsp:spPr>
        <a:xfrm>
          <a:off x="351245" y="4192109"/>
          <a:ext cx="4917440" cy="2952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68" tIns="0" rIns="1858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Mumbai</a:t>
          </a:r>
        </a:p>
      </dsp:txBody>
      <dsp:txXfrm>
        <a:off x="365655" y="4206519"/>
        <a:ext cx="488862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1FE1-A140-451A-A2BD-ADE5235A4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7191B-3631-4BF2-B77F-9C7F0A03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90CA-A108-4595-B3EE-7402F8B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040D-E7F7-49A5-94F3-FE003DB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A55E-B035-4A66-8279-EAC0C51D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3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44E-2462-4092-9489-64FB778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1AEB-0EC6-405D-9FAF-FAA79A0F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6915-5C59-4C26-9A3E-CA44B5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E413-399B-4781-BF68-339792E4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0AFC-89FF-4792-B38A-05DF4BCD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1769B-FB20-4E49-B80A-9B910954C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A480-3582-433A-9C01-9FA6164D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2ADA-C397-4D13-BD03-013F6906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4FED-5BA1-482F-A7B0-35ED22C2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33E7-0C1B-4518-8B93-47B3EA7B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2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FE0-D67A-410D-A476-6D821E5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BACC-51C3-4986-B3BB-9D5359FD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23C-DF4F-4627-88E8-60226D7D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0382-736B-4950-B55E-ADEC232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0869-C1E6-4BC6-8F93-8FA3F99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713-98A1-4EC6-9DF9-BFC899AA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E41A-D42A-4AF3-87C8-A6D2B65A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F432-3073-498F-89D4-5516D640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7D29-A91A-4479-8172-8FC4486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F321-1CD3-4D6E-9D3A-B763D7FC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B151-0CAF-4944-A982-115C955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B5F8-AADC-4589-9ED5-C81CF31F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3FF4-976C-441D-90A7-28BE9A7C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D641-A37C-4185-A461-C783F4B6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4D20-0D68-490D-BE7F-061D5024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879C-4BFD-45D6-8AF0-CD77124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5715-3611-4823-9652-AA45535C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5D61-8A6B-4F94-99F1-9510D552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654B-4F7D-49F6-A025-8C0C02EB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08987-390E-4FD5-AE26-726972B3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70AD-D0A8-43B2-8FCA-46E8340E0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D7A1A-2E28-46A3-9C26-EBDA1B6C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22F22-A4FA-4A69-B9AA-AAF9E7B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9301C-0009-427C-A02E-78EF035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5E1-C4A6-4448-996A-EA09DDD6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8B002-F797-40F0-8192-779D8F3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117D0-2B35-4731-AAC4-700734EA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7FD20-B8B7-4ECA-98B5-AF872DD4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8CFFE-AB56-43A5-BDC6-9C5B888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885DF-123C-4FF8-BF87-29B0B5A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E4A7-D88C-4C51-BB3B-9B3F257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5F99-A579-4FDE-ACC4-AE764B7B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B7A1-E295-4BB3-92CA-B19ACAF4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6DDE-9C91-434C-9AEF-B268479E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A7E7-A029-41E4-9B6E-6944DA12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AC5A-C12F-44FB-BDD8-ACAB1C6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2743-8BBA-452D-938B-66D65908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0086-E23B-47CB-817C-09B6C83C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0560-9013-48E8-A264-BCC9E1C2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C495-52F6-4527-94C2-38BED157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8720-5606-4C3B-BB8F-A9FDC8A9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AB14-7201-408E-8EEF-2A1305A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DDD4-CDEE-465E-BB73-B49FE610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01BDC-F25E-40F8-AF66-0A600BC6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6062-E309-48E3-BED7-FC6224FC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E53-7311-412B-A98D-5DE4B447B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9E12-9AC7-4F8D-B13A-9D5AE4743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B99C-964F-4B9A-AEEC-9855B9F5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elinawing.com/2016/08/book-cheap-hotel-room-via-oyo-hotel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0FF57-369C-4BD3-AB9F-53798F76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26" y="4914111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>
                <a:solidFill>
                  <a:schemeClr val="bg1"/>
                </a:solidFill>
                <a:latin typeface="Arial Rounded MT Bold" panose="020F0704030504030204" pitchFamily="34" charset="0"/>
              </a:rPr>
              <a:t>OYO CASE STUDY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31C0C6-7895-46B2-B335-51644426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6" y="5742930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  <a:latin typeface="Arial Rounded MT Bold" panose="020F0704030504030204" pitchFamily="34" charset="0"/>
              </a:rPr>
              <a:t>A research project by Kaushik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cabinet, table&#10;&#10;Description automatically generated">
            <a:extLst>
              <a:ext uri="{FF2B5EF4-FFF2-40B4-BE49-F238E27FC236}">
                <a16:creationId xmlns:a16="http://schemas.microsoft.com/office/drawing/2014/main" id="{812C429F-ABC7-4EB6-983C-897A51EFA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702"/>
          <a:stretch/>
        </p:blipFill>
        <p:spPr>
          <a:xfrm>
            <a:off x="1412651" y="445153"/>
            <a:ext cx="9366698" cy="35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5716C452-BB59-4ECA-B65D-4BB7ECB90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583137"/>
              </p:ext>
            </p:extLst>
          </p:nvPr>
        </p:nvGraphicFramePr>
        <p:xfrm>
          <a:off x="632926" y="901894"/>
          <a:ext cx="11188960" cy="497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0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6DA9-1BEC-405D-A1B9-FDD7F665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Room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F91-1BCB-4112-8E7C-396675D5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690688"/>
            <a:ext cx="4218992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Mumbai was the costliest city in terms of room rate.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Gurgaon was the cheapest in terms of room rate.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list represents cities in increasing order of cost.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12293C-1F2B-442E-B72E-380DBCE51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815617"/>
              </p:ext>
            </p:extLst>
          </p:nvPr>
        </p:nvGraphicFramePr>
        <p:xfrm>
          <a:off x="5057192" y="1475545"/>
          <a:ext cx="7024915" cy="470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72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46E77-4617-40FE-A2B2-BA6468DCD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388700"/>
              </p:ext>
            </p:extLst>
          </p:nvPr>
        </p:nvGraphicFramePr>
        <p:xfrm>
          <a:off x="662473" y="914400"/>
          <a:ext cx="10840679" cy="538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04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D3E69-4E51-45E2-8B09-6A7FEF0A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4800">
                <a:latin typeface="Arial Rounded MT Bold" panose="020F0704030504030204" pitchFamily="34" charset="0"/>
              </a:rPr>
              <a:t>Cancellation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503-EE35-40C1-B95E-3A2A6AA2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As a general trend cancellation rate was above 25% except for Pune. </a:t>
            </a: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Delhi had the highest cancellation rate while Pune had the lowest cancellation rate.</a:t>
            </a:r>
          </a:p>
          <a:p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Cancellation rate was almost the same in all the 3 months i.e. (January, February, March)</a:t>
            </a:r>
          </a:p>
        </p:txBody>
      </p:sp>
    </p:spTree>
    <p:extLst>
      <p:ext uri="{BB962C8B-B14F-4D97-AF65-F5344CB8AC3E}">
        <p14:creationId xmlns:p14="http://schemas.microsoft.com/office/powerpoint/2010/main" val="198736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4CB220-C740-45B9-A6BA-FE70037D543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0852100"/>
              </p:ext>
            </p:extLst>
          </p:nvPr>
        </p:nvGraphicFramePr>
        <p:xfrm>
          <a:off x="0" y="-1"/>
          <a:ext cx="11952514" cy="553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C2929A1-B0F9-4783-9F0E-06981D71858F}"/>
              </a:ext>
            </a:extLst>
          </p:cNvPr>
          <p:cNvSpPr/>
          <p:nvPr/>
        </p:nvSpPr>
        <p:spPr>
          <a:xfrm>
            <a:off x="334347" y="5533053"/>
            <a:ext cx="11523306" cy="9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This graph represents the bookings made in the months of Jan Feb and March</a:t>
            </a:r>
            <a:r>
              <a:rPr lang="en-IN" dirty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81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FE5365-C87C-442B-B714-71FED0673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88964"/>
              </p:ext>
            </p:extLst>
          </p:nvPr>
        </p:nvGraphicFramePr>
        <p:xfrm>
          <a:off x="289251" y="0"/>
          <a:ext cx="11523306" cy="5831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36657B-6FD4-4B56-9360-363A61A98EC2}"/>
              </a:ext>
            </a:extLst>
          </p:cNvPr>
          <p:cNvSpPr/>
          <p:nvPr/>
        </p:nvSpPr>
        <p:spPr>
          <a:xfrm>
            <a:off x="425322" y="5831633"/>
            <a:ext cx="11251163" cy="615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graph represents the bookings made for the months of Jan Feb and March </a:t>
            </a:r>
            <a:r>
              <a:rPr lang="en-IN" dirty="0" err="1">
                <a:solidFill>
                  <a:schemeClr val="tx1"/>
                </a:solidFill>
              </a:rPr>
              <a:t>i.e</a:t>
            </a:r>
            <a:r>
              <a:rPr lang="en-IN" dirty="0">
                <a:solidFill>
                  <a:schemeClr val="tx1"/>
                </a:solidFill>
              </a:rPr>
              <a:t> the check in date in this graph is for Jan, Feb and March.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355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FA8-434A-4755-A095-B9D2DA91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Bookings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D5FC-5284-482C-9856-DBE79434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the 3 months saw almost the same no. of bookings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March witnessed slightly highest no. of bookings.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Bangalore, Gurgaon and Delhi were very popular in terms of bookings while Kolkata was the least popular in terms of bookings.</a:t>
            </a:r>
          </a:p>
        </p:txBody>
      </p:sp>
    </p:spTree>
    <p:extLst>
      <p:ext uri="{BB962C8B-B14F-4D97-AF65-F5344CB8AC3E}">
        <p14:creationId xmlns:p14="http://schemas.microsoft.com/office/powerpoint/2010/main" val="164272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301E4-FCC1-486D-AC97-AFB96898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Nature of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AAE8-BD4E-441B-90D9-B4E17DBD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Nearly 50 % of the bookings were made on the day of check in only.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Over 80 % of the bookings were made with less than 3 days prior to the date of check in.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Very few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no.of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bookings were made in advance(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over a month).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Most of the bookings involved only a single room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Nearly 80% of the bookings involved a stay of 1 night only.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EA86-B14C-4F33-97D6-F1B33B25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03" y="211216"/>
            <a:ext cx="12032054" cy="81182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Comparison of Revenue based on different cities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E1D902-5971-4392-AB0A-BC8BB2ED7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99772"/>
              </p:ext>
            </p:extLst>
          </p:nvPr>
        </p:nvGraphicFramePr>
        <p:xfrm>
          <a:off x="0" y="948305"/>
          <a:ext cx="1216785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18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76D7-075D-4394-91F9-9E6D8CC0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245987"/>
            <a:ext cx="10720481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Rankings based on revenue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D960-DCE6-4247-8525-DEC9225B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115" y="1343277"/>
            <a:ext cx="5892800" cy="823912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 Rounded MT Bold" panose="020F0704030504030204" pitchFamily="34" charset="0"/>
              </a:rPr>
              <a:t>Ranking of cities based on Gross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36CCE-5CE5-403E-A886-81F18042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547" y="2301474"/>
            <a:ext cx="3474775" cy="3996689"/>
          </a:xfrm>
          <a:noFill/>
          <a:ln cmpd="sng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Gurgaon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Bangalore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Noida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Pune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Hyderabad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Chennai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Jaipur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Kolkata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28D75-E2DA-401D-8193-9E97B69B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200" y="1343277"/>
            <a:ext cx="5892800" cy="823912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 Rounded MT Bold" panose="020F0704030504030204" pitchFamily="34" charset="0"/>
              </a:rPr>
              <a:t>Ranking of cities based on Net Revenue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6E92D-061E-4934-B0EE-FD621D1F8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681" y="2301474"/>
            <a:ext cx="3097082" cy="3781442"/>
          </a:xfr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Gurgaon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Delhi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Bangalore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Noida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Pune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Hyderabad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Jaipur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Chennai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Kolkata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FAAF5-78C3-4B74-874B-1D34F49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Contents</a:t>
            </a:r>
          </a:p>
        </p:txBody>
      </p:sp>
      <p:graphicFrame>
        <p:nvGraphicFramePr>
          <p:cNvPr id="75" name="Content Placeholder 3">
            <a:extLst>
              <a:ext uri="{FF2B5EF4-FFF2-40B4-BE49-F238E27FC236}">
                <a16:creationId xmlns:a16="http://schemas.microsoft.com/office/drawing/2014/main" id="{57058BC6-C1AE-445A-860A-B7A8613F0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846687"/>
              </p:ext>
            </p:extLst>
          </p:nvPr>
        </p:nvGraphicFramePr>
        <p:xfrm>
          <a:off x="5092336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8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A566E-288D-4B10-9337-938277C4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Revenue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405-E404-479F-A2F0-C140A7B7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Gross Revenue   is ₹1,19,17,462. This also includes the cancelled bookings.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Excluding the cancellations the revenue is ₹73,81,141. This amounts also includes customer who have booked but did not turn up. This revenue excludes discount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Gurgaon was highest in terms of net revenue while Kolkata was the least.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Revenue in terms of months did not show much variation.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A4E5D-279E-4B5E-9724-35122665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38DB-33DF-4F09-B9B2-50E5D439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16% - 18% discount was offered in all the cities.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Average of 17% discount approximately was offered in all the 3 months.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is not much of  variation in discount by month/by city.</a:t>
            </a:r>
          </a:p>
        </p:txBody>
      </p:sp>
    </p:spTree>
    <p:extLst>
      <p:ext uri="{BB962C8B-B14F-4D97-AF65-F5344CB8AC3E}">
        <p14:creationId xmlns:p14="http://schemas.microsoft.com/office/powerpoint/2010/main" val="284544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15028-588A-4893-BEF8-8CA88293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11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Case study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case study consists of 2 data sets.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first dataset consists of hotel booking details of various customers in different cities.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second dataset contains the hotel ID and the city where it is located.</a:t>
            </a:r>
          </a:p>
        </p:txBody>
      </p:sp>
    </p:spTree>
    <p:extLst>
      <p:ext uri="{BB962C8B-B14F-4D97-AF65-F5344CB8AC3E}">
        <p14:creationId xmlns:p14="http://schemas.microsoft.com/office/powerpoint/2010/main" val="21231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D8E-743A-48D8-9C71-8E3F0BF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0D9B-EF59-43E5-8545-FE8E886D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70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Analyse the bookings for the given time period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Publish the findings based on data analysis.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7457D-88BF-4064-AE67-E5ACE52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Findings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DC-53D6-4CA8-AE26-E4A1FD18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89218"/>
            <a:ext cx="10143668" cy="3435531"/>
          </a:xfrm>
        </p:spPr>
        <p:txBody>
          <a:bodyPr anchor="ctr">
            <a:no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More discount should be offered in cities with lesser demand.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Cancellation rate should reduce in most of the cities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Bookings are generally made on the day of check-in or a day prior to the check-in. So the certainty of the customer check-in should be better ensured.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Bookings generally consists of single room for single night.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More discount must be given in Delhi, Gurgaon and Bangalore to increase occupancy rates, as these cities have more hotels.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number of hotels should increase, mainly in Mumbai because, the average room rate is high, then the increase in the no. of hotels might give better revenue to Oyo.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Discount should vary by city and month. More discount should be given for advanced booking.</a:t>
            </a:r>
          </a:p>
        </p:txBody>
      </p:sp>
    </p:spTree>
    <p:extLst>
      <p:ext uri="{BB962C8B-B14F-4D97-AF65-F5344CB8AC3E}">
        <p14:creationId xmlns:p14="http://schemas.microsoft.com/office/powerpoint/2010/main" val="2845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D170-D2A9-4F71-8A29-B6C6963A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112CB33-E8A8-4449-9E6E-D90FB139E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644-4DAC-4A5C-9E92-86D65A8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analysing the data, various factors affecting the business(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important attributes) should be listed out. </a:t>
            </a:r>
          </a:p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 study, there are 2 tables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oyo_hotels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(consisting of booking details) and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city_hotel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(consisting of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hotel_id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city which the hotel is located).</a:t>
            </a:r>
            <a:endParaRPr lang="en-IN" sz="2000" dirty="0">
              <a:solidFill>
                <a:srgbClr val="000000"/>
              </a:solidFill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4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137D-F69F-435D-8659-8F7E403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248083"/>
            <a:ext cx="10401954" cy="1349671"/>
          </a:xfrm>
        </p:spPr>
        <p:txBody>
          <a:bodyPr anchor="b">
            <a:normAutofit/>
          </a:bodyPr>
          <a:lstStyle/>
          <a:p>
            <a:r>
              <a:rPr lang="en-IN" sz="4200" dirty="0">
                <a:latin typeface="Arial Rounded MT Bold" panose="020F0704030504030204" pitchFamily="34" charset="0"/>
              </a:rPr>
              <a:t>Important factors to optimize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93C-E1E9-426B-96AD-398D844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Average room rates of different cities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No. of hotels in different cities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Cancellation rate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No. of Bookings in a given period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Discount offered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No. of nights stayed by customers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How many days prior bookings are made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endParaRPr lang="en-IN" sz="1700" dirty="0">
              <a:latin typeface="Arial Rounded MT Bold" panose="020F0704030504030204" pitchFamily="34" charset="0"/>
            </a:endParaRPr>
          </a:p>
          <a:p>
            <a:endParaRPr lang="en-IN" sz="1700" dirty="0">
              <a:latin typeface="Arial Rounded MT Bold" panose="020F0704030504030204" pitchFamily="34" charset="0"/>
            </a:endParaRPr>
          </a:p>
          <a:p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02478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9D08A-43F6-4598-B4B9-9778FF74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Table Analysis </a:t>
            </a: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AB1-DC94-4DDB-8F19-43884155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consists of 2 tables.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consists of booking in the first quarter of the year 2017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consists of 357 different hotels across 10 different cities.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0C45-F801-4465-B0B3-3DB547C4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7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No. of hotels in different cities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EA2878-1F09-4AFB-9CB4-63663A962A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7325870"/>
              </p:ext>
            </p:extLst>
          </p:nvPr>
        </p:nvGraphicFramePr>
        <p:xfrm>
          <a:off x="627192" y="1856791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5E3D91-534E-4572-8327-E062CB9F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307" y="1856791"/>
            <a:ext cx="5505094" cy="434220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Gurgaon, Delhi, Bangalore have more hotels.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Kolkata, Pune, Jaipur have lesser no. of hotels.</a:t>
            </a:r>
          </a:p>
        </p:txBody>
      </p:sp>
    </p:spTree>
    <p:extLst>
      <p:ext uri="{BB962C8B-B14F-4D97-AF65-F5344CB8AC3E}">
        <p14:creationId xmlns:p14="http://schemas.microsoft.com/office/powerpoint/2010/main" val="139384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868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OYO CASE STUDY</vt:lpstr>
      <vt:lpstr>Contents</vt:lpstr>
      <vt:lpstr>Case study </vt:lpstr>
      <vt:lpstr>Objectives</vt:lpstr>
      <vt:lpstr>Findings</vt:lpstr>
      <vt:lpstr>Data Analysis</vt:lpstr>
      <vt:lpstr>Important factors to optimize business</vt:lpstr>
      <vt:lpstr>Table Analysis </vt:lpstr>
      <vt:lpstr>No. of hotels in different cities</vt:lpstr>
      <vt:lpstr>PowerPoint Presentation</vt:lpstr>
      <vt:lpstr>Room Rates</vt:lpstr>
      <vt:lpstr>PowerPoint Presentation</vt:lpstr>
      <vt:lpstr>Cancellation Rate</vt:lpstr>
      <vt:lpstr>PowerPoint Presentation</vt:lpstr>
      <vt:lpstr>PowerPoint Presentation</vt:lpstr>
      <vt:lpstr>Bookings</vt:lpstr>
      <vt:lpstr>Nature of Bookings</vt:lpstr>
      <vt:lpstr>Comparison of Revenue based on different cities </vt:lpstr>
      <vt:lpstr>Rankings based on revenue </vt:lpstr>
      <vt:lpstr>Revenue </vt:lpstr>
      <vt:lpstr>Discount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CASE STUDY</dc:title>
  <dc:creator>Kaushik Nagarajan</dc:creator>
  <cp:lastModifiedBy>Kaushik Nagarajan</cp:lastModifiedBy>
  <cp:revision>1</cp:revision>
  <dcterms:created xsi:type="dcterms:W3CDTF">2020-07-05T14:16:25Z</dcterms:created>
  <dcterms:modified xsi:type="dcterms:W3CDTF">2020-09-09T15:22:40Z</dcterms:modified>
</cp:coreProperties>
</file>